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327" r:id="rId3"/>
    <p:sldId id="328" r:id="rId4"/>
    <p:sldId id="329"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10"/>
    <p:restoredTop sz="95701" autoAdjust="0"/>
  </p:normalViewPr>
  <p:slideViewPr>
    <p:cSldViewPr>
      <p:cViewPr varScale="1">
        <p:scale>
          <a:sx n="72" d="100"/>
          <a:sy n="72" d="100"/>
        </p:scale>
        <p:origin x="133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Matt Gillmore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15-18-0151-00-004x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8/15-18-0130-00-004x-phy-proposal-for-supporting-up-to-2-4mb-s-data-rates-and-long-range-modes-in-15-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(Itron)</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IG-FANE Mid Week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8 March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IG-FANE mid week report </a:t>
            </a:r>
            <a:r>
              <a:rPr lang="en-US" sz="1600" dirty="0">
                <a:latin typeface="Times New Roman" pitchFamily="18" charset="0"/>
                <a:ea typeface="ＭＳ Ｐゴシック" pitchFamily="-65" charset="-128"/>
                <a:cs typeface="+mn-cs"/>
              </a:rPr>
              <a:t>for January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SG-FANE 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SG-FANE activities during March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SG-FANE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March 8, 2018</a:t>
            </a:r>
          </a:p>
          <a:p>
            <a:endParaRPr lang="en-US" sz="2400" dirty="0"/>
          </a:p>
          <a:p>
            <a:r>
              <a:rPr lang="en-US" altLang="ja-JP" sz="2400" dirty="0"/>
              <a:t>Matt Gillmore</a:t>
            </a:r>
          </a:p>
          <a:p>
            <a:r>
              <a:rPr lang="en-US" sz="2400" dirty="0"/>
              <a:t>SG-FANE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3/8/2018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(Itron)</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comment resolution complete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14 comments received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802.11</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802.3</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James </a:t>
            </a:r>
            <a:r>
              <a:rPr lang="en-US" altLang="en-US" sz="2800" dirty="0" err="1">
                <a:solidFill>
                  <a:srgbClr val="000000"/>
                </a:solidFill>
              </a:rPr>
              <a:t>Gilb</a:t>
            </a:r>
            <a:r>
              <a:rPr lang="en-US" altLang="en-US" sz="2800" dirty="0">
                <a:solidFill>
                  <a:srgbClr val="000000"/>
                </a:solidFill>
              </a:rPr>
              <a:t> (EC)</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(Itron)</a:t>
            </a:r>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3/8/2018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Proposals</a:t>
            </a:r>
          </a:p>
        </p:txBody>
      </p:sp>
      <p:sp>
        <p:nvSpPr>
          <p:cNvPr id="3" name="Content Placeholder 2"/>
          <p:cNvSpPr>
            <a:spLocks noGrp="1"/>
          </p:cNvSpPr>
          <p:nvPr>
            <p:ph idx="1"/>
          </p:nvPr>
        </p:nvSpPr>
        <p:spPr>
          <a:xfrm>
            <a:off x="660400" y="1393826"/>
            <a:ext cx="7772400" cy="4435474"/>
          </a:xfrm>
        </p:spPr>
        <p:txBody>
          <a:bodyPr>
            <a:normAutofit/>
          </a:bodyPr>
          <a:lstStyle/>
          <a:p>
            <a:endParaRPr lang="en-US" sz="2400" dirty="0"/>
          </a:p>
          <a:p>
            <a:r>
              <a:rPr lang="en-US" sz="2000" dirty="0">
                <a:hlinkClick r:id="rId2"/>
              </a:rPr>
              <a:t>https://mentor.ieee.org/802.15/dcn/18/15-18-0130-00-004x-phy-proposal-for-supporting-up-to-2-4mb-s-data-rates-and-long-range-modes-in-15-4.pdf</a:t>
            </a:r>
            <a:endParaRPr lang="en-US" sz="2000" dirty="0"/>
          </a:p>
          <a:p>
            <a:endParaRPr lang="en-US" sz="2000" dirty="0"/>
          </a:p>
          <a:p>
            <a:pPr lvl="1"/>
            <a:r>
              <a:rPr lang="en-US" sz="1600" dirty="0"/>
              <a:t>Includes OFDM SUN PHY Option 1 and SUN OFDM PHY Option 2 higher data rates</a:t>
            </a:r>
          </a:p>
          <a:p>
            <a:pPr lvl="1"/>
            <a:r>
              <a:rPr lang="en-US" sz="1600" dirty="0"/>
              <a:t>Clarifies OQPSK 100 k/chips/s modes of operation in additional markets</a:t>
            </a:r>
          </a:p>
          <a:p>
            <a:pPr lvl="1"/>
            <a:endParaRPr lang="en-US" sz="1600" dirty="0"/>
          </a:p>
          <a:p>
            <a:r>
              <a:rPr lang="en-US" sz="2000" dirty="0"/>
              <a:t>Awaiting other proposals </a:t>
            </a:r>
            <a:r>
              <a:rPr lang="en-US" sz="2000"/>
              <a:t>if supplied</a:t>
            </a:r>
            <a:endParaRPr lang="en-US" sz="2000" dirty="0"/>
          </a:p>
        </p:txBody>
      </p:sp>
      <p:sp>
        <p:nvSpPr>
          <p:cNvPr id="5" name="Footer Placeholder 4"/>
          <p:cNvSpPr>
            <a:spLocks noGrp="1"/>
          </p:cNvSpPr>
          <p:nvPr>
            <p:ph type="ftr" sz="quarter" idx="11"/>
          </p:nvPr>
        </p:nvSpPr>
        <p:spPr/>
        <p:txBody>
          <a:bodyPr/>
          <a:lstStyle/>
          <a:p>
            <a:pPr>
              <a:defRPr/>
            </a:pPr>
            <a:r>
              <a:rPr lang="en-US" dirty="0"/>
              <a:t>Matt Gillmore (Itron)</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3/8/2018</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39302</TotalTime>
  <Words>156</Words>
  <Application>Microsoft Office PowerPoint</Application>
  <PresentationFormat>On-screen Show (4:3)</PresentationFormat>
  <Paragraphs>50</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MS PGothic</vt:lpstr>
      <vt:lpstr>MS PGothic</vt:lpstr>
      <vt:lpstr>Arial</vt:lpstr>
      <vt:lpstr>Times New Roman</vt:lpstr>
      <vt:lpstr>Default Design</vt:lpstr>
      <vt:lpstr>PowerPoint Presentation</vt:lpstr>
      <vt:lpstr>SG-FANE Closing report</vt:lpstr>
      <vt:lpstr>PowerPoint Presentation</vt:lpstr>
      <vt:lpstr>Proposals</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659</cp:revision>
  <cp:lastPrinted>2015-07-14T16:02:16Z</cp:lastPrinted>
  <dcterms:created xsi:type="dcterms:W3CDTF">2009-07-12T16:25:16Z</dcterms:created>
  <dcterms:modified xsi:type="dcterms:W3CDTF">2018-03-08T20:38:47Z</dcterms:modified>
  <cp:category/>
</cp:coreProperties>
</file>