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1"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p:scale>
          <a:sx n="75" d="100"/>
          <a:sy n="75" d="100"/>
        </p:scale>
        <p:origin x="1075"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A9CDA208-295E-4A4F-9B74-0110AC50502F}"/>
    <pc:docChg chg="undo custSel modSld modMainMaster">
      <pc:chgData name="Tim Harrington" userId="c9ef61428b357156" providerId="LiveId" clId="{A9CDA208-295E-4A4F-9B74-0110AC50502F}" dt="2018-03-08T17:26:26.905" v="535"/>
      <pc:docMkLst>
        <pc:docMk/>
      </pc:docMkLst>
      <pc:sldChg chg="addSp delSp modSp">
        <pc:chgData name="Tim Harrington" userId="c9ef61428b357156" providerId="LiveId" clId="{A9CDA208-295E-4A4F-9B74-0110AC50502F}" dt="2018-03-08T16:01:27.327" v="214"/>
        <pc:sldMkLst>
          <pc:docMk/>
          <pc:sldMk cId="0" sldId="287"/>
        </pc:sldMkLst>
        <pc:spChg chg="add del mod">
          <ac:chgData name="Tim Harrington" userId="c9ef61428b357156" providerId="LiveId" clId="{A9CDA208-295E-4A4F-9B74-0110AC50502F}" dt="2018-03-08T15:57:13.375" v="116"/>
          <ac:spMkLst>
            <pc:docMk/>
            <pc:sldMk cId="0" sldId="287"/>
            <ac:spMk id="2" creationId="{7378FE78-C5EC-4D33-87B8-C992C668B81C}"/>
          </ac:spMkLst>
        </pc:spChg>
        <pc:spChg chg="add del mod">
          <ac:chgData name="Tim Harrington" userId="c9ef61428b357156" providerId="LiveId" clId="{A9CDA208-295E-4A4F-9B74-0110AC50502F}" dt="2018-03-08T15:57:13.375" v="116"/>
          <ac:spMkLst>
            <pc:docMk/>
            <pc:sldMk cId="0" sldId="287"/>
            <ac:spMk id="3" creationId="{B7017B21-29D0-4B94-A1BC-F487D2C5B41D}"/>
          </ac:spMkLst>
        </pc:spChg>
        <pc:spChg chg="mod">
          <ac:chgData name="Tim Harrington" userId="c9ef61428b357156" providerId="LiveId" clId="{A9CDA208-295E-4A4F-9B74-0110AC50502F}" dt="2018-03-08T15:55:08.403" v="101" actId="20577"/>
          <ac:spMkLst>
            <pc:docMk/>
            <pc:sldMk cId="0" sldId="287"/>
            <ac:spMk id="15361" creationId="{00000000-0000-0000-0000-000000000000}"/>
          </ac:spMkLst>
        </pc:spChg>
        <pc:spChg chg="mod">
          <ac:chgData name="Tim Harrington" userId="c9ef61428b357156" providerId="LiveId" clId="{A9CDA208-295E-4A4F-9B74-0110AC50502F}" dt="2018-03-08T16:01:27.327" v="214"/>
          <ac:spMkLst>
            <pc:docMk/>
            <pc:sldMk cId="0" sldId="287"/>
            <ac:spMk id="27651" creationId="{00000000-0000-0000-0000-000000000000}"/>
          </ac:spMkLst>
        </pc:spChg>
      </pc:sldChg>
      <pc:sldChg chg="addSp delSp modSp">
        <pc:chgData name="Tim Harrington" userId="c9ef61428b357156" providerId="LiveId" clId="{A9CDA208-295E-4A4F-9B74-0110AC50502F}" dt="2018-03-08T16:06:29.558" v="246" actId="20577"/>
        <pc:sldMkLst>
          <pc:docMk/>
          <pc:sldMk cId="1926366052" sldId="327"/>
        </pc:sldMkLst>
        <pc:spChg chg="mod">
          <ac:chgData name="Tim Harrington" userId="c9ef61428b357156" providerId="LiveId" clId="{A9CDA208-295E-4A4F-9B74-0110AC50502F}" dt="2018-03-08T16:05:59.267" v="223" actId="20577"/>
          <ac:spMkLst>
            <pc:docMk/>
            <pc:sldMk cId="1926366052" sldId="327"/>
            <ac:spMk id="2" creationId="{00000000-0000-0000-0000-000000000000}"/>
          </ac:spMkLst>
        </pc:spChg>
        <pc:spChg chg="mod">
          <ac:chgData name="Tim Harrington" userId="c9ef61428b357156" providerId="LiveId" clId="{A9CDA208-295E-4A4F-9B74-0110AC50502F}" dt="2018-03-08T16:06:29.558" v="246" actId="20577"/>
          <ac:spMkLst>
            <pc:docMk/>
            <pc:sldMk cId="1926366052" sldId="327"/>
            <ac:spMk id="3" creationId="{00000000-0000-0000-0000-000000000000}"/>
          </ac:spMkLst>
        </pc:spChg>
        <pc:spChg chg="add">
          <ac:chgData name="Tim Harrington" userId="c9ef61428b357156" providerId="LiveId" clId="{A9CDA208-295E-4A4F-9B74-0110AC50502F}" dt="2018-03-08T15:55:40.165" v="103"/>
          <ac:spMkLst>
            <pc:docMk/>
            <pc:sldMk cId="1926366052" sldId="327"/>
            <ac:spMk id="8" creationId="{AB22CD4A-7FA1-4A59-A372-55265C95FC8B}"/>
          </ac:spMkLst>
        </pc:spChg>
        <pc:spChg chg="del">
          <ac:chgData name="Tim Harrington" userId="c9ef61428b357156" providerId="LiveId" clId="{A9CDA208-295E-4A4F-9B74-0110AC50502F}" dt="2018-03-08T15:55:32.061" v="102" actId="478"/>
          <ac:spMkLst>
            <pc:docMk/>
            <pc:sldMk cId="1926366052" sldId="327"/>
            <ac:spMk id="9" creationId="{00000000-0000-0000-0000-000000000000}"/>
          </ac:spMkLst>
        </pc:spChg>
      </pc:sldChg>
      <pc:sldChg chg="addSp delSp modSp">
        <pc:chgData name="Tim Harrington" userId="c9ef61428b357156" providerId="LiveId" clId="{A9CDA208-295E-4A4F-9B74-0110AC50502F}" dt="2018-03-08T16:17:37.227" v="299"/>
        <pc:sldMkLst>
          <pc:docMk/>
          <pc:sldMk cId="1571059473" sldId="328"/>
        </pc:sldMkLst>
        <pc:spChg chg="del mod">
          <ac:chgData name="Tim Harrington" userId="c9ef61428b357156" providerId="LiveId" clId="{A9CDA208-295E-4A4F-9B74-0110AC50502F}" dt="2018-03-08T15:55:54.953" v="105" actId="478"/>
          <ac:spMkLst>
            <pc:docMk/>
            <pc:sldMk cId="1571059473" sldId="328"/>
            <ac:spMk id="5" creationId="{00000000-0000-0000-0000-000000000000}"/>
          </ac:spMkLst>
        </pc:spChg>
        <pc:spChg chg="add">
          <ac:chgData name="Tim Harrington" userId="c9ef61428b357156" providerId="LiveId" clId="{A9CDA208-295E-4A4F-9B74-0110AC50502F}" dt="2018-03-08T15:56:00.572" v="106"/>
          <ac:spMkLst>
            <pc:docMk/>
            <pc:sldMk cId="1571059473" sldId="328"/>
            <ac:spMk id="8" creationId="{F6FD04CD-A61B-4D17-B950-2A7EE1F54A64}"/>
          </ac:spMkLst>
        </pc:spChg>
        <pc:spChg chg="mod">
          <ac:chgData name="Tim Harrington" userId="c9ef61428b357156" providerId="LiveId" clId="{A9CDA208-295E-4A4F-9B74-0110AC50502F}" dt="2018-03-08T16:17:37.227" v="299"/>
          <ac:spMkLst>
            <pc:docMk/>
            <pc:sldMk cId="1571059473" sldId="328"/>
            <ac:spMk id="5124" creationId="{00000000-0000-0000-0000-000000000000}"/>
          </ac:spMkLst>
        </pc:spChg>
      </pc:sldChg>
      <pc:sldChg chg="addSp delSp modSp">
        <pc:chgData name="Tim Harrington" userId="c9ef61428b357156" providerId="LiveId" clId="{A9CDA208-295E-4A4F-9B74-0110AC50502F}" dt="2018-03-08T16:51:38.154" v="444" actId="20577"/>
        <pc:sldMkLst>
          <pc:docMk/>
          <pc:sldMk cId="127919443" sldId="331"/>
        </pc:sldMkLst>
        <pc:spChg chg="del">
          <ac:chgData name="Tim Harrington" userId="c9ef61428b357156" providerId="LiveId" clId="{A9CDA208-295E-4A4F-9B74-0110AC50502F}" dt="2018-03-08T15:56:21.654" v="109" actId="478"/>
          <ac:spMkLst>
            <pc:docMk/>
            <pc:sldMk cId="127919443" sldId="331"/>
            <ac:spMk id="5" creationId="{00000000-0000-0000-0000-000000000000}"/>
          </ac:spMkLst>
        </pc:spChg>
        <pc:spChg chg="mod">
          <ac:chgData name="Tim Harrington" userId="c9ef61428b357156" providerId="LiveId" clId="{A9CDA208-295E-4A4F-9B74-0110AC50502F}" dt="2018-03-08T16:51:38.154" v="444" actId="20577"/>
          <ac:spMkLst>
            <pc:docMk/>
            <pc:sldMk cId="127919443" sldId="331"/>
            <ac:spMk id="7" creationId="{00000000-0000-0000-0000-000000000000}"/>
          </ac:spMkLst>
        </pc:spChg>
        <pc:spChg chg="add mod">
          <ac:chgData name="Tim Harrington" userId="c9ef61428b357156" providerId="LiveId" clId="{A9CDA208-295E-4A4F-9B74-0110AC50502F}" dt="2018-03-08T15:56:27.522" v="112" actId="1035"/>
          <ac:spMkLst>
            <pc:docMk/>
            <pc:sldMk cId="127919443" sldId="331"/>
            <ac:spMk id="8" creationId="{DB50636D-F1F9-4089-8F98-F73ED781116D}"/>
          </ac:spMkLst>
        </pc:spChg>
        <pc:spChg chg="mod">
          <ac:chgData name="Tim Harrington" userId="c9ef61428b357156" providerId="LiveId" clId="{A9CDA208-295E-4A4F-9B74-0110AC50502F}" dt="2018-03-08T16:42:17.157" v="440" actId="20577"/>
          <ac:spMkLst>
            <pc:docMk/>
            <pc:sldMk cId="127919443" sldId="331"/>
            <ac:spMk id="5124" creationId="{00000000-0000-0000-0000-000000000000}"/>
          </ac:spMkLst>
        </pc:spChg>
      </pc:sldChg>
      <pc:sldChg chg="addSp delSp modSp">
        <pc:chgData name="Tim Harrington" userId="c9ef61428b357156" providerId="LiveId" clId="{A9CDA208-295E-4A4F-9B74-0110AC50502F}" dt="2018-03-08T17:12:50.579" v="532" actId="20577"/>
        <pc:sldMkLst>
          <pc:docMk/>
          <pc:sldMk cId="269485508" sldId="332"/>
        </pc:sldMkLst>
        <pc:spChg chg="del">
          <ac:chgData name="Tim Harrington" userId="c9ef61428b357156" providerId="LiveId" clId="{A9CDA208-295E-4A4F-9B74-0110AC50502F}" dt="2018-03-08T15:56:11.195" v="107" actId="478"/>
          <ac:spMkLst>
            <pc:docMk/>
            <pc:sldMk cId="269485508" sldId="332"/>
            <ac:spMk id="5" creationId="{00000000-0000-0000-0000-000000000000}"/>
          </ac:spMkLst>
        </pc:spChg>
        <pc:spChg chg="mod">
          <ac:chgData name="Tim Harrington" userId="c9ef61428b357156" providerId="LiveId" clId="{A9CDA208-295E-4A4F-9B74-0110AC50502F}" dt="2018-03-08T16:51:28.797" v="442" actId="20577"/>
          <ac:spMkLst>
            <pc:docMk/>
            <pc:sldMk cId="269485508" sldId="332"/>
            <ac:spMk id="7" creationId="{00000000-0000-0000-0000-000000000000}"/>
          </ac:spMkLst>
        </pc:spChg>
        <pc:spChg chg="add">
          <ac:chgData name="Tim Harrington" userId="c9ef61428b357156" providerId="LiveId" clId="{A9CDA208-295E-4A4F-9B74-0110AC50502F}" dt="2018-03-08T15:56:13.898" v="108"/>
          <ac:spMkLst>
            <pc:docMk/>
            <pc:sldMk cId="269485508" sldId="332"/>
            <ac:spMk id="8" creationId="{9557EF27-4B79-41B1-B9A5-9F04C1DAB720}"/>
          </ac:spMkLst>
        </pc:spChg>
        <pc:spChg chg="mod">
          <ac:chgData name="Tim Harrington" userId="c9ef61428b357156" providerId="LiveId" clId="{A9CDA208-295E-4A4F-9B74-0110AC50502F}" dt="2018-03-08T17:12:50.579" v="532" actId="20577"/>
          <ac:spMkLst>
            <pc:docMk/>
            <pc:sldMk cId="269485508" sldId="332"/>
            <ac:spMk id="5124" creationId="{00000000-0000-0000-0000-000000000000}"/>
          </ac:spMkLst>
        </pc:spChg>
      </pc:sldChg>
      <pc:sldChg chg="addSp delSp modSp">
        <pc:chgData name="Tim Harrington" userId="c9ef61428b357156" providerId="LiveId" clId="{A9CDA208-295E-4A4F-9B74-0110AC50502F}" dt="2018-03-08T17:26:26.905" v="535"/>
        <pc:sldMkLst>
          <pc:docMk/>
          <pc:sldMk cId="66928306" sldId="333"/>
        </pc:sldMkLst>
        <pc:spChg chg="del">
          <ac:chgData name="Tim Harrington" userId="c9ef61428b357156" providerId="LiveId" clId="{A9CDA208-295E-4A4F-9B74-0110AC50502F}" dt="2018-03-08T15:56:34.174" v="113" actId="478"/>
          <ac:spMkLst>
            <pc:docMk/>
            <pc:sldMk cId="66928306" sldId="333"/>
            <ac:spMk id="5" creationId="{00000000-0000-0000-0000-000000000000}"/>
          </ac:spMkLst>
        </pc:spChg>
        <pc:spChg chg="mod">
          <ac:chgData name="Tim Harrington" userId="c9ef61428b357156" providerId="LiveId" clId="{A9CDA208-295E-4A4F-9B74-0110AC50502F}" dt="2018-03-08T16:51:49.212" v="446" actId="20577"/>
          <ac:spMkLst>
            <pc:docMk/>
            <pc:sldMk cId="66928306" sldId="333"/>
            <ac:spMk id="7" creationId="{00000000-0000-0000-0000-000000000000}"/>
          </ac:spMkLst>
        </pc:spChg>
        <pc:spChg chg="add">
          <ac:chgData name="Tim Harrington" userId="c9ef61428b357156" providerId="LiveId" clId="{A9CDA208-295E-4A4F-9B74-0110AC50502F}" dt="2018-03-08T15:56:37.183" v="114"/>
          <ac:spMkLst>
            <pc:docMk/>
            <pc:sldMk cId="66928306" sldId="333"/>
            <ac:spMk id="8" creationId="{D6ECB63B-9163-4DAA-9FB7-594DF9B3FE7A}"/>
          </ac:spMkLst>
        </pc:spChg>
        <pc:spChg chg="mod">
          <ac:chgData name="Tim Harrington" userId="c9ef61428b357156" providerId="LiveId" clId="{A9CDA208-295E-4A4F-9B74-0110AC50502F}" dt="2018-03-08T17:26:26.905" v="535"/>
          <ac:spMkLst>
            <pc:docMk/>
            <pc:sldMk cId="66928306" sldId="333"/>
            <ac:spMk id="5124" creationId="{00000000-0000-0000-0000-000000000000}"/>
          </ac:spMkLst>
        </pc:spChg>
      </pc:sldChg>
      <pc:sldMasterChg chg="delSp modSp">
        <pc:chgData name="Tim Harrington" userId="c9ef61428b357156" providerId="LiveId" clId="{A9CDA208-295E-4A4F-9B74-0110AC50502F}" dt="2018-03-08T15:53:20.411" v="58" actId="20577"/>
        <pc:sldMasterMkLst>
          <pc:docMk/>
          <pc:sldMasterMk cId="0" sldId="2147483648"/>
        </pc:sldMasterMkLst>
        <pc:spChg chg="mod">
          <ac:chgData name="Tim Harrington" userId="c9ef61428b357156" providerId="LiveId" clId="{A9CDA208-295E-4A4F-9B74-0110AC50502F}" dt="2018-03-08T15:53:20.411" v="58" actId="20577"/>
          <ac:spMkLst>
            <pc:docMk/>
            <pc:sldMasterMk cId="0" sldId="2147483648"/>
            <ac:spMk id="1029" creationId="{00000000-0000-0000-0000-000000000000}"/>
          </ac:spMkLst>
        </pc:spChg>
        <pc:spChg chg="del">
          <ac:chgData name="Tim Harrington" userId="c9ef61428b357156" providerId="LiveId" clId="{A9CDA208-295E-4A4F-9B74-0110AC50502F}" dt="2018-03-08T15:52:52.057" v="0" actId="478"/>
          <ac:spMkLst>
            <pc:docMk/>
            <pc:sldMasterMk cId="0" sldId="2147483648"/>
            <ac:spMk id="1034"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15-18-0146-00-004z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2018&gt;</a:t>
            </a:r>
          </a:p>
        </p:txBody>
      </p:sp>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[IEEE 802.15.4z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[8 March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802.15.4z EIR closing report </a:t>
            </a:r>
            <a:r>
              <a:rPr lang="en-US" sz="1600" dirty="0">
                <a:latin typeface="Times New Roman" pitchFamily="18" charset="0"/>
                <a:ea typeface="ＭＳ Ｐゴシック" pitchFamily="-65" charset="-128"/>
                <a:cs typeface="+mn-cs"/>
              </a:rPr>
              <a:t>for March 2018 plenary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802.15.4z EIR closing report for March 2018 plenary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802.15.4z EIR closing report for March 2018 plenary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802.15.4z EIR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March 8, 2018</a:t>
            </a:r>
          </a:p>
          <a:p>
            <a:endParaRPr lang="en-US" sz="2400" dirty="0"/>
          </a:p>
          <a:p>
            <a:r>
              <a:rPr lang="en-US" altLang="ja-JP" sz="2400" dirty="0"/>
              <a:t>Tim Harrington</a:t>
            </a:r>
          </a:p>
          <a:p>
            <a:r>
              <a:rPr lang="en-US" sz="2400" dirty="0"/>
              <a:t>IEEE 802.15.4z EIR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March 2018</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Proposals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3 proposals were presented: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15-18-0103-00-004z-lrp-uwb-phy-enhancements</a:t>
            </a:r>
            <a:r>
              <a:rPr lang="mr-IN" altLang="en-US" sz="2800" dirty="0">
                <a:solidFill>
                  <a:srgbClr val="000000"/>
                </a:solidFill>
              </a:rPr>
              <a:t>–</a:t>
            </a:r>
            <a:r>
              <a:rPr lang="en-US" altLang="en-US" sz="2800" dirty="0">
                <a:solidFill>
                  <a:srgbClr val="000000"/>
                </a:solidFill>
              </a:rPr>
              <a:t> David Barras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15-18-0107-00-004z-secure-rf-ranging</a:t>
            </a:r>
            <a:r>
              <a:rPr lang="mr-IN" altLang="en-US" sz="2800" dirty="0">
                <a:solidFill>
                  <a:srgbClr val="000000"/>
                </a:solidFill>
              </a:rPr>
              <a:t>–</a:t>
            </a:r>
            <a:r>
              <a:rPr lang="en-US" altLang="en-US" sz="2800" dirty="0">
                <a:solidFill>
                  <a:srgbClr val="000000"/>
                </a:solidFill>
              </a:rPr>
              <a:t> Frank Leong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15-18-0108-00-004z-hrp-uwb-phy-enhancements </a:t>
            </a:r>
            <a:r>
              <a:rPr lang="mr-IN" altLang="en-US" sz="2800" dirty="0">
                <a:solidFill>
                  <a:srgbClr val="000000"/>
                </a:solidFill>
              </a:rPr>
              <a:t>–</a:t>
            </a:r>
            <a:r>
              <a:rPr lang="en-US" altLang="en-US" sz="2800" dirty="0">
                <a:solidFill>
                  <a:srgbClr val="000000"/>
                </a:solidFill>
              </a:rPr>
              <a:t> Billy Verso</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March 2018 </a:t>
            </a:r>
            <a:r>
              <a:rPr lang="mr-IN" altLang="en-US" sz="2800" dirty="0">
                <a:solidFill>
                  <a:srgbClr val="000000"/>
                </a:solidFill>
              </a:rPr>
              <a:t>–</a:t>
            </a:r>
            <a:r>
              <a:rPr lang="en-US" altLang="en-US" sz="2800" dirty="0">
                <a:solidFill>
                  <a:srgbClr val="000000"/>
                </a:solidFill>
              </a:rPr>
              <a:t> 2</a:t>
            </a:r>
            <a:r>
              <a:rPr lang="en-US" altLang="en-US" sz="2800" baseline="30000" dirty="0">
                <a:solidFill>
                  <a:srgbClr val="000000"/>
                </a:solidFill>
              </a:rPr>
              <a:t>nd</a:t>
            </a:r>
            <a:r>
              <a:rPr lang="en-US" altLang="en-US" sz="2800" dirty="0">
                <a:solidFill>
                  <a:srgbClr val="000000"/>
                </a:solidFill>
              </a:rPr>
              <a:t> Call for proposals – resolved comments on  PAR and CSD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May 2018 </a:t>
            </a:r>
            <a:r>
              <a:rPr lang="mr-IN" altLang="en-US" sz="2800" dirty="0">
                <a:solidFill>
                  <a:srgbClr val="000000"/>
                </a:solidFill>
              </a:rPr>
              <a:t>–</a:t>
            </a:r>
            <a:r>
              <a:rPr lang="en-US" altLang="en-US" sz="2800" dirty="0">
                <a:solidFill>
                  <a:srgbClr val="000000"/>
                </a:solidFill>
              </a:rPr>
              <a:t> Align existing proposals and begin drafting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July 2018 </a:t>
            </a:r>
            <a:r>
              <a:rPr lang="mr-IN" altLang="en-US" sz="2800" dirty="0">
                <a:solidFill>
                  <a:srgbClr val="000000"/>
                </a:solidFill>
              </a:rPr>
              <a:t>–</a:t>
            </a:r>
            <a:r>
              <a:rPr lang="en-US" altLang="en-US" sz="2800" dirty="0">
                <a:solidFill>
                  <a:srgbClr val="000000"/>
                </a:solidFill>
              </a:rPr>
              <a:t> 1</a:t>
            </a:r>
            <a:r>
              <a:rPr lang="en-US" altLang="en-US" sz="2800" baseline="30000" dirty="0">
                <a:solidFill>
                  <a:srgbClr val="000000"/>
                </a:solidFill>
              </a:rPr>
              <a:t>st</a:t>
            </a:r>
            <a:r>
              <a:rPr lang="en-US" altLang="en-US" sz="2800" dirty="0">
                <a:solidFill>
                  <a:srgbClr val="000000"/>
                </a:solidFill>
              </a:rPr>
              <a:t> letter ballot</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September 2018 – Comment resolution</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4</a:t>
            </a:r>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191751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Comments Resolved from:</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Comments received from 802.3 (6)</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Comments received from 802.11 (6)</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Comments received from James Gilb (3)</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Submitted comment resolution for PAR &amp; CSD comments </a:t>
            </a:r>
            <a:r>
              <a:rPr lang="mr-IN" altLang="en-US" sz="2800" dirty="0">
                <a:solidFill>
                  <a:srgbClr val="000000"/>
                </a:solidFill>
              </a:rPr>
              <a:t>–</a:t>
            </a:r>
            <a:r>
              <a:rPr lang="en-US" altLang="en-US" sz="2800" dirty="0">
                <a:solidFill>
                  <a:srgbClr val="000000"/>
                </a:solidFill>
              </a:rPr>
              <a:t> 15-18-0112-02-004z</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Updated CSD to match PAR comment resolution </a:t>
            </a:r>
            <a:r>
              <a:rPr lang="mr-IN" altLang="en-US" sz="2800" dirty="0">
                <a:solidFill>
                  <a:srgbClr val="000000"/>
                </a:solidFill>
              </a:rPr>
              <a:t>–</a:t>
            </a:r>
            <a:r>
              <a:rPr lang="en-US" altLang="en-US" sz="2800" dirty="0">
                <a:solidFill>
                  <a:srgbClr val="000000"/>
                </a:solidFill>
              </a:rPr>
              <a:t> 15-18-0036-02-0000</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5</a:t>
            </a:r>
          </a:p>
        </p:txBody>
      </p:sp>
      <p:sp>
        <p:nvSpPr>
          <p:cNvPr id="8" name="Footer Placeholder 2">
            <a:extLst>
              <a:ext uri="{FF2B5EF4-FFF2-40B4-BE49-F238E27FC236}">
                <a16:creationId xmlns:a16="http://schemas.microsoft.com/office/drawing/2014/main" id="{DB50636D-F1F9-4089-8F98-F73ED781116D}"/>
              </a:ext>
            </a:extLst>
          </p:cNvPr>
          <p:cNvSpPr>
            <a:spLocks noGrp="1"/>
          </p:cNvSpPr>
          <p:nvPr>
            <p:ph type="ftr" sz="quarter" idx="11"/>
          </p:nvPr>
        </p:nvSpPr>
        <p:spPr>
          <a:xfrm>
            <a:off x="5486400" y="647700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May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Align existing proposals and begin drafting</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6</a:t>
            </a:r>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39511</TotalTime>
  <Words>225</Words>
  <Application>Microsoft Office PowerPoint</Application>
  <PresentationFormat>On-screen Show (4:3)</PresentationFormat>
  <Paragraphs>77</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ＭＳ Ｐゴシック</vt:lpstr>
      <vt:lpstr>Arial</vt:lpstr>
      <vt:lpstr>Times New Roman</vt:lpstr>
      <vt:lpstr>Default Design</vt:lpstr>
      <vt:lpstr>PowerPoint Presentation</vt:lpstr>
      <vt:lpstr>IEEE 802.15.4z EIR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Tim Harrington</cp:lastModifiedBy>
  <cp:revision>671</cp:revision>
  <cp:lastPrinted>2015-07-14T16:02:16Z</cp:lastPrinted>
  <dcterms:created xsi:type="dcterms:W3CDTF">2009-07-12T16:25:16Z</dcterms:created>
  <dcterms:modified xsi:type="dcterms:W3CDTF">2018-03-08T17:26:49Z</dcterms:modified>
  <cp:category/>
</cp:coreProperties>
</file>