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1"/>
  </p:notesMasterIdLst>
  <p:handoutMasterIdLst>
    <p:handoutMasterId r:id="rId12"/>
  </p:handoutMasterIdLst>
  <p:sldIdLst>
    <p:sldId id="287" r:id="rId3"/>
    <p:sldId id="323" r:id="rId4"/>
    <p:sldId id="327" r:id="rId5"/>
    <p:sldId id="326" r:id="rId6"/>
    <p:sldId id="325" r:id="rId7"/>
    <p:sldId id="328" r:id="rId8"/>
    <p:sldId id="330" r:id="rId9"/>
    <p:sldId id="329"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27"/>
            <p14:sldId id="326"/>
            <p14:sldId id="325"/>
            <p14:sldId id="328"/>
            <p14:sldId id="330"/>
            <p14:sldId id="32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2" autoAdjust="0"/>
    <p:restoredTop sz="99383" autoAdjust="0"/>
  </p:normalViewPr>
  <p:slideViewPr>
    <p:cSldViewPr>
      <p:cViewPr varScale="1">
        <p:scale>
          <a:sx n="62" d="100"/>
          <a:sy n="62" d="100"/>
        </p:scale>
        <p:origin x="-4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&lt;Mar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&lt;Mar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&lt;Mar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&lt;Mar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15-18-0144-00-0012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&lt;Mar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ULI profile and module organization  for convenient programmability</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 Mar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[Programming in ULI-based </a:t>
            </a:r>
            <a:r>
              <a:rPr lang="en-US" sz="1600" smtClean="0">
                <a:solidFill>
                  <a:schemeClr val="tx2"/>
                </a:solidFill>
                <a:latin typeface="Times New Roman" pitchFamily="18" charset="0"/>
                <a:ea typeface="ＭＳ Ｐゴシック" pitchFamily="-65" charset="-128"/>
                <a:cs typeface="+mn-cs"/>
              </a:rPr>
              <a:t>802.15.4 systems</a:t>
            </a:r>
            <a:r>
              <a:rPr lang="en-US" sz="1600" smtClean="0">
                <a:solidFill>
                  <a:srgbClr val="FF0000"/>
                </a:solidFill>
                <a:latin typeface="Times New Roman" pitchFamily="18" charset="0"/>
                <a:ea typeface="ＭＳ Ｐゴシック" pitchFamily="-65" charset="-128"/>
                <a:cs typeface="+mn-cs"/>
              </a:rPr>
              <a:t>.</a:t>
            </a:r>
            <a:r>
              <a:rPr lang="en-US" sz="160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[The definition of profiles for ULI plays a crucial role in enabling ULI to meet goals]</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a suggested profile organization to facilitate convenient API]</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b="1" dirty="0">
                <a:solidFill>
                  <a:srgbClr val="000000"/>
                </a:solidFill>
                <a:ea typeface="Lucida Grande"/>
                <a:cs typeface="Lucida Grande"/>
              </a:rPr>
              <a:t>Handling 802.15.4 </a:t>
            </a:r>
            <a:r>
              <a:rPr lang="en-US" b="1" dirty="0" smtClean="0">
                <a:solidFill>
                  <a:srgbClr val="000000"/>
                </a:solidFill>
                <a:ea typeface="Lucida Grande"/>
                <a:cs typeface="Lucida Grande"/>
              </a:rPr>
              <a:t>devices in ULI</a:t>
            </a:r>
            <a:endParaRPr lang="en-US" sz="2800" b="1" dirty="0">
              <a:ea typeface="ＭＳ Ｐゴシック" charset="0"/>
              <a:cs typeface="ＭＳ Ｐゴシック" charset="0"/>
            </a:endParaRPr>
          </a:p>
        </p:txBody>
      </p:sp>
      <p:sp>
        <p:nvSpPr>
          <p:cNvPr id="3" name="Content Placeholder 2"/>
          <p:cNvSpPr>
            <a:spLocks noGrp="1"/>
          </p:cNvSpPr>
          <p:nvPr>
            <p:ph idx="1"/>
          </p:nvPr>
        </p:nvSpPr>
        <p:spPr/>
        <p:txBody>
          <a:bodyPr/>
          <a:lstStyle/>
          <a:p>
            <a:r>
              <a:rPr lang="en-US" dirty="0" smtClean="0"/>
              <a:t>Need </a:t>
            </a:r>
            <a:r>
              <a:rPr lang="en-US" dirty="0"/>
              <a:t>for very many devices</a:t>
            </a:r>
          </a:p>
          <a:p>
            <a:pPr lvl="1"/>
            <a:r>
              <a:rPr lang="en-US" dirty="0" smtClean="0"/>
              <a:t>modeled </a:t>
            </a:r>
            <a:r>
              <a:rPr lang="en-US" dirty="0"/>
              <a:t>as having large number of files in /dev</a:t>
            </a:r>
          </a:p>
          <a:p>
            <a:pPr lvl="1"/>
            <a:r>
              <a:rPr lang="en-US" dirty="0" smtClean="0"/>
              <a:t>device </a:t>
            </a:r>
            <a:r>
              <a:rPr lang="en-US" dirty="0"/>
              <a:t>files are the "profiles" that have been </a:t>
            </a:r>
            <a:r>
              <a:rPr lang="en-US" dirty="0" smtClean="0"/>
              <a:t>discussed</a:t>
            </a:r>
            <a:endParaRPr lang="en-US" dirty="0"/>
          </a:p>
          <a:p>
            <a:r>
              <a:rPr lang="en-US" dirty="0" smtClean="0"/>
              <a:t>Need </a:t>
            </a:r>
            <a:r>
              <a:rPr lang="en-US" dirty="0"/>
              <a:t>for channel </a:t>
            </a:r>
            <a:r>
              <a:rPr lang="en-US" dirty="0" smtClean="0"/>
              <a:t>configuration</a:t>
            </a:r>
            <a:endParaRPr lang="en-US" dirty="0"/>
          </a:p>
          <a:p>
            <a:r>
              <a:rPr lang="en-US" dirty="0" smtClean="0"/>
              <a:t>Need </a:t>
            </a:r>
            <a:r>
              <a:rPr lang="en-US" dirty="0"/>
              <a:t>for convenient programming mode</a:t>
            </a:r>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b="1" dirty="0">
                <a:solidFill>
                  <a:srgbClr val="000000"/>
                </a:solidFill>
                <a:ea typeface="Lucida Grande"/>
                <a:cs typeface="Lucida Grande"/>
              </a:rPr>
              <a:t>ULI "operating </a:t>
            </a:r>
            <a:r>
              <a:rPr lang="en-US" b="1" dirty="0" smtClean="0">
                <a:solidFill>
                  <a:srgbClr val="000000"/>
                </a:solidFill>
                <a:ea typeface="Lucida Grande"/>
                <a:cs typeface="Lucida Grande"/>
              </a:rPr>
              <a:t>system“ - Profiles</a:t>
            </a:r>
            <a:endParaRPr lang="en-US" sz="2800" b="1" dirty="0">
              <a:ea typeface="ＭＳ Ｐゴシック" charset="0"/>
              <a:cs typeface="ＭＳ Ｐゴシック" charset="0"/>
            </a:endParaRPr>
          </a:p>
        </p:txBody>
      </p:sp>
      <p:sp>
        <p:nvSpPr>
          <p:cNvPr id="3" name="Content Placeholder 2"/>
          <p:cNvSpPr>
            <a:spLocks noGrp="1"/>
          </p:cNvSpPr>
          <p:nvPr>
            <p:ph idx="1"/>
          </p:nvPr>
        </p:nvSpPr>
        <p:spPr/>
        <p:txBody>
          <a:bodyPr/>
          <a:lstStyle/>
          <a:p>
            <a:r>
              <a:rPr lang="en-US" dirty="0" smtClean="0"/>
              <a:t>Allows </a:t>
            </a:r>
            <a:r>
              <a:rPr lang="en-US" dirty="0"/>
              <a:t>execution of legacy code</a:t>
            </a:r>
          </a:p>
          <a:p>
            <a:pPr lvl="1"/>
            <a:r>
              <a:rPr lang="en-US" dirty="0" smtClean="0"/>
              <a:t>ULI </a:t>
            </a:r>
            <a:r>
              <a:rPr lang="en-US" dirty="0"/>
              <a:t>fields legacy SAP "system calls</a:t>
            </a:r>
            <a:r>
              <a:rPr lang="en-US" dirty="0" smtClean="0"/>
              <a:t>"</a:t>
            </a:r>
            <a:endParaRPr lang="en-US" dirty="0"/>
          </a:p>
          <a:p>
            <a:r>
              <a:rPr lang="en-US" dirty="0" smtClean="0"/>
              <a:t>Allows </a:t>
            </a:r>
            <a:r>
              <a:rPr lang="en-US" dirty="0"/>
              <a:t>use and reconfiguration of device profiles in /</a:t>
            </a:r>
            <a:r>
              <a:rPr lang="en-US" dirty="0" smtClean="0"/>
              <a:t>dev</a:t>
            </a:r>
            <a:endParaRPr lang="en-US" dirty="0"/>
          </a:p>
          <a:p>
            <a:r>
              <a:rPr lang="en-US" dirty="0" smtClean="0"/>
              <a:t>Allows </a:t>
            </a:r>
            <a:r>
              <a:rPr lang="en-US" dirty="0"/>
              <a:t>configuration of kernel modules such as L2R, KMP, ranging, 6top, </a:t>
            </a:r>
            <a:r>
              <a:rPr lang="en-US" dirty="0" smtClean="0"/>
              <a:t>...</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622526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b="1" dirty="0">
                <a:solidFill>
                  <a:srgbClr val="000000"/>
                </a:solidFill>
                <a:ea typeface="Lucida Grande"/>
                <a:cs typeface="Lucida Grande"/>
              </a:rPr>
              <a:t>ULI "operating </a:t>
            </a:r>
            <a:r>
              <a:rPr lang="en-US" b="1" dirty="0" smtClean="0">
                <a:solidFill>
                  <a:srgbClr val="000000"/>
                </a:solidFill>
                <a:ea typeface="Lucida Grande"/>
                <a:cs typeface="Lucida Grande"/>
              </a:rPr>
              <a:t>system“ – Modules</a:t>
            </a:r>
            <a:endParaRPr lang="en-US" sz="2800" b="1" dirty="0">
              <a:ea typeface="ＭＳ Ｐゴシック" charset="0"/>
              <a:cs typeface="ＭＳ Ｐゴシック" charset="0"/>
            </a:endParaRPr>
          </a:p>
        </p:txBody>
      </p:sp>
      <p:sp>
        <p:nvSpPr>
          <p:cNvPr id="3" name="Content Placeholder 2"/>
          <p:cNvSpPr>
            <a:spLocks noGrp="1"/>
          </p:cNvSpPr>
          <p:nvPr>
            <p:ph idx="1"/>
          </p:nvPr>
        </p:nvSpPr>
        <p:spPr/>
        <p:txBody>
          <a:bodyPr/>
          <a:lstStyle/>
          <a:p>
            <a:r>
              <a:rPr lang="en-US" dirty="0" smtClean="0"/>
              <a:t>Allows </a:t>
            </a:r>
            <a:r>
              <a:rPr lang="en-US" dirty="0"/>
              <a:t>configuration of kernel modules such as L2R, KMP, ranging, 6top, </a:t>
            </a:r>
            <a:r>
              <a:rPr lang="en-US" dirty="0" smtClean="0"/>
              <a:t>...</a:t>
            </a:r>
            <a:endParaRPr lang="en-US" dirty="0"/>
          </a:p>
          <a:p>
            <a:r>
              <a:rPr lang="en-US" dirty="0" smtClean="0"/>
              <a:t>Each </a:t>
            </a:r>
            <a:r>
              <a:rPr lang="en-US" dirty="0"/>
              <a:t>kernel module has to explicitly identify dependencies on </a:t>
            </a:r>
            <a:r>
              <a:rPr lang="en-US" dirty="0" err="1"/>
              <a:t>Mgmt</a:t>
            </a:r>
            <a:r>
              <a:rPr lang="en-US" dirty="0"/>
              <a:t> </a:t>
            </a:r>
            <a:r>
              <a:rPr lang="en-US" dirty="0" smtClean="0"/>
              <a:t>module</a:t>
            </a:r>
            <a:endParaRPr lang="en-US" dirty="0"/>
          </a:p>
          <a:p>
            <a:r>
              <a:rPr lang="en-US" dirty="0" smtClean="0"/>
              <a:t>Half-baked </a:t>
            </a:r>
            <a:r>
              <a:rPr lang="en-US" dirty="0"/>
              <a:t>idea: make </a:t>
            </a:r>
            <a:r>
              <a:rPr lang="en-US" dirty="0" err="1" smtClean="0"/>
              <a:t>PassThru</a:t>
            </a:r>
            <a:r>
              <a:rPr lang="en-US" dirty="0" smtClean="0"/>
              <a:t> Module </a:t>
            </a:r>
            <a:r>
              <a:rPr lang="en-US" dirty="0"/>
              <a:t>bottom end to be the gateway to MMI</a:t>
            </a:r>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2167826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533400"/>
            <a:ext cx="7772400" cy="533400"/>
          </a:xfrm>
        </p:spPr>
        <p:txBody>
          <a:bodyPr/>
          <a:lstStyle/>
          <a:p>
            <a:r>
              <a:rPr lang="en-US" b="1" dirty="0">
                <a:solidFill>
                  <a:srgbClr val="000000"/>
                </a:solidFill>
                <a:ea typeface="Lucida Grande"/>
                <a:cs typeface="Lucida Grande"/>
              </a:rPr>
              <a:t>Programming model</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219200"/>
            <a:ext cx="7772400" cy="5027613"/>
          </a:xfrm>
        </p:spPr>
        <p:txBody>
          <a:bodyPr/>
          <a:lstStyle/>
          <a:p>
            <a:r>
              <a:rPr lang="en-US" dirty="0" smtClean="0"/>
              <a:t>By </a:t>
            </a:r>
            <a:r>
              <a:rPr lang="en-US" dirty="0"/>
              <a:t>local or remote configuration, device is provisioned with </a:t>
            </a:r>
            <a:r>
              <a:rPr lang="en-US" dirty="0" smtClean="0"/>
              <a:t>files such </a:t>
            </a:r>
            <a:r>
              <a:rPr lang="en-US" dirty="0"/>
              <a:t>as /dev/tsch0, /dev/tsch1</a:t>
            </a:r>
            <a:r>
              <a:rPr lang="en-US" dirty="0" smtClean="0"/>
              <a:t>, </a:t>
            </a:r>
            <a:r>
              <a:rPr lang="en-US" dirty="0"/>
              <a:t>/dev/lpwan0 </a:t>
            </a:r>
            <a:r>
              <a:rPr lang="en-US" dirty="0" smtClean="0"/>
              <a:t>...</a:t>
            </a:r>
            <a:endParaRPr lang="en-US" dirty="0"/>
          </a:p>
          <a:p>
            <a:r>
              <a:rPr lang="en-US" dirty="0" smtClean="0"/>
              <a:t>Each </a:t>
            </a:r>
            <a:r>
              <a:rPr lang="en-US" dirty="0"/>
              <a:t>ULI "profile" </a:t>
            </a:r>
            <a:r>
              <a:rPr lang="en-US" dirty="0" smtClean="0"/>
              <a:t>is such a file in /dev</a:t>
            </a:r>
          </a:p>
          <a:p>
            <a:r>
              <a:rPr lang="en-US" dirty="0" smtClean="0"/>
              <a:t>Each </a:t>
            </a:r>
            <a:r>
              <a:rPr lang="en-US" dirty="0"/>
              <a:t>profile in /dev supports </a:t>
            </a:r>
            <a:r>
              <a:rPr lang="en-US" dirty="0" err="1" smtClean="0"/>
              <a:t>ioctl</a:t>
            </a:r>
            <a:r>
              <a:rPr lang="en-US" dirty="0"/>
              <a:t>() </a:t>
            </a:r>
            <a:endParaRPr lang="en-US" dirty="0" smtClean="0"/>
          </a:p>
          <a:p>
            <a:pPr lvl="1"/>
            <a:r>
              <a:rPr lang="en-US" dirty="0" smtClean="0"/>
              <a:t>man </a:t>
            </a:r>
            <a:r>
              <a:rPr lang="en-US" dirty="0"/>
              <a:t>pages in (e.g.) "</a:t>
            </a:r>
            <a:r>
              <a:rPr lang="en-US" dirty="0" err="1"/>
              <a:t>tsch-ioctl</a:t>
            </a:r>
            <a:r>
              <a:rPr lang="en-US" dirty="0" smtClean="0"/>
              <a:t>"...</a:t>
            </a:r>
            <a:endParaRPr lang="en-US" dirty="0"/>
          </a:p>
          <a:p>
            <a:r>
              <a:rPr lang="en-US" dirty="0" smtClean="0"/>
              <a:t>Configurable </a:t>
            </a:r>
            <a:r>
              <a:rPr lang="en-US" dirty="0"/>
              <a:t>per-device characteristics </a:t>
            </a:r>
            <a:r>
              <a:rPr lang="en-US" dirty="0" smtClean="0"/>
              <a:t>defined </a:t>
            </a:r>
            <a:r>
              <a:rPr lang="en-US" dirty="0"/>
              <a:t>by YANG data models</a:t>
            </a:r>
          </a:p>
          <a:p>
            <a:pPr lvl="1"/>
            <a:r>
              <a:rPr lang="en-US" dirty="0" smtClean="0"/>
              <a:t>call </a:t>
            </a:r>
            <a:r>
              <a:rPr lang="en-US" dirty="0"/>
              <a:t>them "</a:t>
            </a:r>
            <a:r>
              <a:rPr lang="en-US" dirty="0" err="1"/>
              <a:t>prf_vals</a:t>
            </a:r>
            <a:r>
              <a:rPr lang="en-US" dirty="0" smtClean="0"/>
              <a:t>"</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2484892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b="1" dirty="0">
                <a:solidFill>
                  <a:srgbClr val="000000"/>
                </a:solidFill>
                <a:ea typeface="Lucida Grande"/>
                <a:cs typeface="Lucida Grande"/>
              </a:rPr>
              <a:t>Programming </a:t>
            </a:r>
            <a:r>
              <a:rPr lang="en-US" b="1" dirty="0" smtClean="0">
                <a:solidFill>
                  <a:srgbClr val="000000"/>
                </a:solidFill>
                <a:ea typeface="Lucida Grande"/>
                <a:cs typeface="Lucida Grande"/>
              </a:rPr>
              <a:t>model, </a:t>
            </a:r>
            <a:r>
              <a:rPr lang="en-US" b="1" dirty="0" smtClean="0">
                <a:solidFill>
                  <a:srgbClr val="000000"/>
                </a:solidFill>
                <a:ea typeface="Lucida Grande"/>
                <a:cs typeface="Lucida Grande"/>
              </a:rPr>
              <a:t>device level</a:t>
            </a:r>
            <a:endParaRPr lang="en-US" sz="2800" b="1" dirty="0">
              <a:ea typeface="ＭＳ Ｐゴシック" charset="0"/>
              <a:cs typeface="ＭＳ Ｐゴシック" charset="0"/>
            </a:endParaRPr>
          </a:p>
        </p:txBody>
      </p:sp>
      <p:sp>
        <p:nvSpPr>
          <p:cNvPr id="3" name="Content Placeholder 2"/>
          <p:cNvSpPr>
            <a:spLocks noGrp="1"/>
          </p:cNvSpPr>
          <p:nvPr>
            <p:ph idx="1"/>
          </p:nvPr>
        </p:nvSpPr>
        <p:spPr/>
        <p:txBody>
          <a:bodyPr/>
          <a:lstStyle/>
          <a:p>
            <a:r>
              <a:rPr lang="en-US" dirty="0" smtClean="0"/>
              <a:t>ULI makes </a:t>
            </a:r>
            <a:r>
              <a:rPr lang="en-US" dirty="0"/>
              <a:t>IP access easy, other access possible</a:t>
            </a:r>
          </a:p>
          <a:p>
            <a:r>
              <a:rPr lang="en-US" dirty="0" smtClean="0"/>
              <a:t>Device system calls </a:t>
            </a:r>
            <a:r>
              <a:rPr lang="en-US" dirty="0"/>
              <a:t>such as open(), close(), </a:t>
            </a:r>
            <a:r>
              <a:rPr lang="en-US" dirty="0" err="1"/>
              <a:t>ioctl</a:t>
            </a:r>
            <a:r>
              <a:rPr lang="en-US" dirty="0"/>
              <a:t> </a:t>
            </a:r>
            <a:r>
              <a:rPr lang="en-US" dirty="0" smtClean="0"/>
              <a:t>( </a:t>
            </a:r>
            <a:r>
              <a:rPr lang="en-US" i="1" dirty="0" smtClean="0"/>
              <a:t>/</a:t>
            </a:r>
            <a:r>
              <a:rPr lang="en-US" i="1" dirty="0"/>
              <a:t>dev</a:t>
            </a:r>
            <a:r>
              <a:rPr lang="en-US" i="1" dirty="0" smtClean="0"/>
              <a:t>/…</a:t>
            </a:r>
            <a:r>
              <a:rPr lang="en-US" dirty="0" smtClean="0"/>
              <a:t>, </a:t>
            </a:r>
            <a:r>
              <a:rPr lang="en-US" i="1" dirty="0" err="1"/>
              <a:t>prf_vals</a:t>
            </a:r>
            <a:r>
              <a:rPr lang="en-US" dirty="0" smtClean="0"/>
              <a:t>), </a:t>
            </a:r>
            <a:r>
              <a:rPr lang="en-US" dirty="0" smtClean="0"/>
              <a:t>etc. are </a:t>
            </a:r>
            <a:r>
              <a:rPr lang="en-US" dirty="0"/>
              <a:t>supported</a:t>
            </a:r>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2866156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b="1" dirty="0">
                <a:solidFill>
                  <a:srgbClr val="000000"/>
                </a:solidFill>
                <a:ea typeface="Lucida Grande"/>
                <a:cs typeface="Lucida Grande"/>
              </a:rPr>
              <a:t>Programming </a:t>
            </a:r>
            <a:r>
              <a:rPr lang="en-US" b="1" dirty="0" smtClean="0">
                <a:solidFill>
                  <a:srgbClr val="000000"/>
                </a:solidFill>
                <a:ea typeface="Lucida Grande"/>
                <a:cs typeface="Lucida Grande"/>
              </a:rPr>
              <a:t>model, IP and above</a:t>
            </a:r>
            <a:endParaRPr lang="en-US" sz="2800" b="1" dirty="0">
              <a:ea typeface="ＭＳ Ｐゴシック" charset="0"/>
              <a:cs typeface="ＭＳ Ｐゴシック" charset="0"/>
            </a:endParaRPr>
          </a:p>
        </p:txBody>
      </p:sp>
      <p:sp>
        <p:nvSpPr>
          <p:cNvPr id="3" name="Content Placeholder 2"/>
          <p:cNvSpPr>
            <a:spLocks noGrp="1"/>
          </p:cNvSpPr>
          <p:nvPr>
            <p:ph idx="1"/>
          </p:nvPr>
        </p:nvSpPr>
        <p:spPr/>
        <p:txBody>
          <a:bodyPr/>
          <a:lstStyle/>
          <a:p>
            <a:r>
              <a:rPr lang="en-US" dirty="0" smtClean="0"/>
              <a:t>ULI makes </a:t>
            </a:r>
            <a:r>
              <a:rPr lang="en-US" dirty="0"/>
              <a:t>IP access easy, other access possible</a:t>
            </a:r>
          </a:p>
          <a:p>
            <a:r>
              <a:rPr lang="en-US" dirty="0" smtClean="0"/>
              <a:t>Above </a:t>
            </a:r>
            <a:r>
              <a:rPr lang="en-US" dirty="0"/>
              <a:t>IP, </a:t>
            </a:r>
            <a:r>
              <a:rPr lang="en-US" dirty="0" smtClean="0"/>
              <a:t>socket calls </a:t>
            </a:r>
            <a:r>
              <a:rPr lang="en-US" dirty="0"/>
              <a:t>such as </a:t>
            </a:r>
            <a:r>
              <a:rPr lang="en-US" dirty="0" smtClean="0"/>
              <a:t>socket(), bind() and </a:t>
            </a:r>
            <a:r>
              <a:rPr lang="en-US" dirty="0"/>
              <a:t>select() are </a:t>
            </a:r>
            <a:r>
              <a:rPr lang="en-US" dirty="0" smtClean="0"/>
              <a:t>supported</a:t>
            </a:r>
          </a:p>
          <a:p>
            <a:r>
              <a:rPr lang="en-US" dirty="0" smtClean="0"/>
              <a:t>Other address families may be supported</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2495103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b="1" dirty="0">
                <a:solidFill>
                  <a:srgbClr val="000000"/>
                </a:solidFill>
                <a:ea typeface="Lucida Grande"/>
                <a:cs typeface="Lucida Grande"/>
              </a:rPr>
              <a:t>Programming </a:t>
            </a:r>
            <a:r>
              <a:rPr lang="en-US" b="1" dirty="0" smtClean="0">
                <a:solidFill>
                  <a:srgbClr val="000000"/>
                </a:solidFill>
                <a:ea typeface="Lucida Grande"/>
                <a:cs typeface="Lucida Grande"/>
              </a:rPr>
              <a:t>model – kernel modules</a:t>
            </a:r>
            <a:endParaRPr lang="en-US" sz="2800" b="1" dirty="0">
              <a:ea typeface="ＭＳ Ｐゴシック" charset="0"/>
              <a:cs typeface="ＭＳ Ｐゴシック" charset="0"/>
            </a:endParaRPr>
          </a:p>
        </p:txBody>
      </p:sp>
      <p:sp>
        <p:nvSpPr>
          <p:cNvPr id="3" name="Content Placeholder 2"/>
          <p:cNvSpPr>
            <a:spLocks noGrp="1"/>
          </p:cNvSpPr>
          <p:nvPr>
            <p:ph idx="1"/>
          </p:nvPr>
        </p:nvSpPr>
        <p:spPr/>
        <p:txBody>
          <a:bodyPr/>
          <a:lstStyle/>
          <a:p>
            <a:r>
              <a:rPr lang="en-US" dirty="0" smtClean="0"/>
              <a:t>By </a:t>
            </a:r>
            <a:r>
              <a:rPr lang="en-US" dirty="0"/>
              <a:t>local or remote configuration, device is provisioned with ULI </a:t>
            </a:r>
            <a:r>
              <a:rPr lang="en-US" dirty="0" smtClean="0"/>
              <a:t>modules such </a:t>
            </a:r>
            <a:r>
              <a:rPr lang="en-US" dirty="0"/>
              <a:t>as L2R, KMP, ranging, 6top, </a:t>
            </a:r>
            <a:r>
              <a:rPr lang="en-US" dirty="0" smtClean="0"/>
              <a:t>...</a:t>
            </a:r>
          </a:p>
          <a:p>
            <a:r>
              <a:rPr lang="en-US" dirty="0" smtClean="0"/>
              <a:t>Each </a:t>
            </a:r>
            <a:r>
              <a:rPr lang="en-US" dirty="0"/>
              <a:t>ULI functional module has a page in /</a:t>
            </a:r>
            <a:r>
              <a:rPr lang="en-US" dirty="0" err="1" smtClean="0"/>
              <a:t>usr</a:t>
            </a:r>
            <a:r>
              <a:rPr lang="en-US" dirty="0" smtClean="0"/>
              <a:t>/man, with module-specific interface</a:t>
            </a:r>
          </a:p>
          <a:p>
            <a:pPr lvl="1"/>
            <a:r>
              <a:rPr lang="en-US" dirty="0" smtClean="0"/>
              <a:t>Does not conform to open(), close(), …</a:t>
            </a:r>
          </a:p>
          <a:p>
            <a:pPr lvl="1"/>
            <a:r>
              <a:rPr lang="en-US" dirty="0" smtClean="0"/>
              <a:t>Supports “</a:t>
            </a:r>
            <a:r>
              <a:rPr lang="en-US" dirty="0" err="1" smtClean="0"/>
              <a:t>modctl</a:t>
            </a:r>
            <a:r>
              <a:rPr lang="en-US" dirty="0" smtClean="0"/>
              <a:t>()” with YANG data model</a:t>
            </a:r>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92219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108424</TotalTime>
  <Words>600</Words>
  <Application>Microsoft Office PowerPoint</Application>
  <PresentationFormat>On-screen Show (4:3)</PresentationFormat>
  <Paragraphs>117</Paragraphs>
  <Slides>8</Slides>
  <Notes>8</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Default Design</vt:lpstr>
      <vt:lpstr>Custom Design</vt:lpstr>
      <vt:lpstr>PowerPoint Presentation</vt:lpstr>
      <vt:lpstr>Handling 802.15.4 devices in ULI</vt:lpstr>
      <vt:lpstr>ULI "operating system“ - Profiles</vt:lpstr>
      <vt:lpstr>ULI "operating system“ – Modules</vt:lpstr>
      <vt:lpstr>Programming model</vt:lpstr>
      <vt:lpstr>Programming model, device level</vt:lpstr>
      <vt:lpstr>Programming model, IP and above</vt:lpstr>
      <vt:lpstr>Programming model – kernel modules</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1030</cp:revision>
  <cp:lastPrinted>2015-07-14T16:02:16Z</cp:lastPrinted>
  <dcterms:created xsi:type="dcterms:W3CDTF">2009-07-12T16:25:16Z</dcterms:created>
  <dcterms:modified xsi:type="dcterms:W3CDTF">2018-03-08T14:28:42Z</dcterms:modified>
</cp:coreProperties>
</file>