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328" r:id="rId4"/>
    <p:sldId id="332" r:id="rId5"/>
    <p:sldId id="331" r:id="rId6"/>
    <p:sldId id="333" r:id="rId7"/>
    <p:sldId id="334"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06"/>
    <p:restoredTop sz="95701" autoAdjust="0"/>
  </p:normalViewPr>
  <p:slideViewPr>
    <p:cSldViewPr>
      <p:cViewPr varScale="1">
        <p:scale>
          <a:sx n="94" d="100"/>
          <a:sy n="94" d="100"/>
        </p:scale>
        <p:origin x="176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947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730091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mr-IN" sz="1200" b="1" i="0" kern="1200" dirty="0" smtClean="0">
                <a:solidFill>
                  <a:schemeClr val="tx1"/>
                </a:solidFill>
                <a:effectLst/>
                <a:latin typeface="Times New Roman" charset="0"/>
                <a:ea typeface="ＭＳ Ｐゴシック" charset="0"/>
                <a:cs typeface="ＭＳ Ｐゴシック" charset="0"/>
              </a:rPr>
              <a:t>0143-03-secn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802.15.4y 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8</a:t>
            </a:r>
            <a:r>
              <a:rPr lang="en-US" sz="1600" dirty="0" smtClean="0">
                <a:solidFill>
                  <a:srgbClr val="FF0000"/>
                </a:solidFill>
                <a:latin typeface="Times New Roman" pitchFamily="18" charset="0"/>
                <a:ea typeface="ＭＳ Ｐゴシック" pitchFamily="-65" charset="-128"/>
                <a:cs typeface="+mn-cs"/>
              </a:rPr>
              <a:t> March </a:t>
            </a:r>
            <a:r>
              <a:rPr lang="en-US" sz="1600" dirty="0">
                <a:solidFill>
                  <a:srgbClr val="FF0000"/>
                </a:solidFill>
                <a:latin typeface="Times New Roman" pitchFamily="18" charset="0"/>
                <a:ea typeface="ＭＳ Ｐゴシック" pitchFamily="-65" charset="-128"/>
                <a:cs typeface="+mn-cs"/>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[San Jose,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March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March </a:t>
            </a:r>
            <a:r>
              <a:rPr lang="en-US" sz="1600" dirty="0">
                <a:latin typeface="Times New Roman" pitchFamily="18" charset="0"/>
                <a:ea typeface="ＭＳ Ｐゴシック" pitchFamily="-65" charset="-128"/>
              </a:rPr>
              <a:t>2018 </a:t>
            </a:r>
            <a:r>
              <a:rPr lang="en-US" sz="1600" dirty="0" smtClean="0">
                <a:latin typeface="Times New Roman" pitchFamily="18" charset="0"/>
                <a:ea typeface="ＭＳ Ｐゴシック" pitchFamily="-65" charset="-128"/>
              </a:rPr>
              <a:t>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802.15.4y SECN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March </a:t>
            </a:r>
            <a:r>
              <a:rPr lang="en-US" sz="1600" dirty="0">
                <a:latin typeface="Times New Roman" pitchFamily="18" charset="0"/>
                <a:ea typeface="ＭＳ Ｐゴシック" pitchFamily="-65" charset="-128"/>
              </a:rPr>
              <a:t>2018 </a:t>
            </a:r>
            <a:r>
              <a:rPr lang="en-US" sz="1600" dirty="0" smtClean="0">
                <a:latin typeface="Times New Roman" pitchFamily="18" charset="0"/>
                <a:ea typeface="ＭＳ Ｐゴシック" pitchFamily="-65" charset="-128"/>
              </a:rPr>
              <a:t>plenary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802.15.4y SECN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March 8, </a:t>
            </a:r>
            <a:r>
              <a:rPr lang="en-US" sz="2400" dirty="0"/>
              <a:t>2018</a:t>
            </a:r>
          </a:p>
          <a:p>
            <a:endParaRPr lang="en-US" sz="2400" dirty="0"/>
          </a:p>
          <a:p>
            <a:r>
              <a:rPr lang="en-US" altLang="ja-JP" sz="2400" dirty="0" smtClean="0"/>
              <a:t>Don Sturek</a:t>
            </a:r>
            <a:endParaRPr lang="en-US" altLang="ja-JP" sz="2400" dirty="0"/>
          </a:p>
          <a:p>
            <a:r>
              <a:rPr lang="en-US" sz="2400" dirty="0" smtClean="0"/>
              <a:t>IEEE 802.15.4y SECN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March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Proposals</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Heard 3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15-18-0109-01 </a:t>
            </a:r>
            <a:r>
              <a:rPr lang="mr-IN" altLang="en-US" sz="2800" dirty="0" smtClean="0">
                <a:solidFill>
                  <a:srgbClr val="000000"/>
                </a:solidFill>
              </a:rPr>
              <a:t>–</a:t>
            </a:r>
            <a:r>
              <a:rPr lang="en-US" altLang="en-US" sz="2800" dirty="0" smtClean="0">
                <a:solidFill>
                  <a:srgbClr val="000000"/>
                </a:solidFill>
              </a:rPr>
              <a:t> Algorithm Agility without Frame Changes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Tero</a:t>
            </a:r>
            <a:r>
              <a:rPr lang="en-US" altLang="en-US" sz="2800" dirty="0" smtClean="0">
                <a:solidFill>
                  <a:srgbClr val="000000"/>
                </a:solidFill>
              </a:rPr>
              <a:t> </a:t>
            </a:r>
            <a:r>
              <a:rPr lang="en-US" altLang="en-US" sz="2800" dirty="0" err="1" smtClean="0">
                <a:solidFill>
                  <a:srgbClr val="000000"/>
                </a:solidFill>
              </a:rPr>
              <a:t>Kivinen</a:t>
            </a:r>
            <a:endParaRPr lang="en-US" altLang="en-US" sz="2800" dirty="0" smtClean="0">
              <a:solidFill>
                <a:srgbClr val="000000"/>
              </a:solidFill>
            </a:endParaRP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15-18-0095-00 </a:t>
            </a:r>
            <a:r>
              <a:rPr lang="mr-IN" altLang="en-US" sz="2800" dirty="0" smtClean="0">
                <a:solidFill>
                  <a:srgbClr val="000000"/>
                </a:solidFill>
              </a:rPr>
              <a:t>–</a:t>
            </a:r>
            <a:r>
              <a:rPr lang="en-US" altLang="en-US" sz="2800" dirty="0" smtClean="0">
                <a:solidFill>
                  <a:srgbClr val="000000"/>
                </a:solidFill>
              </a:rPr>
              <a:t> Frame Signaling Options for Security Extensions </a:t>
            </a:r>
            <a:r>
              <a:rPr lang="mr-IN" altLang="en-US" sz="2800" dirty="0" smtClean="0">
                <a:solidFill>
                  <a:srgbClr val="000000"/>
                </a:solidFill>
              </a:rPr>
              <a:t>–</a:t>
            </a:r>
            <a:r>
              <a:rPr lang="en-US" altLang="en-US" sz="2800" dirty="0" smtClean="0">
                <a:solidFill>
                  <a:srgbClr val="000000"/>
                </a:solidFill>
              </a:rPr>
              <a:t> Ben Rolfe</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15-18-0087-00 </a:t>
            </a:r>
            <a:r>
              <a:rPr lang="mr-IN" altLang="en-US" sz="2800" dirty="0" smtClean="0">
                <a:solidFill>
                  <a:srgbClr val="000000"/>
                </a:solidFill>
              </a:rPr>
              <a:t>–</a:t>
            </a:r>
            <a:r>
              <a:rPr lang="en-US" altLang="en-US" sz="2800" dirty="0" smtClean="0">
                <a:solidFill>
                  <a:srgbClr val="000000"/>
                </a:solidFill>
              </a:rPr>
              <a:t> </a:t>
            </a:r>
            <a:r>
              <a:rPr lang="en-US" altLang="en-US" sz="2800" dirty="0" err="1" smtClean="0">
                <a:solidFill>
                  <a:srgbClr val="000000"/>
                </a:solidFill>
              </a:rPr>
              <a:t>Itron</a:t>
            </a:r>
            <a:r>
              <a:rPr lang="en-US" altLang="en-US" sz="2800" dirty="0" smtClean="0">
                <a:solidFill>
                  <a:srgbClr val="000000"/>
                </a:solidFill>
              </a:rPr>
              <a:t> Proposal for Enhanced Security </a:t>
            </a:r>
            <a:r>
              <a:rPr lang="mr-IN" altLang="en-US" sz="2800" dirty="0" smtClean="0">
                <a:solidFill>
                  <a:srgbClr val="000000"/>
                </a:solidFill>
              </a:rPr>
              <a:t>–</a:t>
            </a:r>
            <a:r>
              <a:rPr lang="en-US" altLang="en-US" sz="2800" dirty="0" smtClean="0">
                <a:solidFill>
                  <a:srgbClr val="000000"/>
                </a:solidFill>
              </a:rPr>
              <a:t> Don Sturek</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Timeline</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Timeline for proposals:	</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March 2018 </a:t>
            </a:r>
            <a:r>
              <a:rPr lang="mr-IN" altLang="en-US" sz="2800" dirty="0" smtClean="0">
                <a:solidFill>
                  <a:srgbClr val="000000"/>
                </a:solidFill>
              </a:rPr>
              <a:t>–</a:t>
            </a:r>
            <a:r>
              <a:rPr lang="en-US" altLang="en-US" sz="2800" dirty="0" smtClean="0">
                <a:solidFill>
                  <a:srgbClr val="000000"/>
                </a:solidFill>
              </a:rPr>
              <a:t> New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(New) May 2018 </a:t>
            </a:r>
            <a:r>
              <a:rPr lang="mr-IN" altLang="en-US" sz="2800" dirty="0" smtClean="0">
                <a:solidFill>
                  <a:srgbClr val="000000"/>
                </a:solidFill>
              </a:rPr>
              <a:t>–</a:t>
            </a:r>
            <a:r>
              <a:rPr lang="en-US" altLang="en-US" sz="2800" dirty="0" smtClean="0">
                <a:solidFill>
                  <a:srgbClr val="000000"/>
                </a:solidFill>
              </a:rPr>
              <a:t> Align existing proposals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July 2018 </a:t>
            </a:r>
            <a:r>
              <a:rPr lang="mr-IN" altLang="en-US" sz="2800" dirty="0" smtClean="0">
                <a:solidFill>
                  <a:srgbClr val="000000"/>
                </a:solidFill>
              </a:rPr>
              <a:t>–</a:t>
            </a:r>
            <a:r>
              <a:rPr lang="en-US" altLang="en-US" sz="2800" dirty="0" smtClean="0">
                <a:solidFill>
                  <a:srgbClr val="000000"/>
                </a:solidFill>
              </a:rPr>
              <a:t> Revised or new proposals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D</a:t>
            </a:r>
            <a:r>
              <a:rPr lang="en-US" altLang="en-US" sz="2800" dirty="0" smtClean="0">
                <a:solidFill>
                  <a:srgbClr val="000000"/>
                </a:solidFill>
              </a:rPr>
              <a:t>ecide on a proposal at the San Diego meeting</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Scope out amendment changes in San Diego</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Create timeline for project completion</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PAR &amp; CSD are complete</a:t>
            </a:r>
          </a:p>
        </p:txBody>
      </p:sp>
      <p:sp>
        <p:nvSpPr>
          <p:cNvPr id="5124" name="Text Box 4"/>
          <p:cNvSpPr txBox="1">
            <a:spLocks noChangeArrowheads="1"/>
          </p:cNvSpPr>
          <p:nvPr/>
        </p:nvSpPr>
        <p:spPr bwMode="auto">
          <a:xfrm>
            <a:off x="495300" y="191751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Addressed EC comments</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Submitted comment resolution for PAR comments </a:t>
            </a:r>
            <a:r>
              <a:rPr lang="mr-IN" altLang="en-US" sz="2800" dirty="0" smtClean="0">
                <a:solidFill>
                  <a:srgbClr val="000000"/>
                </a:solidFill>
              </a:rPr>
              <a:t>–</a:t>
            </a:r>
            <a:r>
              <a:rPr lang="en-US" altLang="en-US" sz="2800" dirty="0" smtClean="0">
                <a:solidFill>
                  <a:srgbClr val="000000"/>
                </a:solidFill>
              </a:rPr>
              <a:t> 15-18-0135-01</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U</a:t>
            </a:r>
            <a:r>
              <a:rPr lang="en-US" altLang="en-US" sz="2800" dirty="0" smtClean="0">
                <a:solidFill>
                  <a:srgbClr val="000000"/>
                </a:solidFill>
              </a:rPr>
              <a:t>pdated CSD to match PAR comment resolution </a:t>
            </a:r>
            <a:r>
              <a:rPr lang="mr-IN" altLang="en-US" sz="2800" dirty="0" smtClean="0">
                <a:solidFill>
                  <a:srgbClr val="000000"/>
                </a:solidFill>
              </a:rPr>
              <a:t>–</a:t>
            </a:r>
            <a:r>
              <a:rPr lang="en-US" altLang="en-US" sz="2800" dirty="0" smtClean="0">
                <a:solidFill>
                  <a:srgbClr val="000000"/>
                </a:solidFill>
              </a:rPr>
              <a:t> </a:t>
            </a:r>
            <a:r>
              <a:rPr lang="en-US" altLang="en-US" sz="2800" dirty="0" smtClean="0">
                <a:solidFill>
                  <a:srgbClr val="000000"/>
                </a:solidFill>
              </a:rPr>
              <a:t>15-18-0040-07</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2791944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May Interim</a:t>
            </a:r>
            <a:endParaRPr lang="en-US" sz="3200" dirty="0"/>
          </a:p>
        </p:txBody>
      </p:sp>
      <p:sp>
        <p:nvSpPr>
          <p:cNvPr id="5124" name="Text Box 4"/>
          <p:cNvSpPr txBox="1">
            <a:spLocks noChangeArrowheads="1"/>
          </p:cNvSpPr>
          <p:nvPr/>
        </p:nvSpPr>
        <p:spPr bwMode="auto">
          <a:xfrm>
            <a:off x="457200" y="1905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Scheduled 2 session</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Align existing proposals ahead of San Diego</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6692830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09613"/>
            <a:ext cx="7772400" cy="533400"/>
          </a:xfrm>
        </p:spPr>
        <p:txBody>
          <a:bodyPr/>
          <a:lstStyle/>
          <a:p>
            <a:pPr lvl="2"/>
            <a:r>
              <a:rPr lang="en-US" dirty="0"/>
              <a:t>WG approval of PAR and CSD </a:t>
            </a:r>
          </a:p>
        </p:txBody>
      </p:sp>
      <p:sp>
        <p:nvSpPr>
          <p:cNvPr id="3" name="Content Placeholder 2"/>
          <p:cNvSpPr>
            <a:spLocks noGrp="1"/>
          </p:cNvSpPr>
          <p:nvPr>
            <p:ph idx="1"/>
          </p:nvPr>
        </p:nvSpPr>
        <p:spPr>
          <a:xfrm>
            <a:off x="660400" y="1393826"/>
            <a:ext cx="7772400" cy="4435474"/>
          </a:xfrm>
        </p:spPr>
        <p:txBody>
          <a:bodyPr>
            <a:normAutofit/>
          </a:bodyPr>
          <a:lstStyle/>
          <a:p>
            <a:pPr marL="0" indent="0">
              <a:buNone/>
            </a:pPr>
            <a:r>
              <a:rPr lang="en-US" sz="2000" i="1" dirty="0"/>
              <a:t>Request that the PAR and CSD contained in documents </a:t>
            </a:r>
            <a:r>
              <a:rPr lang="en-US" sz="2000" i="1" dirty="0" smtClean="0"/>
              <a:t>15-18-0037-04 </a:t>
            </a:r>
            <a:r>
              <a:rPr lang="en-US" sz="2000" i="1" dirty="0"/>
              <a:t>and </a:t>
            </a:r>
            <a:r>
              <a:rPr lang="en-US" sz="2000" i="1" dirty="0" smtClean="0"/>
              <a:t>15-18-0040-07, </a:t>
            </a:r>
            <a:r>
              <a:rPr lang="en-US" sz="2000" i="1" dirty="0"/>
              <a:t>respectively, be approved by the IEEE 802.15 WG and that the EC be requested to forward the PAR to </a:t>
            </a:r>
            <a:r>
              <a:rPr lang="en-US" sz="2000" i="1" dirty="0" err="1"/>
              <a:t>NesCom</a:t>
            </a:r>
            <a:r>
              <a:rPr lang="en-US" sz="2000" i="1" dirty="0"/>
              <a:t>. The 802.15 working group chair and technical editor are authorized to make additional modifications to the PAR and CSD as needed to reflect EC discussion at its closing meeting.</a:t>
            </a:r>
            <a:endParaRPr lang="en-US" sz="1800" dirty="0"/>
          </a:p>
          <a:p>
            <a:endParaRPr lang="en-US" sz="2000" dirty="0"/>
          </a:p>
          <a:p>
            <a:pPr marL="0" indent="0">
              <a:buNone/>
            </a:pPr>
            <a:r>
              <a:rPr lang="en-US" sz="2000" dirty="0"/>
              <a:t>Moved by: </a:t>
            </a:r>
            <a:r>
              <a:rPr lang="en-US" sz="2000" dirty="0" smtClean="0"/>
              <a:t>Don Sturek</a:t>
            </a:r>
            <a:endParaRPr lang="en-US" sz="2000" dirty="0"/>
          </a:p>
          <a:p>
            <a:pPr marL="0" indent="0">
              <a:buNone/>
            </a:pPr>
            <a:r>
              <a:rPr lang="en-US" sz="2000" dirty="0"/>
              <a:t>Seconded by:  </a:t>
            </a:r>
          </a:p>
          <a:p>
            <a:pPr marL="0" indent="0">
              <a:buNone/>
            </a:pPr>
            <a:endParaRPr lang="en-US" sz="2000" dirty="0"/>
          </a:p>
          <a:p>
            <a:pPr marL="0" indent="0">
              <a:buNone/>
            </a:pPr>
            <a:endParaRPr lang="en-US" sz="2000" dirty="0"/>
          </a:p>
          <a:p>
            <a:pPr marL="0" indent="0">
              <a:buNone/>
            </a:pPr>
            <a:r>
              <a:rPr lang="en-US" sz="2000" dirty="0"/>
              <a:t>YES:     NO:     ABSTAIN:     </a:t>
            </a:r>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dirty="0" smtClean="0"/>
              <a:t>Don Sturek (</a:t>
            </a:r>
            <a:r>
              <a:rPr lang="en-US" dirty="0" err="1" smtClean="0"/>
              <a:t>Itron</a:t>
            </a:r>
            <a:r>
              <a:rPr lang="en-US" dirty="0" smtClean="0"/>
              <a:t>))</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7" name="Date Placeholder 3"/>
          <p:cNvSpPr>
            <a:spLocks noGrp="1"/>
          </p:cNvSpPr>
          <p:nvPr>
            <p:ph type="dt" sz="half" idx="10"/>
          </p:nvPr>
        </p:nvSpPr>
        <p:spPr>
          <a:xfrm>
            <a:off x="685800" y="381000"/>
            <a:ext cx="1600200" cy="215900"/>
          </a:xfrm>
        </p:spPr>
        <p:txBody>
          <a:bodyPr/>
          <a:lstStyle/>
          <a:p>
            <a:pPr>
              <a:defRPr/>
            </a:pPr>
            <a:r>
              <a:rPr lang="en-US" altLang="ko-KR" dirty="0" smtClean="0"/>
              <a:t>March 2018</a:t>
            </a:r>
            <a:endParaRPr lang="en-US" altLang="ko-KR" dirty="0"/>
          </a:p>
        </p:txBody>
      </p:sp>
    </p:spTree>
    <p:extLst>
      <p:ext uri="{BB962C8B-B14F-4D97-AF65-F5344CB8AC3E}">
        <p14:creationId xmlns:p14="http://schemas.microsoft.com/office/powerpoint/2010/main" val="71476512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39401</TotalTime>
  <Words>315</Words>
  <Application>Microsoft Macintosh PowerPoint</Application>
  <PresentationFormat>On-screen Show (4:3)</PresentationFormat>
  <Paragraphs>86</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MS PGothic</vt:lpstr>
      <vt:lpstr>ＭＳ Ｐゴシック</vt:lpstr>
      <vt:lpstr>Times New Roman</vt:lpstr>
      <vt:lpstr>Arial</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WG approval of PAR and CSD </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675</cp:revision>
  <cp:lastPrinted>2015-07-14T16:02:16Z</cp:lastPrinted>
  <dcterms:created xsi:type="dcterms:W3CDTF">2009-07-12T16:25:16Z</dcterms:created>
  <dcterms:modified xsi:type="dcterms:W3CDTF">2018-03-08T22:52:15Z</dcterms:modified>
  <cp:category/>
</cp:coreProperties>
</file>