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28" r:id="rId4"/>
    <p:sldId id="332" r:id="rId5"/>
    <p:sldId id="331" r:id="rId6"/>
    <p:sldId id="333" r:id="rId7"/>
    <p:sldId id="33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20"/>
    <p:restoredTop sz="95701" autoAdjust="0"/>
  </p:normalViewPr>
  <p:slideViewPr>
    <p:cSldViewPr>
      <p:cViewPr varScale="1">
        <p:scale>
          <a:sx n="112" d="100"/>
          <a:sy n="112" d="100"/>
        </p:scale>
        <p:origin x="176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0143-01-secn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a:t>
            </a:r>
            <a:r>
              <a:rPr lang="en-US" sz="1600" dirty="0" smtClean="0">
                <a:solidFill>
                  <a:srgbClr val="FF0000"/>
                </a:solidFill>
                <a:latin typeface="Times New Roman" pitchFamily="18" charset="0"/>
                <a:ea typeface="ＭＳ Ｐゴシック" pitchFamily="-65" charset="-128"/>
                <a:cs typeface="+mn-cs"/>
              </a:rPr>
              <a:t> March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8,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March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Heard 3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Timeline</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(New) May 2018 </a:t>
            </a:r>
            <a:r>
              <a:rPr lang="mr-IN" altLang="en-US" sz="2800" dirty="0" smtClean="0">
                <a:solidFill>
                  <a:srgbClr val="000000"/>
                </a:solidFill>
              </a:rPr>
              <a:t>–</a:t>
            </a:r>
            <a:r>
              <a:rPr lang="en-US" altLang="en-US" sz="2800" dirty="0" smtClean="0">
                <a:solidFill>
                  <a:srgbClr val="000000"/>
                </a:solidFill>
              </a:rPr>
              <a:t> Align existing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on a proposal at the San Diego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Addressed EC comments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Submitted comment resolution for PAR comments </a:t>
            </a:r>
            <a:r>
              <a:rPr lang="mr-IN" altLang="en-US" sz="2800" dirty="0" smtClean="0">
                <a:solidFill>
                  <a:srgbClr val="000000"/>
                </a:solidFill>
              </a:rPr>
              <a:t>–</a:t>
            </a:r>
            <a:r>
              <a:rPr lang="en-US" altLang="en-US" sz="2800" dirty="0" smtClean="0">
                <a:solidFill>
                  <a:srgbClr val="000000"/>
                </a:solidFill>
              </a:rPr>
              <a:t> </a:t>
            </a:r>
            <a:r>
              <a:rPr lang="en-US" altLang="en-US" sz="2800" dirty="0" smtClean="0">
                <a:solidFill>
                  <a:srgbClr val="000000"/>
                </a:solidFill>
              </a:rPr>
              <a:t>15-18-0135-01</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U</a:t>
            </a:r>
            <a:r>
              <a:rPr lang="en-US" altLang="en-US" sz="2800" dirty="0" smtClean="0">
                <a:solidFill>
                  <a:srgbClr val="000000"/>
                </a:solidFill>
              </a:rPr>
              <a:t>pdated CSD to match PAR comment resolution </a:t>
            </a:r>
            <a:r>
              <a:rPr lang="mr-IN" altLang="en-US" sz="2800" dirty="0" smtClean="0">
                <a:solidFill>
                  <a:srgbClr val="000000"/>
                </a:solidFill>
              </a:rPr>
              <a:t>–</a:t>
            </a:r>
            <a:r>
              <a:rPr lang="en-US" altLang="en-US" sz="2800" dirty="0" smtClean="0">
                <a:solidFill>
                  <a:srgbClr val="000000"/>
                </a:solidFill>
              </a:rPr>
              <a:t> </a:t>
            </a:r>
            <a:r>
              <a:rPr lang="en-US" altLang="en-US" sz="2800" dirty="0" smtClean="0">
                <a:solidFill>
                  <a:srgbClr val="000000"/>
                </a:solidFill>
              </a:rPr>
              <a:t>15-18-0040-06</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May Interim</a:t>
            </a:r>
            <a:endParaRPr lang="en-US" sz="3200" dirty="0"/>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Scheduled 2 session</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Align existing proposals ahead of San Diego</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15-18-0037-03 </a:t>
            </a:r>
            <a:r>
              <a:rPr lang="en-US" sz="2000" i="1" dirty="0"/>
              <a:t>and </a:t>
            </a:r>
            <a:r>
              <a:rPr lang="en-US" sz="2000" i="1" dirty="0" smtClean="0"/>
              <a:t>15-18-0040-06,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7147651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39398</TotalTime>
  <Words>315</Words>
  <Application>Microsoft Macintosh PowerPoint</Application>
  <PresentationFormat>On-screen Show (4:3)</PresentationFormat>
  <Paragraphs>86</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673</cp:revision>
  <cp:lastPrinted>2015-07-14T16:02:16Z</cp:lastPrinted>
  <dcterms:created xsi:type="dcterms:W3CDTF">2009-07-12T16:25:16Z</dcterms:created>
  <dcterms:modified xsi:type="dcterms:W3CDTF">2018-03-08T17:11:48Z</dcterms:modified>
  <cp:category/>
</cp:coreProperties>
</file>