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328" r:id="rId4"/>
    <p:sldId id="332" r:id="rId5"/>
    <p:sldId id="331" r:id="rId6"/>
    <p:sldId id="333" r:id="rId7"/>
    <p:sldId id="334"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20"/>
    <p:restoredTop sz="95701" autoAdjust="0"/>
  </p:normalViewPr>
  <p:slideViewPr>
    <p:cSldViewPr>
      <p:cViewPr varScale="1">
        <p:scale>
          <a:sx n="112" d="100"/>
          <a:sy n="112" d="100"/>
        </p:scale>
        <p:origin x="176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mr-IN" sz="1200" b="1" i="0" kern="1200" dirty="0" smtClean="0">
                <a:solidFill>
                  <a:schemeClr val="tx1"/>
                </a:solidFill>
                <a:effectLst/>
                <a:latin typeface="Times New Roman" charset="0"/>
                <a:ea typeface="ＭＳ Ｐゴシック" charset="0"/>
                <a:cs typeface="ＭＳ Ｐゴシック" charset="0"/>
              </a:rPr>
              <a:t>0143-01-secn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802.15.4y 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8</a:t>
            </a:r>
            <a:r>
              <a:rPr lang="en-US" sz="1600" dirty="0" smtClean="0">
                <a:solidFill>
                  <a:srgbClr val="FF0000"/>
                </a:solidFill>
                <a:latin typeface="Times New Roman" pitchFamily="18" charset="0"/>
                <a:ea typeface="ＭＳ Ｐゴシック" pitchFamily="-65" charset="-128"/>
                <a:cs typeface="+mn-cs"/>
              </a:rPr>
              <a:t> March </a:t>
            </a:r>
            <a:r>
              <a:rPr lang="en-US" sz="1600" dirty="0">
                <a:solidFill>
                  <a:srgbClr val="FF0000"/>
                </a:solidFill>
                <a:latin typeface="Times New Roman" pitchFamily="18" charset="0"/>
                <a:ea typeface="ＭＳ Ｐゴシック" pitchFamily="-65" charset="-128"/>
                <a:cs typeface="+mn-cs"/>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[San Jose,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March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March </a:t>
            </a:r>
            <a:r>
              <a:rPr lang="en-US" sz="1600" dirty="0">
                <a:latin typeface="Times New Roman" pitchFamily="18" charset="0"/>
                <a:ea typeface="ＭＳ Ｐゴシック" pitchFamily="-65" charset="-128"/>
              </a:rPr>
              <a:t>2018 </a:t>
            </a:r>
            <a:r>
              <a:rPr lang="en-US" sz="1600" dirty="0" smtClean="0">
                <a:latin typeface="Times New Roman" pitchFamily="18" charset="0"/>
                <a:ea typeface="ＭＳ Ｐゴシック" pitchFamily="-65" charset="-128"/>
              </a:rPr>
              <a:t>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March </a:t>
            </a:r>
            <a:r>
              <a:rPr lang="en-US" sz="1600" dirty="0">
                <a:latin typeface="Times New Roman" pitchFamily="18" charset="0"/>
                <a:ea typeface="ＭＳ Ｐゴシック" pitchFamily="-65" charset="-128"/>
              </a:rPr>
              <a:t>2018 </a:t>
            </a:r>
            <a:r>
              <a:rPr lang="en-US" sz="1600" dirty="0" smtClean="0">
                <a:latin typeface="Times New Roman" pitchFamily="18" charset="0"/>
                <a:ea typeface="ＭＳ Ｐゴシック" pitchFamily="-65" charset="-128"/>
              </a:rPr>
              <a:t>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802.15.4y 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March 8, </a:t>
            </a:r>
            <a:r>
              <a:rPr lang="en-US" sz="2400" dirty="0"/>
              <a:t>2018</a:t>
            </a:r>
          </a:p>
          <a:p>
            <a:endParaRPr lang="en-US" sz="2400" dirty="0"/>
          </a:p>
          <a:p>
            <a:r>
              <a:rPr lang="en-US" altLang="ja-JP" sz="2400" dirty="0" smtClean="0"/>
              <a:t>Don Sturek</a:t>
            </a:r>
            <a:endParaRPr lang="en-US" altLang="ja-JP" sz="2400" dirty="0"/>
          </a:p>
          <a:p>
            <a:r>
              <a:rPr lang="en-US" sz="2400" dirty="0" smtClean="0"/>
              <a:t>IEEE 802.15.4y 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March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Heard 3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15-18-0109-01 </a:t>
            </a:r>
            <a:r>
              <a:rPr lang="mr-IN" altLang="en-US" sz="2800" dirty="0" smtClean="0">
                <a:solidFill>
                  <a:srgbClr val="000000"/>
                </a:solidFill>
              </a:rPr>
              <a:t>–</a:t>
            </a:r>
            <a:r>
              <a:rPr lang="en-US" altLang="en-US" sz="2800" dirty="0" smtClean="0">
                <a:solidFill>
                  <a:srgbClr val="000000"/>
                </a:solidFill>
              </a:rPr>
              <a:t> Algorithm Agility without Frame Changes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Tero</a:t>
            </a:r>
            <a:r>
              <a:rPr lang="en-US" altLang="en-US" sz="2800" dirty="0" smtClean="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15-18-0095-00 </a:t>
            </a:r>
            <a:r>
              <a:rPr lang="mr-IN" altLang="en-US" sz="2800" dirty="0" smtClean="0">
                <a:solidFill>
                  <a:srgbClr val="000000"/>
                </a:solidFill>
              </a:rPr>
              <a:t>–</a:t>
            </a:r>
            <a:r>
              <a:rPr lang="en-US" altLang="en-US" sz="2800" dirty="0" smtClean="0">
                <a:solidFill>
                  <a:srgbClr val="000000"/>
                </a:solidFill>
              </a:rPr>
              <a:t> Frame Signaling Options for Security Extensions </a:t>
            </a:r>
            <a:r>
              <a:rPr lang="mr-IN" altLang="en-US" sz="2800" dirty="0" smtClean="0">
                <a:solidFill>
                  <a:srgbClr val="000000"/>
                </a:solidFill>
              </a:rPr>
              <a:t>–</a:t>
            </a:r>
            <a:r>
              <a:rPr lang="en-US" altLang="en-US" sz="2800" dirty="0" smtClean="0">
                <a:solidFill>
                  <a:srgbClr val="000000"/>
                </a:solidFill>
              </a:rPr>
              <a:t> Ben Rolfe</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15-18-0087-00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Itron</a:t>
            </a:r>
            <a:r>
              <a:rPr lang="en-US" altLang="en-US" sz="2800" dirty="0" smtClean="0">
                <a:solidFill>
                  <a:srgbClr val="000000"/>
                </a:solidFill>
              </a:rPr>
              <a:t> Proposal for Enhanced Security </a:t>
            </a:r>
            <a:r>
              <a:rPr lang="mr-IN" altLang="en-US" sz="2800" dirty="0" smtClean="0">
                <a:solidFill>
                  <a:srgbClr val="000000"/>
                </a:solidFill>
              </a:rPr>
              <a:t>–</a:t>
            </a:r>
            <a:r>
              <a:rPr lang="en-US" altLang="en-US" sz="2800" dirty="0" smtClean="0">
                <a:solidFill>
                  <a:srgbClr val="000000"/>
                </a:solidFill>
              </a:rPr>
              <a:t> Don Sturek</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Timeline</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Timeline for proposals: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2018 </a:t>
            </a:r>
            <a:r>
              <a:rPr lang="mr-IN" altLang="en-US" sz="2800" dirty="0" smtClean="0">
                <a:solidFill>
                  <a:srgbClr val="000000"/>
                </a:solidFill>
              </a:rPr>
              <a:t>–</a:t>
            </a:r>
            <a:r>
              <a:rPr lang="en-US" altLang="en-US" sz="2800" dirty="0" smtClean="0">
                <a:solidFill>
                  <a:srgbClr val="000000"/>
                </a:solidFill>
              </a:rPr>
              <a:t>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(New) May 2018 </a:t>
            </a:r>
            <a:r>
              <a:rPr lang="mr-IN" altLang="en-US" sz="2800" dirty="0" smtClean="0">
                <a:solidFill>
                  <a:srgbClr val="000000"/>
                </a:solidFill>
              </a:rPr>
              <a:t>–</a:t>
            </a:r>
            <a:r>
              <a:rPr lang="en-US" altLang="en-US" sz="2800" dirty="0" smtClean="0">
                <a:solidFill>
                  <a:srgbClr val="000000"/>
                </a:solidFill>
              </a:rPr>
              <a:t> Align existing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a:t>
            </a:r>
            <a:r>
              <a:rPr lang="mr-IN" altLang="en-US" sz="2800" dirty="0" smtClean="0">
                <a:solidFill>
                  <a:srgbClr val="000000"/>
                </a:solidFill>
              </a:rPr>
              <a:t>–</a:t>
            </a:r>
            <a:r>
              <a:rPr lang="en-US" altLang="en-US" sz="2800" dirty="0" smtClean="0">
                <a:solidFill>
                  <a:srgbClr val="000000"/>
                </a:solidFill>
              </a:rPr>
              <a:t> Revised or new proposals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D</a:t>
            </a:r>
            <a:r>
              <a:rPr lang="en-US" altLang="en-US" sz="2800" dirty="0" smtClean="0">
                <a:solidFill>
                  <a:srgbClr val="000000"/>
                </a:solidFill>
              </a:rPr>
              <a:t>ecide on a proposal at the San Diego meeting</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Scope out amendment changes in San Diego</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Create timeline for project completion</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191751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Addressed EC comments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Submitted comment resolution for PAR comments </a:t>
            </a:r>
            <a:r>
              <a:rPr lang="mr-IN" altLang="en-US" sz="2800" dirty="0" smtClean="0">
                <a:solidFill>
                  <a:srgbClr val="000000"/>
                </a:solidFill>
              </a:rPr>
              <a:t>–</a:t>
            </a:r>
            <a:r>
              <a:rPr lang="en-US" altLang="en-US" sz="2800" dirty="0" smtClean="0">
                <a:solidFill>
                  <a:srgbClr val="000000"/>
                </a:solidFill>
              </a:rPr>
              <a:t> </a:t>
            </a:r>
            <a:r>
              <a:rPr lang="en-US" altLang="en-US" sz="2800" dirty="0" smtClean="0">
                <a:solidFill>
                  <a:srgbClr val="000000"/>
                </a:solidFill>
              </a:rPr>
              <a:t>15-18-0135-01</a:t>
            </a:r>
            <a:endParaRPr lang="en-US" altLang="en-US" sz="2800" dirty="0" smtClean="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U</a:t>
            </a:r>
            <a:r>
              <a:rPr lang="en-US" altLang="en-US" sz="2800" dirty="0" smtClean="0">
                <a:solidFill>
                  <a:srgbClr val="000000"/>
                </a:solidFill>
              </a:rPr>
              <a:t>pdated CSD to match PAR comment resolution </a:t>
            </a:r>
            <a:r>
              <a:rPr lang="mr-IN" altLang="en-US" sz="2800" dirty="0" smtClean="0">
                <a:solidFill>
                  <a:srgbClr val="000000"/>
                </a:solidFill>
              </a:rPr>
              <a:t>–</a:t>
            </a:r>
            <a:r>
              <a:rPr lang="en-US" altLang="en-US" sz="2800" dirty="0" smtClean="0">
                <a:solidFill>
                  <a:srgbClr val="000000"/>
                </a:solidFill>
              </a:rPr>
              <a:t> </a:t>
            </a:r>
            <a:r>
              <a:rPr lang="en-US" altLang="en-US" sz="2800" dirty="0" smtClean="0">
                <a:solidFill>
                  <a:srgbClr val="000000"/>
                </a:solidFill>
              </a:rPr>
              <a:t>15-18-0040-06</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May Interim</a:t>
            </a:r>
            <a:endParaRPr lang="en-US" sz="3200" dirty="0"/>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Scheduled 2 session</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Align existing proposals ahead of San Diego</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000" i="1" dirty="0"/>
              <a:t>Request that the PAR and CSD contained in documents </a:t>
            </a:r>
            <a:r>
              <a:rPr lang="en-US" sz="2000" i="1" dirty="0" smtClean="0"/>
              <a:t>15-18-0037-03 </a:t>
            </a:r>
            <a:r>
              <a:rPr lang="en-US" sz="2000" i="1" dirty="0"/>
              <a:t>and </a:t>
            </a:r>
            <a:r>
              <a:rPr lang="en-US" sz="2000" i="1" dirty="0" smtClean="0"/>
              <a:t>15-18-0040-06,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a:t>Moved by: </a:t>
            </a:r>
            <a:r>
              <a:rPr lang="en-US" sz="2000" dirty="0" smtClean="0"/>
              <a:t>Don Sturek</a:t>
            </a:r>
            <a:endParaRPr lang="en-US" sz="2000" dirty="0"/>
          </a:p>
          <a:p>
            <a:pPr marL="0" indent="0">
              <a:buNone/>
            </a:pPr>
            <a:r>
              <a:rPr lang="en-US" sz="2000" dirty="0"/>
              <a:t>Seconded by:  </a:t>
            </a:r>
          </a:p>
          <a:p>
            <a:pPr marL="0" indent="0">
              <a:buNone/>
            </a:pPr>
            <a:endParaRPr lang="en-US" sz="2000" dirty="0"/>
          </a:p>
          <a:p>
            <a:pPr marL="0" indent="0">
              <a:buNone/>
            </a:pPr>
            <a:endParaRPr lang="en-US" sz="2000" dirty="0"/>
          </a:p>
          <a:p>
            <a:pPr marL="0" indent="0">
              <a:buNone/>
            </a:pPr>
            <a:r>
              <a:rPr lang="en-US" sz="2000" dirty="0"/>
              <a:t>YES:     NO:     ABSTAIN:     </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Tree>
    <p:extLst>
      <p:ext uri="{BB962C8B-B14F-4D97-AF65-F5344CB8AC3E}">
        <p14:creationId xmlns:p14="http://schemas.microsoft.com/office/powerpoint/2010/main" val="71476512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39398</TotalTime>
  <Words>315</Words>
  <Application>Microsoft Macintosh PowerPoint</Application>
  <PresentationFormat>On-screen Show (4:3)</PresentationFormat>
  <Paragraphs>86</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MS PGothic</vt:lpstr>
      <vt:lpstr>ＭＳ Ｐゴシック</vt:lpstr>
      <vt:lpstr>Times New Roman</vt:lpstr>
      <vt:lpstr>Arial</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WG approval of PAR and CSD </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673</cp:revision>
  <cp:lastPrinted>2015-07-14T16:02:16Z</cp:lastPrinted>
  <dcterms:created xsi:type="dcterms:W3CDTF">2009-07-12T16:25:16Z</dcterms:created>
  <dcterms:modified xsi:type="dcterms:W3CDTF">2018-03-08T17:11:48Z</dcterms:modified>
  <cp:category/>
</cp:coreProperties>
</file>