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2" r:id="rId5"/>
    <p:sldId id="331" r:id="rId6"/>
    <p:sldId id="333"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6"/>
    <p:restoredTop sz="95701" autoAdjust="0"/>
  </p:normalViewPr>
  <p:slideViewPr>
    <p:cSldViewPr>
      <p:cViewPr varScale="1">
        <p:scale>
          <a:sx n="94" d="100"/>
          <a:sy n="94" d="100"/>
        </p:scale>
        <p:origin x="169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a:t>
            </a:r>
            <a:r>
              <a:rPr lang="en-US" dirty="0" smtClean="0"/>
              <a:t>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mr-IN" sz="1200" b="1" i="0" kern="1200" dirty="0" smtClean="0">
                <a:solidFill>
                  <a:schemeClr val="tx1"/>
                </a:solidFill>
                <a:effectLst/>
                <a:latin typeface="Times New Roman" charset="0"/>
                <a:ea typeface="ＭＳ Ｐゴシック" charset="0"/>
                <a:cs typeface="ＭＳ Ｐゴシック" charset="0"/>
              </a:rPr>
              <a:t>0143-00-secn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802.15.4y </a:t>
            </a:r>
            <a:r>
              <a:rPr lang="en-US" sz="1600" dirty="0" smtClean="0">
                <a:solidFill>
                  <a:srgbClr val="FF0000"/>
                </a:solidFill>
                <a:latin typeface="Times New Roman" pitchFamily="18" charset="0"/>
                <a:ea typeface="ＭＳ Ｐゴシック" pitchFamily="-65" charset="-128"/>
                <a:cs typeface="+mn-cs"/>
              </a:rPr>
              <a:t>SECN </a:t>
            </a:r>
            <a:r>
              <a:rPr lang="en-US" sz="1600" dirty="0" smtClean="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8</a:t>
            </a:r>
            <a:r>
              <a:rPr lang="en-US" sz="1600" dirty="0" smtClean="0">
                <a:solidFill>
                  <a:srgbClr val="FF0000"/>
                </a:solidFill>
                <a:latin typeface="Times New Roman" pitchFamily="18" charset="0"/>
                <a:ea typeface="ＭＳ Ｐゴシック" pitchFamily="-65" charset="-128"/>
                <a:cs typeface="+mn-cs"/>
              </a:rPr>
              <a:t> March </a:t>
            </a:r>
            <a:r>
              <a:rPr lang="en-US" sz="1600" dirty="0">
                <a:solidFill>
                  <a:srgbClr val="FF0000"/>
                </a:solidFill>
                <a:latin typeface="Times New Roman" pitchFamily="18" charset="0"/>
                <a:ea typeface="ＭＳ Ｐゴシック" pitchFamily="-65" charset="-128"/>
                <a:cs typeface="+mn-cs"/>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San Jose</a:t>
            </a:r>
            <a:r>
              <a:rPr lang="en-US" sz="1600" dirty="0" smtClean="0">
                <a:solidFill>
                  <a:schemeClr val="tx2"/>
                </a:solidFill>
                <a:latin typeface="Times New Roman" pitchFamily="18" charset="0"/>
                <a:ea typeface="ＭＳ Ｐゴシック" pitchFamily="-65" charset="-128"/>
                <a:cs typeface="+mn-cs"/>
              </a:rPr>
              <a:t>,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a:t>
            </a:r>
            <a:r>
              <a:rPr lang="en-US" sz="1600" dirty="0" smtClean="0">
                <a:solidFill>
                  <a:srgbClr val="000000"/>
                </a:solidFill>
                <a:latin typeface="Times New Roman" pitchFamily="18" charset="0"/>
                <a:ea typeface="ＭＳ Ｐゴシック" pitchFamily="-65" charset="-128"/>
              </a:rPr>
              <a:t>SECN </a:t>
            </a:r>
            <a:r>
              <a:rPr lang="en-US" sz="1600" dirty="0" smtClean="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March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a:t>
            </a:r>
            <a:r>
              <a:rPr lang="en-US" sz="1600" dirty="0" smtClean="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a:t>
            </a:r>
            <a:r>
              <a:rPr lang="en-US" sz="1600" dirty="0" smtClean="0">
                <a:solidFill>
                  <a:srgbClr val="000000"/>
                </a:solidFill>
                <a:latin typeface="Times New Roman" pitchFamily="18" charset="0"/>
                <a:ea typeface="ＭＳ Ｐゴシック" pitchFamily="-65" charset="-128"/>
              </a:rPr>
              <a:t>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March </a:t>
            </a:r>
            <a:r>
              <a:rPr lang="en-US" sz="1600" dirty="0">
                <a:latin typeface="Times New Roman" pitchFamily="18" charset="0"/>
                <a:ea typeface="ＭＳ Ｐゴシック" pitchFamily="-65" charset="-128"/>
              </a:rPr>
              <a:t>2018 </a:t>
            </a:r>
            <a:r>
              <a:rPr lang="en-US" sz="1600" dirty="0" smtClean="0">
                <a:latin typeface="Times New Roman" pitchFamily="18" charset="0"/>
                <a:ea typeface="ＭＳ Ｐゴシック" pitchFamily="-65" charset="-128"/>
              </a:rPr>
              <a:t>plenary</a:t>
            </a:r>
            <a:r>
              <a:rPr lang="en-US" sz="1600" dirty="0" smtClean="0">
                <a:latin typeface="Times New Roman" pitchFamily="18" charset="0"/>
                <a:ea typeface="ＭＳ Ｐゴシック" pitchFamily="-65" charset="-128"/>
              </a:rPr>
              <a:t>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a:t>
            </a:r>
            <a:r>
              <a:rPr lang="en-US" sz="1600" dirty="0" smtClean="0">
                <a:solidFill>
                  <a:srgbClr val="000000"/>
                </a:solidFill>
                <a:latin typeface="Times New Roman" pitchFamily="18" charset="0"/>
                <a:ea typeface="ＭＳ Ｐゴシック" pitchFamily="-65" charset="-128"/>
              </a:rPr>
              <a:t>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March </a:t>
            </a:r>
            <a:r>
              <a:rPr lang="en-US" sz="1600" dirty="0">
                <a:latin typeface="Times New Roman" pitchFamily="18" charset="0"/>
                <a:ea typeface="ＭＳ Ｐゴシック" pitchFamily="-65" charset="-128"/>
              </a:rPr>
              <a:t>2018 </a:t>
            </a:r>
            <a:r>
              <a:rPr lang="en-US" sz="1600" dirty="0" smtClean="0">
                <a:latin typeface="Times New Roman" pitchFamily="18" charset="0"/>
                <a:ea typeface="ＭＳ Ｐゴシック" pitchFamily="-65" charset="-128"/>
              </a:rPr>
              <a:t>plenary</a:t>
            </a:r>
            <a:r>
              <a:rPr lang="en-US" sz="1600" dirty="0" smtClean="0">
                <a:latin typeface="Times New Roman" pitchFamily="18" charset="0"/>
                <a:ea typeface="ＭＳ Ｐゴシック" pitchFamily="-65" charset="-128"/>
              </a:rPr>
              <a:t>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a:t>
            </a:r>
            <a:r>
              <a:rPr lang="en-US" sz="1400" dirty="0" smtClean="0"/>
              <a:t>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802.15.4y </a:t>
            </a:r>
            <a:r>
              <a:rPr lang="en-US" dirty="0" smtClean="0"/>
              <a:t>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March 8</a:t>
            </a:r>
            <a:r>
              <a:rPr lang="en-US" sz="2400" dirty="0" smtClean="0"/>
              <a:t>, </a:t>
            </a:r>
            <a:r>
              <a:rPr lang="en-US" sz="2400" dirty="0"/>
              <a:t>2018</a:t>
            </a:r>
          </a:p>
          <a:p>
            <a:endParaRPr lang="en-US" sz="2400" dirty="0"/>
          </a:p>
          <a:p>
            <a:r>
              <a:rPr lang="en-US" altLang="ja-JP" sz="2400" dirty="0" smtClean="0"/>
              <a:t>Don Sturek</a:t>
            </a:r>
            <a:endParaRPr lang="en-US" altLang="ja-JP" sz="2400" dirty="0"/>
          </a:p>
          <a:p>
            <a:r>
              <a:rPr lang="en-US" sz="2400" dirty="0" smtClean="0"/>
              <a:t>IEEE 802.15.4y </a:t>
            </a:r>
            <a:r>
              <a:rPr lang="en-US" sz="2400" dirty="0" smtClean="0"/>
              <a:t>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March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Heard 3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15-18-0109-01 </a:t>
            </a:r>
            <a:r>
              <a:rPr lang="mr-IN" altLang="en-US" sz="2800" dirty="0" smtClean="0">
                <a:solidFill>
                  <a:srgbClr val="000000"/>
                </a:solidFill>
              </a:rPr>
              <a:t>–</a:t>
            </a:r>
            <a:r>
              <a:rPr lang="en-US" altLang="en-US" sz="2800" dirty="0" smtClean="0">
                <a:solidFill>
                  <a:srgbClr val="000000"/>
                </a:solidFill>
              </a:rPr>
              <a:t> Algorithm Agility without Frame Changes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Tero</a:t>
            </a:r>
            <a:r>
              <a:rPr lang="en-US" altLang="en-US" sz="2800" dirty="0" smtClean="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15-18-0095-00 </a:t>
            </a:r>
            <a:r>
              <a:rPr lang="mr-IN" altLang="en-US" sz="2800" dirty="0" smtClean="0">
                <a:solidFill>
                  <a:srgbClr val="000000"/>
                </a:solidFill>
              </a:rPr>
              <a:t>–</a:t>
            </a:r>
            <a:r>
              <a:rPr lang="en-US" altLang="en-US" sz="2800" dirty="0" smtClean="0">
                <a:solidFill>
                  <a:srgbClr val="000000"/>
                </a:solidFill>
              </a:rPr>
              <a:t> Frame Signaling Options for Security Extensions </a:t>
            </a:r>
            <a:r>
              <a:rPr lang="mr-IN" altLang="en-US" sz="2800" dirty="0" smtClean="0">
                <a:solidFill>
                  <a:srgbClr val="000000"/>
                </a:solidFill>
              </a:rPr>
              <a:t>–</a:t>
            </a:r>
            <a:r>
              <a:rPr lang="en-US" altLang="en-US" sz="2800" dirty="0" smtClean="0">
                <a:solidFill>
                  <a:srgbClr val="000000"/>
                </a:solidFill>
              </a:rPr>
              <a:t> Ben Rolfe</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15-18-0087-00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Itron</a:t>
            </a:r>
            <a:r>
              <a:rPr lang="en-US" altLang="en-US" sz="2800" dirty="0" smtClean="0">
                <a:solidFill>
                  <a:srgbClr val="000000"/>
                </a:solidFill>
              </a:rPr>
              <a:t> Proposal for Enhanced Security </a:t>
            </a:r>
            <a:r>
              <a:rPr lang="mr-IN" altLang="en-US" sz="2800" dirty="0" smtClean="0">
                <a:solidFill>
                  <a:srgbClr val="000000"/>
                </a:solidFill>
              </a:rPr>
              <a:t>–</a:t>
            </a:r>
            <a:r>
              <a:rPr lang="en-US" altLang="en-US" sz="2800" dirty="0" smtClean="0">
                <a:solidFill>
                  <a:srgbClr val="000000"/>
                </a:solidFill>
              </a:rPr>
              <a:t> Don Sturek</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Timeline</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Timeline </a:t>
            </a:r>
            <a:r>
              <a:rPr lang="en-US" altLang="en-US" sz="2800" dirty="0" smtClean="0">
                <a:solidFill>
                  <a:srgbClr val="000000"/>
                </a:solidFill>
              </a:rPr>
              <a:t>for proposals: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a:t>
            </a:r>
            <a:r>
              <a:rPr lang="en-US" altLang="en-US" sz="2800" dirty="0" smtClean="0">
                <a:solidFill>
                  <a:srgbClr val="000000"/>
                </a:solidFill>
              </a:rPr>
              <a:t>2018 </a:t>
            </a:r>
            <a:r>
              <a:rPr lang="mr-IN" altLang="en-US" sz="2800" dirty="0" smtClean="0">
                <a:solidFill>
                  <a:srgbClr val="000000"/>
                </a:solidFill>
              </a:rPr>
              <a:t>–</a:t>
            </a:r>
            <a:r>
              <a:rPr lang="en-US" altLang="en-US" sz="2800" dirty="0" smtClean="0">
                <a:solidFill>
                  <a:srgbClr val="000000"/>
                </a:solidFill>
              </a:rPr>
              <a:t> </a:t>
            </a:r>
            <a:r>
              <a:rPr lang="en-US" altLang="en-US" sz="2800" dirty="0" smtClean="0">
                <a:solidFill>
                  <a:srgbClr val="000000"/>
                </a:solidFill>
              </a:rPr>
              <a:t>New </a:t>
            </a:r>
            <a:r>
              <a:rPr lang="en-US" altLang="en-US" sz="2800" dirty="0" smtClean="0">
                <a:solidFill>
                  <a:srgbClr val="000000"/>
                </a:solidFill>
              </a:rPr>
              <a:t>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(New) May 2018 </a:t>
            </a:r>
            <a:r>
              <a:rPr lang="mr-IN" altLang="en-US" sz="2800" dirty="0" smtClean="0">
                <a:solidFill>
                  <a:srgbClr val="000000"/>
                </a:solidFill>
              </a:rPr>
              <a:t>–</a:t>
            </a:r>
            <a:r>
              <a:rPr lang="en-US" altLang="en-US" sz="2800" dirty="0" smtClean="0">
                <a:solidFill>
                  <a:srgbClr val="000000"/>
                </a:solidFill>
              </a:rPr>
              <a:t> Align existing proposals</a:t>
            </a:r>
            <a:endParaRPr lang="en-US" altLang="en-US" sz="28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a:t>
            </a:r>
            <a:r>
              <a:rPr lang="mr-IN" altLang="en-US" sz="2800" dirty="0" smtClean="0">
                <a:solidFill>
                  <a:srgbClr val="000000"/>
                </a:solidFill>
              </a:rPr>
              <a:t>–</a:t>
            </a:r>
            <a:r>
              <a:rPr lang="en-US" altLang="en-US" sz="2800" dirty="0" smtClean="0">
                <a:solidFill>
                  <a:srgbClr val="000000"/>
                </a:solidFill>
              </a:rPr>
              <a:t> </a:t>
            </a:r>
            <a:r>
              <a:rPr lang="en-US" altLang="en-US" sz="2800" dirty="0" smtClean="0">
                <a:solidFill>
                  <a:srgbClr val="000000"/>
                </a:solidFill>
              </a:rPr>
              <a:t>Revised or new proposals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D</a:t>
            </a:r>
            <a:r>
              <a:rPr lang="en-US" altLang="en-US" sz="2800" dirty="0" smtClean="0">
                <a:solidFill>
                  <a:srgbClr val="000000"/>
                </a:solidFill>
              </a:rPr>
              <a:t>ecide </a:t>
            </a:r>
            <a:r>
              <a:rPr lang="en-US" altLang="en-US" sz="2800" dirty="0" smtClean="0">
                <a:solidFill>
                  <a:srgbClr val="000000"/>
                </a:solidFill>
              </a:rPr>
              <a:t>on a proposal at the San Diego </a:t>
            </a:r>
            <a:r>
              <a:rPr lang="en-US" altLang="en-US" sz="2800" dirty="0" smtClean="0">
                <a:solidFill>
                  <a:srgbClr val="000000"/>
                </a:solidFill>
              </a:rPr>
              <a:t>meeting</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Scope out amendment changes in San Diego</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Create timeline for project completion</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191751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Addressed EC comments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Submitted comment resolution for PAR comments </a:t>
            </a:r>
            <a:r>
              <a:rPr lang="mr-IN" altLang="en-US" sz="2800" dirty="0" smtClean="0">
                <a:solidFill>
                  <a:srgbClr val="000000"/>
                </a:solidFill>
              </a:rPr>
              <a:t>–</a:t>
            </a:r>
            <a:r>
              <a:rPr lang="en-US" altLang="en-US" sz="2800" dirty="0" smtClean="0">
                <a:solidFill>
                  <a:srgbClr val="000000"/>
                </a:solidFill>
              </a:rPr>
              <a:t> 18-15-0135-01</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U</a:t>
            </a:r>
            <a:r>
              <a:rPr lang="en-US" altLang="en-US" sz="2800" dirty="0" smtClean="0">
                <a:solidFill>
                  <a:srgbClr val="000000"/>
                </a:solidFill>
              </a:rPr>
              <a:t>pdated CSD to match PAR comment resolution </a:t>
            </a:r>
            <a:r>
              <a:rPr lang="mr-IN" altLang="en-US" sz="2800" dirty="0" smtClean="0">
                <a:solidFill>
                  <a:srgbClr val="000000"/>
                </a:solidFill>
              </a:rPr>
              <a:t>–</a:t>
            </a:r>
            <a:r>
              <a:rPr lang="en-US" altLang="en-US" sz="2800" dirty="0" smtClean="0">
                <a:solidFill>
                  <a:srgbClr val="000000"/>
                </a:solidFill>
              </a:rPr>
              <a:t> 18-15-0040-06</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May Interim</a:t>
            </a:r>
            <a:endParaRPr lang="en-US" sz="3200" dirty="0"/>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Scheduled 2 session</a:t>
            </a:r>
            <a:endParaRPr lang="en-US" altLang="en-US" sz="28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Align existing proposals ahead of San Diego</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39395</TotalTime>
  <Words>221</Words>
  <Application>Microsoft Macintosh PowerPoint</Application>
  <PresentationFormat>On-screen Show (4:3)</PresentationFormat>
  <Paragraphs>75</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ＭＳ Ｐゴシック</vt:lpstr>
      <vt:lpstr>Times New Roman</vt:lpstr>
      <vt:lpstr>Arial</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671</cp:revision>
  <cp:lastPrinted>2015-07-14T16:02:16Z</cp:lastPrinted>
  <dcterms:created xsi:type="dcterms:W3CDTF">2009-07-12T16:25:16Z</dcterms:created>
  <dcterms:modified xsi:type="dcterms:W3CDTF">2018-03-08T13:05:47Z</dcterms:modified>
  <cp:category/>
</cp:coreProperties>
</file>