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handoutMasterIdLst>
    <p:handoutMasterId r:id="rId5"/>
  </p:handoutMasterIdLst>
  <p:sldIdLst>
    <p:sldId id="287" r:id="rId2"/>
    <p:sldId id="288" r:id="rId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28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7315" autoAdjust="0"/>
    <p:restoredTop sz="90922" autoAdjust="0"/>
  </p:normalViewPr>
  <p:slideViewPr>
    <p:cSldViewPr>
      <p:cViewPr>
        <p:scale>
          <a:sx n="91" d="100"/>
          <a:sy n="91" d="100"/>
        </p:scale>
        <p:origin x="499" y="53"/>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77C3A4A9-C8C2-4FCC-9E53-BC2075B1D256}"/>
    <pc:docChg chg="custSel delSld modSld modMainMaster modSection">
      <pc:chgData name="Tim Harrington" userId="c9ef61428b357156" providerId="LiveId" clId="{77C3A4A9-C8C2-4FCC-9E53-BC2075B1D256}" dt="2018-03-07T16:33:42.105" v="279"/>
      <pc:docMkLst>
        <pc:docMk/>
      </pc:docMkLst>
      <pc:sldChg chg="modSp">
        <pc:chgData name="Tim Harrington" userId="c9ef61428b357156" providerId="LiveId" clId="{77C3A4A9-C8C2-4FCC-9E53-BC2075B1D256}" dt="2018-03-07T16:25:44.073" v="276" actId="6549"/>
        <pc:sldMkLst>
          <pc:docMk/>
          <pc:sldMk cId="0" sldId="287"/>
        </pc:sldMkLst>
        <pc:spChg chg="mod">
          <ac:chgData name="Tim Harrington" userId="c9ef61428b357156" providerId="LiveId" clId="{77C3A4A9-C8C2-4FCC-9E53-BC2075B1D256}" dt="2018-03-07T16:25:44.073" v="276" actId="6549"/>
          <ac:spMkLst>
            <pc:docMk/>
            <pc:sldMk cId="0" sldId="287"/>
            <ac:spMk id="27651" creationId="{00000000-0000-0000-0000-000000000000}"/>
          </ac:spMkLst>
        </pc:spChg>
      </pc:sldChg>
      <pc:sldChg chg="modSp">
        <pc:chgData name="Tim Harrington" userId="c9ef61428b357156" providerId="LiveId" clId="{77C3A4A9-C8C2-4FCC-9E53-BC2075B1D256}" dt="2018-03-07T16:27:11.417" v="278" actId="1076"/>
        <pc:sldMkLst>
          <pc:docMk/>
          <pc:sldMk cId="3653932308" sldId="288"/>
        </pc:sldMkLst>
        <pc:spChg chg="mod">
          <ac:chgData name="Tim Harrington" userId="c9ef61428b357156" providerId="LiveId" clId="{77C3A4A9-C8C2-4FCC-9E53-BC2075B1D256}" dt="2018-03-07T16:27:11.417" v="278" actId="1076"/>
          <ac:spMkLst>
            <pc:docMk/>
            <pc:sldMk cId="3653932308" sldId="288"/>
            <ac:spMk id="5" creationId="{60932241-678C-4506-BE5F-ADB58FC7B03B}"/>
          </ac:spMkLst>
        </pc:spChg>
      </pc:sldChg>
      <pc:sldChg chg="del">
        <pc:chgData name="Tim Harrington" userId="c9ef61428b357156" providerId="LiveId" clId="{77C3A4A9-C8C2-4FCC-9E53-BC2075B1D256}" dt="2018-03-07T16:19:21.789" v="0" actId="2696"/>
        <pc:sldMkLst>
          <pc:docMk/>
          <pc:sldMk cId="775381398" sldId="346"/>
        </pc:sldMkLst>
      </pc:sldChg>
      <pc:sldChg chg="del">
        <pc:chgData name="Tim Harrington" userId="c9ef61428b357156" providerId="LiveId" clId="{77C3A4A9-C8C2-4FCC-9E53-BC2075B1D256}" dt="2018-03-07T16:19:22.180" v="11" actId="2696"/>
        <pc:sldMkLst>
          <pc:docMk/>
          <pc:sldMk cId="2145405521" sldId="359"/>
        </pc:sldMkLst>
      </pc:sldChg>
      <pc:sldChg chg="del">
        <pc:chgData name="Tim Harrington" userId="c9ef61428b357156" providerId="LiveId" clId="{77C3A4A9-C8C2-4FCC-9E53-BC2075B1D256}" dt="2018-03-07T16:19:22.117" v="8" actId="2696"/>
        <pc:sldMkLst>
          <pc:docMk/>
          <pc:sldMk cId="3658098020" sldId="365"/>
        </pc:sldMkLst>
      </pc:sldChg>
      <pc:sldChg chg="del">
        <pc:chgData name="Tim Harrington" userId="c9ef61428b357156" providerId="LiveId" clId="{77C3A4A9-C8C2-4FCC-9E53-BC2075B1D256}" dt="2018-03-07T16:19:21.930" v="2" actId="2696"/>
        <pc:sldMkLst>
          <pc:docMk/>
          <pc:sldMk cId="1858665181" sldId="371"/>
        </pc:sldMkLst>
      </pc:sldChg>
      <pc:sldChg chg="del">
        <pc:chgData name="Tim Harrington" userId="c9ef61428b357156" providerId="LiveId" clId="{77C3A4A9-C8C2-4FCC-9E53-BC2075B1D256}" dt="2018-03-07T16:19:21.851" v="1" actId="2696"/>
        <pc:sldMkLst>
          <pc:docMk/>
          <pc:sldMk cId="499925113" sldId="372"/>
        </pc:sldMkLst>
      </pc:sldChg>
      <pc:sldChg chg="del">
        <pc:chgData name="Tim Harrington" userId="c9ef61428b357156" providerId="LiveId" clId="{77C3A4A9-C8C2-4FCC-9E53-BC2075B1D256}" dt="2018-03-07T16:19:21.976" v="3" actId="2696"/>
        <pc:sldMkLst>
          <pc:docMk/>
          <pc:sldMk cId="3023762813" sldId="373"/>
        </pc:sldMkLst>
      </pc:sldChg>
      <pc:sldChg chg="del">
        <pc:chgData name="Tim Harrington" userId="c9ef61428b357156" providerId="LiveId" clId="{77C3A4A9-C8C2-4FCC-9E53-BC2075B1D256}" dt="2018-03-07T16:19:22.008" v="4" actId="2696"/>
        <pc:sldMkLst>
          <pc:docMk/>
          <pc:sldMk cId="2643861992" sldId="374"/>
        </pc:sldMkLst>
      </pc:sldChg>
      <pc:sldChg chg="del">
        <pc:chgData name="Tim Harrington" userId="c9ef61428b357156" providerId="LiveId" clId="{77C3A4A9-C8C2-4FCC-9E53-BC2075B1D256}" dt="2018-03-07T16:19:22.055" v="6" actId="2696"/>
        <pc:sldMkLst>
          <pc:docMk/>
          <pc:sldMk cId="1328597542" sldId="376"/>
        </pc:sldMkLst>
      </pc:sldChg>
      <pc:sldChg chg="del">
        <pc:chgData name="Tim Harrington" userId="c9ef61428b357156" providerId="LiveId" clId="{77C3A4A9-C8C2-4FCC-9E53-BC2075B1D256}" dt="2018-03-07T16:19:22.086" v="7" actId="2696"/>
        <pc:sldMkLst>
          <pc:docMk/>
          <pc:sldMk cId="2154737130" sldId="378"/>
        </pc:sldMkLst>
      </pc:sldChg>
      <pc:sldChg chg="del">
        <pc:chgData name="Tim Harrington" userId="c9ef61428b357156" providerId="LiveId" clId="{77C3A4A9-C8C2-4FCC-9E53-BC2075B1D256}" dt="2018-03-07T16:19:22.133" v="9" actId="2696"/>
        <pc:sldMkLst>
          <pc:docMk/>
          <pc:sldMk cId="3613122749" sldId="379"/>
        </pc:sldMkLst>
      </pc:sldChg>
      <pc:sldChg chg="del">
        <pc:chgData name="Tim Harrington" userId="c9ef61428b357156" providerId="LiveId" clId="{77C3A4A9-C8C2-4FCC-9E53-BC2075B1D256}" dt="2018-03-07T16:19:22.039" v="5" actId="2696"/>
        <pc:sldMkLst>
          <pc:docMk/>
          <pc:sldMk cId="3889677050" sldId="381"/>
        </pc:sldMkLst>
      </pc:sldChg>
      <pc:sldChg chg="del">
        <pc:chgData name="Tim Harrington" userId="c9ef61428b357156" providerId="LiveId" clId="{77C3A4A9-C8C2-4FCC-9E53-BC2075B1D256}" dt="2018-03-07T16:19:22.148" v="10" actId="2696"/>
        <pc:sldMkLst>
          <pc:docMk/>
          <pc:sldMk cId="3982094386" sldId="382"/>
        </pc:sldMkLst>
      </pc:sldChg>
      <pc:sldMasterChg chg="modSp">
        <pc:chgData name="Tim Harrington" userId="c9ef61428b357156" providerId="LiveId" clId="{77C3A4A9-C8C2-4FCC-9E53-BC2075B1D256}" dt="2018-03-07T16:33:42.105" v="279"/>
        <pc:sldMasterMkLst>
          <pc:docMk/>
          <pc:sldMasterMk cId="0" sldId="2147483648"/>
        </pc:sldMasterMkLst>
        <pc:spChg chg="mod">
          <ac:chgData name="Tim Harrington" userId="c9ef61428b357156" providerId="LiveId" clId="{77C3A4A9-C8C2-4FCC-9E53-BC2075B1D256}" dt="2018-03-07T16:33:42.105" v="27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&lt;15-18-0136-00-004z&gt;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a:t>March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Decawave Ltd.</a:t>
            </a:r>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[WG Motion for 4z EIR - CSD and PAR]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[7 March 2018]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[Tim Harrington] Company [Pro-ID]</a:t>
            </a:r>
          </a:p>
          <a:p>
            <a:pPr eaLnBrk="0" hangingPunct="0">
              <a:defRPr/>
            </a:pPr>
            <a:r>
              <a:rPr lang="en-US" sz="1600" dirty="0">
                <a:latin typeface="Times New Roman" pitchFamily="18" charset="0"/>
                <a:ea typeface="ＭＳ Ｐゴシック" pitchFamily="-65" charset="-128"/>
                <a:cs typeface="+mn-cs"/>
              </a:rPr>
              <a:t>Address [22156 Old Santa Cruz Hwy, Los Gatos, CA 95033]</a:t>
            </a:r>
          </a:p>
          <a:p>
            <a:pPr eaLnBrk="0" hangingPunct="0">
              <a:defRPr/>
            </a:pPr>
            <a:r>
              <a:rPr lang="en-US" sz="1600" dirty="0">
                <a:latin typeface="Times New Roman" pitchFamily="18" charset="0"/>
                <a:ea typeface="ＭＳ Ｐゴシック" pitchFamily="-65" charset="-128"/>
                <a:cs typeface="+mn-cs"/>
              </a:rPr>
              <a:t>Voice:[+1 408-353-3675], E-Mail:[Timothy.Harrington@Verizon.net]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Re:</a:t>
            </a:r>
            <a:r>
              <a:rPr lang="en-US" sz="1600" dirty="0">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[Motion to Working Group to approve and accept Comment Resolutions]</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B165F2-40F5-4D2C-A228-9CC19BE73EF0}"/>
              </a:ext>
            </a:extLst>
          </p:cNvPr>
          <p:cNvSpPr>
            <a:spLocks noGrp="1"/>
          </p:cNvSpPr>
          <p:nvPr>
            <p:ph type="title"/>
          </p:nvPr>
        </p:nvSpPr>
        <p:spPr/>
        <p:txBody>
          <a:bodyPr/>
          <a:lstStyle/>
          <a:p>
            <a:r>
              <a:rPr lang="en-US" dirty="0"/>
              <a:t>WG Motion</a:t>
            </a:r>
          </a:p>
        </p:txBody>
      </p:sp>
      <p:sp>
        <p:nvSpPr>
          <p:cNvPr id="5" name="Content Placeholder 4">
            <a:extLst>
              <a:ext uri="{FF2B5EF4-FFF2-40B4-BE49-F238E27FC236}">
                <a16:creationId xmlns:a16="http://schemas.microsoft.com/office/drawing/2014/main" id="{60932241-678C-4506-BE5F-ADB58FC7B03B}"/>
              </a:ext>
            </a:extLst>
          </p:cNvPr>
          <p:cNvSpPr>
            <a:spLocks noGrp="1"/>
          </p:cNvSpPr>
          <p:nvPr>
            <p:ph idx="1"/>
          </p:nvPr>
        </p:nvSpPr>
        <p:spPr>
          <a:xfrm>
            <a:off x="685800" y="1753644"/>
            <a:ext cx="7772400" cy="4114800"/>
          </a:xfrm>
        </p:spPr>
        <p:txBody>
          <a:bodyPr/>
          <a:lstStyle/>
          <a:p>
            <a:r>
              <a:rPr lang="en-US" sz="2800" dirty="0"/>
              <a:t>WG Motion:</a:t>
            </a:r>
            <a:r>
              <a:rPr lang="en-US" sz="2800" i="1" dirty="0"/>
              <a:t> request that the PAR and CSD contained in documents 15-18-0112-00-004z and 15-18-0036-02-0000, respectively, be approved by the IEEE 802.15 WG and that the EC be requested to forward the PAR to </a:t>
            </a:r>
            <a:r>
              <a:rPr lang="en-US" sz="2800" i="1" dirty="0" err="1"/>
              <a:t>NesCom</a:t>
            </a:r>
            <a:r>
              <a:rPr lang="en-US" sz="2800" dirty="0"/>
              <a:t>. </a:t>
            </a:r>
            <a:r>
              <a:rPr lang="en-US" sz="2800" i="1" dirty="0"/>
              <a:t>The 802.15 working group chair and technical editor are authorized to make additional modifications to the PAR and CSD as needed to reflect EC discussion at its closing meeting.</a:t>
            </a:r>
            <a:endParaRPr lang="en-US" sz="2800" dirty="0"/>
          </a:p>
          <a:p>
            <a:endParaRPr lang="en-US" sz="2800" dirty="0"/>
          </a:p>
        </p:txBody>
      </p:sp>
    </p:spTree>
    <p:extLst>
      <p:ext uri="{BB962C8B-B14F-4D97-AF65-F5344CB8AC3E}">
        <p14:creationId xmlns:p14="http://schemas.microsoft.com/office/powerpoint/2010/main" val="36539323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56836</TotalTime>
  <Words>111</Words>
  <Application>Microsoft Office PowerPoint</Application>
  <PresentationFormat>On-screen Show (4:3)</PresentationFormat>
  <Paragraphs>18</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ＭＳ Ｐゴシック</vt:lpstr>
      <vt:lpstr>Arial</vt:lpstr>
      <vt:lpstr>Times New Roman</vt:lpstr>
      <vt:lpstr>Default Design</vt:lpstr>
      <vt:lpstr>PowerPoint Presentation</vt:lpstr>
      <vt:lpstr>WG Motion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Tim Harrington</cp:lastModifiedBy>
  <cp:revision>971</cp:revision>
  <cp:lastPrinted>2015-07-14T16:02:16Z</cp:lastPrinted>
  <dcterms:created xsi:type="dcterms:W3CDTF">2009-07-12T16:25:16Z</dcterms:created>
  <dcterms:modified xsi:type="dcterms:W3CDTF">2018-03-07T16:33:52Z</dcterms:modified>
</cp:coreProperties>
</file>