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2" autoAdjust="0"/>
    <p:restoredTop sz="94705" autoAdjust="0"/>
  </p:normalViewPr>
  <p:slideViewPr>
    <p:cSldViewPr>
      <p:cViewPr varScale="1">
        <p:scale>
          <a:sx n="86" d="100"/>
          <a:sy n="86" d="100"/>
        </p:scale>
        <p:origin x="1752" y="5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974"/>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March 18</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March 18</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March 18</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March 18</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March 18</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March 18</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50679"/>
            <a:ext cx="7848600" cy="246221"/>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 2018				                  </a:t>
            </a:r>
            <a:r>
              <a:rPr lang="en-US" altLang="ko-KR" sz="1400" b="1" dirty="0">
                <a:ea typeface="굴림" charset="-127"/>
              </a:rPr>
              <a:t>doc.: </a:t>
            </a:r>
            <a:r>
              <a:rPr lang="en-US" altLang="ko-KR" sz="1600" b="1" dirty="0">
                <a:ea typeface="굴림" charset="-127"/>
              </a:rPr>
              <a:t>IEEE</a:t>
            </a:r>
            <a:r>
              <a:rPr lang="en-US" altLang="ko-KR" sz="1600" b="1" baseline="0" dirty="0">
                <a:ea typeface="굴림" charset="-127"/>
              </a:rPr>
              <a:t> </a:t>
            </a:r>
            <a:r>
              <a:rPr lang="en-US" altLang="ko-KR" sz="1400" b="1" dirty="0">
                <a:ea typeface="굴림" charset="-127"/>
              </a:rPr>
              <a:t>15-18-0131-00-0vat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8" name="Rectangle 7">
            <a:extLst>
              <a:ext uri="{FF2B5EF4-FFF2-40B4-BE49-F238E27FC236}">
                <a16:creationId xmlns:a16="http://schemas.microsoft.com/office/drawing/2014/main" id="{053F80E1-D72C-4E38-8887-701C0C58F45A}"/>
              </a:ext>
            </a:extLst>
          </p:cNvPr>
          <p:cNvSpPr>
            <a:spLocks noChangeArrowheads="1"/>
          </p:cNvSpPr>
          <p:nvPr userDrawn="1"/>
        </p:nvSpPr>
        <p:spPr bwMode="auto">
          <a:xfrm>
            <a:off x="762000" y="381229"/>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9" name="Rectangle 7">
            <a:extLst>
              <a:ext uri="{FF2B5EF4-FFF2-40B4-BE49-F238E27FC236}">
                <a16:creationId xmlns:a16="http://schemas.microsoft.com/office/drawing/2014/main" id="{A166D53E-5665-4E45-A394-6483C9183335}"/>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7">
            <a:extLst>
              <a:ext uri="{FF2B5EF4-FFF2-40B4-BE49-F238E27FC236}">
                <a16:creationId xmlns:a16="http://schemas.microsoft.com/office/drawing/2014/main" id="{3147DC45-A7CF-40A5-88D3-92EB34CAF743}"/>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7">
            <a:extLst>
              <a:ext uri="{FF2B5EF4-FFF2-40B4-BE49-F238E27FC236}">
                <a16:creationId xmlns:a16="http://schemas.microsoft.com/office/drawing/2014/main" id="{12900943-6685-42B8-8341-72DA106EB448}"/>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7">
            <a:extLst>
              <a:ext uri="{FF2B5EF4-FFF2-40B4-BE49-F238E27FC236}">
                <a16:creationId xmlns:a16="http://schemas.microsoft.com/office/drawing/2014/main" id="{D6120A97-FCFC-482C-85EA-0B0307BA4546}"/>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7">
            <a:extLst>
              <a:ext uri="{FF2B5EF4-FFF2-40B4-BE49-F238E27FC236}">
                <a16:creationId xmlns:a16="http://schemas.microsoft.com/office/drawing/2014/main" id="{2904365A-6807-468A-BCC8-3D9BD88AEC21}"/>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March 2018</a:t>
            </a:r>
          </a:p>
          <a:p>
            <a:pPr marL="914400" indent="-914400"/>
            <a:r>
              <a:rPr lang="en-US" altLang="ko-KR" sz="1800" b="1" dirty="0">
                <a:ea typeface="굴림" charset="-127"/>
              </a:rPr>
              <a:t>Date Submitted: March</a:t>
            </a:r>
            <a:r>
              <a:rPr lang="en-US" altLang="ko-KR" sz="1800" dirty="0">
                <a:ea typeface="굴림" charset="-127"/>
              </a:rPr>
              <a:t> 2018</a:t>
            </a: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March 2018</a:t>
            </a:r>
          </a:p>
          <a:p>
            <a:pPr marL="914400" indent="-914400"/>
            <a:r>
              <a:rPr lang="en-US" altLang="ko-KR" sz="1800" b="1" dirty="0">
                <a:ea typeface="굴림" charset="-127"/>
              </a:rPr>
              <a:t>Abstract: </a:t>
            </a:r>
            <a:r>
              <a:rPr lang="en-US" altLang="ko-KR" sz="1800" dirty="0">
                <a:ea typeface="굴림" charset="-127"/>
              </a:rPr>
              <a:t>VAT IG Closing Report March 2018</a:t>
            </a:r>
          </a:p>
          <a:p>
            <a:pPr marL="914400" indent="-914400"/>
            <a:r>
              <a:rPr lang="en-US" altLang="ko-KR" sz="1800" b="1" dirty="0">
                <a:ea typeface="굴림" charset="-127"/>
              </a:rPr>
              <a:t>Purpose:</a:t>
            </a:r>
            <a:r>
              <a:rPr lang="en-US" altLang="ko-KR" sz="1800" dirty="0">
                <a:ea typeface="굴림" charset="-127"/>
              </a:rPr>
              <a:t>	To investigate forming an VAT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911106" y="1905000"/>
            <a:ext cx="7328160"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Seventh Meeting, Rosemont</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March 2018</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PAR and CSD issues for VAT SG</a:t>
            </a:r>
          </a:p>
          <a:p>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4801314"/>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March 2018 meeting: 1 session (Tues. AM2)</a:t>
            </a:r>
          </a:p>
          <a:p>
            <a:pPr marL="268288" indent="-268288">
              <a:buFontTx/>
              <a:buAutoNum type="arabicPeriod"/>
            </a:pPr>
            <a:r>
              <a:rPr lang="en-US" altLang="ja-JP" sz="2400" dirty="0">
                <a:ea typeface="ＭＳ Ｐゴシック" pitchFamily="34" charset="-128"/>
              </a:rPr>
              <a:t>Attendance: 5 attendees</a:t>
            </a:r>
          </a:p>
          <a:p>
            <a:pPr marL="268288" indent="-268288"/>
            <a:r>
              <a:rPr lang="en-US" altLang="ja-JP" sz="2400" dirty="0">
                <a:ea typeface="ＭＳ Ｐゴシック" pitchFamily="34" charset="-128"/>
              </a:rPr>
              <a:t>3. Contribution presentations:</a:t>
            </a:r>
          </a:p>
          <a:p>
            <a:pPr marL="914400" lvl="1" indent="-457200"/>
            <a:r>
              <a:rPr lang="en-US" altLang="ko-KR" sz="2400" dirty="0"/>
              <a:t>+ 4 contributions from </a:t>
            </a:r>
            <a:r>
              <a:rPr lang="en-US" altLang="ko-KR" sz="2400" dirty="0" err="1"/>
              <a:t>Kookmin</a:t>
            </a:r>
            <a:r>
              <a:rPr lang="en-US" altLang="ko-KR" sz="2400" dirty="0"/>
              <a:t> University</a:t>
            </a:r>
          </a:p>
          <a:p>
            <a:pPr marL="914400" lvl="1" indent="-457200"/>
            <a:r>
              <a:rPr lang="en-US" altLang="ko-KR" sz="2400" dirty="0"/>
              <a:t>+ 6 contributions SNUST.</a:t>
            </a:r>
          </a:p>
          <a:p>
            <a:r>
              <a:rPr lang="en-US" altLang="ko-KR" sz="2400" dirty="0"/>
              <a:t>4. Discussions and completed</a:t>
            </a:r>
          </a:p>
          <a:p>
            <a:pPr marL="914400" lvl="1" indent="-457200"/>
            <a:r>
              <a:rPr lang="en-US" altLang="ko-KR" sz="2400" dirty="0"/>
              <a:t>- </a:t>
            </a:r>
            <a:r>
              <a:rPr lang="en-US" altLang="ko-KR" sz="2400" dirty="0">
                <a:ea typeface="ＭＳ Ｐゴシック" pitchFamily="34" charset="-128"/>
              </a:rPr>
              <a:t>P</a:t>
            </a:r>
            <a:r>
              <a:rPr lang="en-US" altLang="ja-JP" sz="2400" dirty="0">
                <a:ea typeface="ＭＳ Ｐゴシック" pitchFamily="34" charset="-128"/>
              </a:rPr>
              <a:t>ublicizing VAT IG activities</a:t>
            </a:r>
          </a:p>
          <a:p>
            <a:pPr lvl="1"/>
            <a:r>
              <a:rPr lang="en-US" altLang="ko-KR" sz="2400" dirty="0">
                <a:ea typeface="ＭＳ Ｐゴシック" pitchFamily="34" charset="-128"/>
              </a:rPr>
              <a:t>- Draft version of CSD and PAR document</a:t>
            </a:r>
          </a:p>
          <a:p>
            <a:pPr marL="800100" lvl="1" indent="-342900">
              <a:buFontTx/>
              <a:buChar char="-"/>
            </a:pPr>
            <a:r>
              <a:rPr lang="en-US" altLang="ko-KR" sz="2400" dirty="0">
                <a:ea typeface="ＭＳ Ｐゴシック" pitchFamily="34" charset="-128"/>
              </a:rPr>
              <a:t>Suggested title for SG:</a:t>
            </a:r>
          </a:p>
          <a:p>
            <a:pPr marL="800100" lvl="1" indent="-342900">
              <a:buFontTx/>
              <a:buChar char="-"/>
            </a:pPr>
            <a:endParaRPr lang="en-US" altLang="ko-KR" sz="2400" dirty="0">
              <a:ea typeface="ＭＳ Ｐゴシック" pitchFamily="34" charset="-128"/>
            </a:endParaRPr>
          </a:p>
          <a:p>
            <a:pPr lvl="1"/>
            <a:r>
              <a:rPr lang="en-US" altLang="ko-KR" sz="1800" dirty="0">
                <a:solidFill>
                  <a:srgbClr val="FF0000"/>
                </a:solidFill>
              </a:rPr>
              <a:t>      Standard for Vehicular OWC SG (or Standard for Hybrid OCC and </a:t>
            </a:r>
            <a:r>
              <a:rPr lang="en-US" altLang="ko-KR" sz="1800" dirty="0" err="1">
                <a:solidFill>
                  <a:srgbClr val="FF0000"/>
                </a:solidFill>
              </a:rPr>
              <a:t>LiFi</a:t>
            </a:r>
            <a:r>
              <a:rPr lang="en-US" altLang="ko-KR" sz="1800" dirty="0">
                <a:solidFill>
                  <a:srgbClr val="FF0000"/>
                </a:solidFill>
              </a:rPr>
              <a:t> SG)</a:t>
            </a:r>
            <a:endParaRPr lang="en-US" altLang="ko-KR" sz="2400" dirty="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March 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May Meeting</a:t>
            </a:r>
          </a:p>
        </p:txBody>
      </p:sp>
      <p:sp>
        <p:nvSpPr>
          <p:cNvPr id="11" name="TextBox 10"/>
          <p:cNvSpPr txBox="1"/>
          <p:nvPr/>
        </p:nvSpPr>
        <p:spPr>
          <a:xfrm>
            <a:off x="533400" y="1600200"/>
            <a:ext cx="8305800" cy="2677656"/>
          </a:xfrm>
          <a:prstGeom prst="rect">
            <a:avLst/>
          </a:prstGeom>
          <a:noFill/>
        </p:spPr>
        <p:txBody>
          <a:bodyPr wrap="square" rtlCol="0">
            <a:spAutoFit/>
          </a:bodyPr>
          <a:lstStyle/>
          <a:p>
            <a:pPr marL="395288" indent="-395288">
              <a:buFont typeface="Wingdings" pitchFamily="2" charset="2"/>
              <a:buChar char="§"/>
            </a:pPr>
            <a:r>
              <a:rPr lang="en-US" sz="2400" dirty="0"/>
              <a:t>Requesting 2 sessions. (Wed. or Thursday)</a:t>
            </a:r>
          </a:p>
          <a:p>
            <a:pPr marL="395288" indent="-395288">
              <a:buFont typeface="Wingdings" pitchFamily="2" charset="2"/>
              <a:buChar char="§"/>
            </a:pPr>
            <a:r>
              <a:rPr lang="en-US" sz="2400" dirty="0"/>
              <a:t>Generate and circulate a  “VAT  Call for Applications       Presentation” paragraph</a:t>
            </a:r>
          </a:p>
          <a:p>
            <a:pPr marL="395288" indent="-395288">
              <a:buFont typeface="Wingdings" pitchFamily="2" charset="2"/>
              <a:buChar char="§"/>
            </a:pPr>
            <a:r>
              <a:rPr lang="en-US" sz="2400" dirty="0"/>
              <a:t>Invite interested parties: </a:t>
            </a:r>
            <a:r>
              <a:rPr lang="en-US" altLang="ko-KR" sz="2400" dirty="0"/>
              <a:t>Automotive companies, ADAS, Lighting sources and etc.</a:t>
            </a:r>
          </a:p>
          <a:p>
            <a:pPr marL="395288" indent="-395288">
              <a:buFont typeface="Wingdings" pitchFamily="2" charset="2"/>
              <a:buChar char="§"/>
            </a:pPr>
            <a:r>
              <a:rPr lang="en-US" altLang="ja-JP" sz="2400" dirty="0">
                <a:ea typeface="ＭＳ Ｐゴシック" pitchFamily="34" charset="-128"/>
              </a:rPr>
              <a:t>Call for presentation about VAT and some study items of VAT</a:t>
            </a:r>
          </a:p>
          <a:p>
            <a:pPr marL="395288" indent="-395288">
              <a:buFont typeface="Wingdings" pitchFamily="2" charset="2"/>
              <a:buChar char="§"/>
            </a:pPr>
            <a:r>
              <a:rPr lang="en-US" altLang="ja-JP" sz="2400" dirty="0">
                <a:ea typeface="ＭＳ Ｐゴシック" pitchFamily="34" charset="-128"/>
              </a:rPr>
              <a:t>Update PAR and CSD document for developing Study Group</a:t>
            </a: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10163</TotalTime>
  <Words>235</Words>
  <Application>Microsoft Office PowerPoint</Application>
  <PresentationFormat>화면 슬라이드 쇼(4:3)</PresentationFormat>
  <Paragraphs>53</Paragraphs>
  <Slides>5</Slides>
  <Notes>4</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ＭＳ Ｐゴシック</vt:lpstr>
      <vt:lpstr>굴림</vt:lpstr>
      <vt:lpstr>맑은 고딕</vt:lpstr>
      <vt:lpstr>Times New Roman</vt:lpstr>
      <vt:lpstr>Wingdings</vt:lpstr>
      <vt:lpstr>tuan</vt:lpstr>
      <vt:lpstr>PowerPoint 프레젠테이션</vt:lpstr>
      <vt:lpstr>PowerPoint 프레젠테이션</vt:lpstr>
      <vt:lpstr>Objective of Meeting</vt:lpstr>
      <vt:lpstr>PowerPoint 프레젠테이션</vt:lpstr>
      <vt:lpstr>Plans for May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673</cp:revision>
  <cp:lastPrinted>2000-03-07T00:55:37Z</cp:lastPrinted>
  <dcterms:created xsi:type="dcterms:W3CDTF">1998-02-10T13:07:52Z</dcterms:created>
  <dcterms:modified xsi:type="dcterms:W3CDTF">2018-03-06T17:49:31Z</dcterms:modified>
  <cp:category>15-07-0nnn-00-004d</cp:category>
</cp:coreProperties>
</file>