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9"/>
  </p:notesMasterIdLst>
  <p:handoutMasterIdLst>
    <p:handoutMasterId r:id="rId10"/>
  </p:handoutMasterIdLst>
  <p:sldIdLst>
    <p:sldId id="287" r:id="rId3"/>
    <p:sldId id="323" r:id="rId4"/>
    <p:sldId id="327" r:id="rId5"/>
    <p:sldId id="264" r:id="rId6"/>
    <p:sldId id="325" r:id="rId7"/>
    <p:sldId id="326"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264"/>
            <p14:sldId id="325"/>
            <p14:sldId id="32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3" d="100"/>
          <a:sy n="63" d="100"/>
        </p:scale>
        <p:origin x="-4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15-18-0123-00-010a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Mar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7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Mar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600200"/>
            <a:ext cx="8077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out of three meetings were held.  Monday PM1 meeting was cancelled, since Monday AM1 meeting met most of the goals of the PM1 session.</a:t>
            </a:r>
          </a:p>
          <a:p>
            <a:pPr>
              <a:buClr>
                <a:srgbClr val="FF0000"/>
              </a:buClr>
            </a:pPr>
            <a:endParaRPr lang="en-US" sz="2400" dirty="0"/>
          </a:p>
          <a:p>
            <a:pPr marL="342900" indent="-342900">
              <a:buClr>
                <a:srgbClr val="FF0000"/>
              </a:buClr>
              <a:buFont typeface="Wingdings" charset="2"/>
              <a:buChar char="q"/>
            </a:pPr>
            <a:r>
              <a:rPr lang="en-US" sz="2400" b="1" dirty="0" smtClean="0"/>
              <a:t>Monday 5 Mar, </a:t>
            </a:r>
            <a:r>
              <a:rPr lang="en-US" sz="2400" b="1" dirty="0"/>
              <a:t>AM1: </a:t>
            </a:r>
            <a:r>
              <a:rPr lang="en-US" sz="2400" dirty="0"/>
              <a:t>Opening report, Agenda (15-18-0018-00), Status, problem </a:t>
            </a:r>
            <a:r>
              <a:rPr lang="en-US" sz="2400" dirty="0" smtClean="0"/>
              <a:t>statement (15-17-0517-02-0mag</a:t>
            </a:r>
            <a:r>
              <a:rPr lang="en-US" sz="2400" dirty="0"/>
              <a:t>) and proposed correction (</a:t>
            </a:r>
            <a:r>
              <a:rPr lang="en-US" sz="2400" dirty="0" smtClean="0"/>
              <a:t>15-18-0046-01-010a)</a:t>
            </a:r>
            <a:endParaRPr lang="en-US" sz="2400" dirty="0"/>
          </a:p>
          <a:p>
            <a:pPr marL="342900" indent="-342900">
              <a:spcBef>
                <a:spcPts val="1200"/>
              </a:spcBef>
              <a:buClr>
                <a:srgbClr val="FF0000"/>
              </a:buClr>
              <a:buFont typeface="Wingdings" charset="2"/>
              <a:buChar char="q"/>
            </a:pPr>
            <a:r>
              <a:rPr lang="en-US" sz="2400" b="1" dirty="0" smtClean="0"/>
              <a:t>Tuesday 6 Mar, </a:t>
            </a:r>
            <a:r>
              <a:rPr lang="en-US" sz="2400" b="1" dirty="0"/>
              <a:t>AM1: </a:t>
            </a:r>
            <a:r>
              <a:rPr lang="en-US" sz="2400" dirty="0"/>
              <a:t>U</a:t>
            </a:r>
            <a:r>
              <a:rPr lang="en-US" sz="2400" dirty="0" smtClean="0"/>
              <a:t>pdates and comments on </a:t>
            </a:r>
            <a:r>
              <a:rPr lang="en-US" sz="2400" dirty="0"/>
              <a:t>Proposal (</a:t>
            </a:r>
            <a:r>
              <a:rPr lang="en-US" sz="2400" dirty="0" smtClean="0"/>
              <a:t>15-18-0046-02-010a), </a:t>
            </a:r>
            <a:r>
              <a:rPr lang="en-US" sz="2400" dirty="0"/>
              <a:t>Timeline, AoB, </a:t>
            </a:r>
            <a:r>
              <a:rPr lang="en-US" sz="2400" dirty="0" smtClean="0"/>
              <a:t>Closing</a:t>
            </a:r>
          </a:p>
          <a:p>
            <a:pPr>
              <a:spcBef>
                <a:spcPts val="1200"/>
              </a:spcBef>
              <a:buClr>
                <a:srgbClr val="FF0000"/>
              </a:buClr>
            </a:pPr>
            <a:r>
              <a:rPr lang="en-US" sz="2400" dirty="0" smtClean="0"/>
              <a:t>Minutes are available</a:t>
            </a:r>
            <a:r>
              <a:rPr lang="en-US" sz="2400" dirty="0"/>
              <a:t>: </a:t>
            </a:r>
            <a:r>
              <a:rPr lang="en-US" sz="2400" dirty="0" smtClean="0"/>
              <a:t> DCN 15-18-0128-00-010a</a:t>
            </a:r>
            <a:endParaRPr lang="en-US" sz="2400" dirty="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Issued Call for Proposals</a:t>
            </a:r>
          </a:p>
          <a:p>
            <a:pPr marL="342900" indent="-342900">
              <a:buClr>
                <a:srgbClr val="FF0000"/>
              </a:buClr>
              <a:buFont typeface="Wingdings" charset="2"/>
              <a:buChar char="q"/>
            </a:pPr>
            <a:r>
              <a:rPr lang="en-US" sz="2800" b="1" dirty="0" smtClean="0"/>
              <a:t>Requested draft document template from Michelle</a:t>
            </a:r>
          </a:p>
          <a:p>
            <a:pPr marL="342900" indent="-342900">
              <a:buClr>
                <a:srgbClr val="FF0000"/>
              </a:buClr>
              <a:buFont typeface="Wingdings" charset="2"/>
              <a:buChar char="q"/>
            </a:pPr>
            <a:r>
              <a:rPr lang="en-US" sz="2800" b="1" dirty="0" smtClean="0"/>
              <a:t>Reviewed problem statement (</a:t>
            </a:r>
            <a:r>
              <a:rPr lang="en-US" sz="2800" b="1" dirty="0"/>
              <a:t>15-17-0517-02-0mag)</a:t>
            </a:r>
            <a:r>
              <a:rPr lang="en-US" sz="2800" b="1" dirty="0" smtClean="0"/>
              <a:t> </a:t>
            </a:r>
            <a:endParaRPr lang="en-US" sz="2800" b="1" dirty="0"/>
          </a:p>
          <a:p>
            <a:pPr marL="342900" indent="-342900">
              <a:buClr>
                <a:srgbClr val="FF0000"/>
              </a:buClr>
              <a:buFont typeface="Wingdings" charset="2"/>
              <a:buChar char="q"/>
            </a:pPr>
            <a:r>
              <a:rPr lang="en-US" sz="2800" b="1" dirty="0"/>
              <a:t>Reviewed </a:t>
            </a:r>
            <a:r>
              <a:rPr lang="en-US" sz="2800" b="1" dirty="0" smtClean="0"/>
              <a:t>proposed solution (15-18-0046-02)</a:t>
            </a:r>
          </a:p>
          <a:p>
            <a:pPr marL="342900" indent="-342900">
              <a:buClr>
                <a:srgbClr val="FF0000"/>
              </a:buClr>
              <a:buFont typeface="Wingdings" charset="2"/>
              <a:buChar char="q"/>
            </a:pPr>
            <a:r>
              <a:rPr lang="en-US" sz="2800" b="1" dirty="0" smtClean="0"/>
              <a:t>Identified additional required editorial clarifications</a:t>
            </a:r>
          </a:p>
          <a:p>
            <a:pPr marL="914400" lvl="1" indent="-457200">
              <a:buClr>
                <a:srgbClr val="FF0000"/>
              </a:buClr>
              <a:buFont typeface="Wingdings" panose="05000000000000000000" pitchFamily="2" charset="2"/>
              <a:buChar char="v"/>
            </a:pPr>
            <a:r>
              <a:rPr lang="en-US" sz="2800" b="1" dirty="0" smtClean="0"/>
              <a:t>See DCN 15-18-0046-02-010a</a:t>
            </a:r>
          </a:p>
          <a:p>
            <a:pPr marL="914400" lvl="1" indent="-457200">
              <a:buClr>
                <a:srgbClr val="FF0000"/>
              </a:buClr>
              <a:buFont typeface="Wingdings" panose="05000000000000000000" pitchFamily="2" charset="2"/>
              <a:buChar char="v"/>
            </a:pPr>
            <a:r>
              <a:rPr lang="en-US" sz="2800" b="1" dirty="0" smtClean="0"/>
              <a:t>May </a:t>
            </a:r>
            <a:r>
              <a:rPr lang="en-US" sz="2800" b="1" dirty="0"/>
              <a:t>need </a:t>
            </a:r>
            <a:r>
              <a:rPr lang="en-US" sz="2800" b="1" dirty="0" smtClean="0"/>
              <a:t>additional new diagrams</a:t>
            </a:r>
            <a:endParaRPr lang="en-US" sz="2800" b="1" dirty="0"/>
          </a:p>
          <a:p>
            <a:pPr marL="342900" indent="-342900">
              <a:buClr>
                <a:srgbClr val="FF0000"/>
              </a:buClr>
              <a:buFont typeface="Wingdings" charset="2"/>
              <a:buChar char="q"/>
            </a:pPr>
            <a:r>
              <a:rPr lang="en-US" sz="2800" b="1" dirty="0" smtClean="0"/>
              <a:t>Proposed timeline considered</a:t>
            </a:r>
          </a:p>
          <a:p>
            <a:pPr marL="342900" indent="-342900">
              <a:buClr>
                <a:srgbClr val="FF0000"/>
              </a:buClr>
              <a:buFont typeface="Wingdings" charset="2"/>
              <a:buChar char="q"/>
            </a:pPr>
            <a:r>
              <a:rPr lang="en-US" sz="2800" b="1" dirty="0" smtClean="0"/>
              <a:t>Discussion about impact of 802.15.10a on </a:t>
            </a:r>
            <a:r>
              <a:rPr lang="en-US" sz="2800" b="1" dirty="0" smtClean="0"/>
              <a:t>802.15.12</a:t>
            </a:r>
          </a:p>
          <a:p>
            <a:pPr marL="342900" indent="-342900">
              <a:buClr>
                <a:srgbClr val="FF0000"/>
              </a:buClr>
              <a:buFont typeface="Wingdings" charset="2"/>
              <a:buChar char="q"/>
            </a:pPr>
            <a:r>
              <a:rPr lang="en-US" sz="2800" b="1" dirty="0" smtClean="0"/>
              <a:t>Requested three meeting slots for Warsaw Interim</a:t>
            </a:r>
            <a:endParaRPr lang="en-US" sz="2800" b="1" dirty="0" smtClean="0"/>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076463559"/>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March,</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March, 2018 (*)</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t>July,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Sept, 2018</a:t>
                      </a:r>
                    </a:p>
                  </a:txBody>
                  <a:tcPr/>
                </a:tc>
                <a:tc>
                  <a:txBody>
                    <a:bodyPr/>
                    <a:lstStyle/>
                    <a:p>
                      <a:r>
                        <a:rPr lang="en-US" dirty="0" smtClean="0"/>
                        <a:t>Nov, 2018</a:t>
                      </a:r>
                      <a:endParaRPr lang="en-US" dirty="0"/>
                    </a:p>
                  </a:txBody>
                  <a:tcPr/>
                </a:tc>
              </a:tr>
              <a:tr h="398549">
                <a:tc>
                  <a:txBody>
                    <a:bodyPr/>
                    <a:lstStyle/>
                    <a:p>
                      <a:r>
                        <a:rPr lang="en-US" dirty="0" smtClean="0"/>
                        <a:t>NesCom</a:t>
                      </a:r>
                      <a:endParaRPr lang="en-US" dirty="0"/>
                    </a:p>
                  </a:txBody>
                  <a:tcPr/>
                </a:tc>
                <a:tc>
                  <a:txBody>
                    <a:bodyPr/>
                    <a:lstStyle/>
                    <a:p>
                      <a:r>
                        <a:rPr lang="en-US" dirty="0" smtClean="0"/>
                        <a:t>Nov, 2018</a:t>
                      </a:r>
                      <a:endParaRPr lang="en-US" dirty="0"/>
                    </a:p>
                  </a:txBody>
                  <a:tcPr/>
                </a:tc>
                <a:tc>
                  <a:txBody>
                    <a:bodyPr/>
                    <a:lstStyle/>
                    <a:p>
                      <a:r>
                        <a:rPr lang="en-US" dirty="0" smtClean="0"/>
                        <a:t>Jan,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Feb, 2019</a:t>
                      </a:r>
                    </a:p>
                  </a:txBody>
                  <a:tcPr/>
                </a:tc>
                <a:tc>
                  <a:txBody>
                    <a:bodyPr/>
                    <a:lstStyle/>
                    <a:p>
                      <a:r>
                        <a:rPr lang="en-US" dirty="0" smtClean="0"/>
                        <a:t>March, 2019</a:t>
                      </a:r>
                    </a:p>
                  </a:txBody>
                  <a:tcPr/>
                </a:tc>
              </a:tr>
            </a:tbl>
          </a:graphicData>
        </a:graphic>
      </p:graphicFrame>
      <p:sp>
        <p:nvSpPr>
          <p:cNvPr id="3" name="TextBox 2"/>
          <p:cNvSpPr txBox="1"/>
          <p:nvPr/>
        </p:nvSpPr>
        <p:spPr>
          <a:xfrm>
            <a:off x="623434" y="5925086"/>
            <a:ext cx="4216219" cy="400110"/>
          </a:xfrm>
          <a:prstGeom prst="rect">
            <a:avLst/>
          </a:prstGeom>
          <a:noFill/>
        </p:spPr>
        <p:txBody>
          <a:bodyPr wrap="none" rtlCol="0">
            <a:spAutoFit/>
          </a:bodyPr>
          <a:lstStyle/>
          <a:p>
            <a:r>
              <a:rPr lang="en-US" sz="2000" dirty="0" smtClean="0"/>
              <a:t>(*) Call for Proposals open until May 7</a:t>
            </a:r>
            <a:endParaRPr lang="en-US" sz="2000" dirty="0"/>
          </a:p>
        </p:txBody>
      </p:sp>
    </p:spTree>
    <p:extLst>
      <p:ext uri="{BB962C8B-B14F-4D97-AF65-F5344CB8AC3E}">
        <p14:creationId xmlns:p14="http://schemas.microsoft.com/office/powerpoint/2010/main" val="36026403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109115</TotalTime>
  <Words>481</Words>
  <Application>Microsoft Office PowerPoint</Application>
  <PresentationFormat>On-screen Show (4:3)</PresentationFormat>
  <Paragraphs>117</Paragraphs>
  <Slides>6</Slides>
  <Notes>5</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Custom Design</vt:lpstr>
      <vt:lpstr>PowerPoint Presentation</vt:lpstr>
      <vt:lpstr>TG10a (RMA) Officers</vt:lpstr>
      <vt:lpstr>Goal of TG10a</vt:lpstr>
      <vt:lpstr>TG10a Meeting Agenda/Goals</vt:lpstr>
      <vt:lpstr>Meeting Accomplishments</vt:lpstr>
      <vt:lpstr>Schedule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1044</cp:revision>
  <cp:lastPrinted>2015-07-14T16:02:16Z</cp:lastPrinted>
  <dcterms:created xsi:type="dcterms:W3CDTF">2009-07-12T16:25:16Z</dcterms:created>
  <dcterms:modified xsi:type="dcterms:W3CDTF">2018-03-07T17:42:11Z</dcterms:modified>
</cp:coreProperties>
</file>