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15-18-0122-00-0vat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15-18-0122-00-0vat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Water Vehicle Emergency Warning Signal Application using LiFi/CAMCOM 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Minwoo Lee (SNUST), Jeong Gon Kim (Korea Polytechnic Univ.), Hyeongho Lee (Netvision Telecom Inc., Korea), </a:t>
            </a:r>
            <a:r>
              <a:rPr lang="en-US" sz="1600" dirty="0" smtClean="0">
                <a:latin typeface="Times New Roman" pitchFamily="18" charset="0"/>
                <a:cs typeface="Times New Roman" pitchFamily="18" charset="0"/>
              </a:rPr>
              <a:t>Mariappan </a:t>
            </a:r>
            <a:r>
              <a:rPr lang="en-US" sz="1600" dirty="0">
                <a:latin typeface="Times New Roman" pitchFamily="18" charset="0"/>
                <a:cs typeface="Times New Roman" pitchFamily="18" charset="0"/>
              </a:rPr>
              <a:t>Vinayagam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LiFi/CamCom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LiFi/CamCom for water vehicle used for emergency warning signal.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Water Vehicle Emergency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Warning Signal </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Water Vehicle</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Water Vehicle Emergency Warning Signal</a:t>
            </a:r>
          </a:p>
        </p:txBody>
      </p:sp>
      <p:sp>
        <p:nvSpPr>
          <p:cNvPr id="10" name="Content Placeholder 2"/>
          <p:cNvSpPr txBox="1">
            <a:spLocks/>
          </p:cNvSpPr>
          <p:nvPr/>
        </p:nvSpPr>
        <p:spPr>
          <a:xfrm>
            <a:off x="4767435" y="1371600"/>
            <a:ext cx="4376565" cy="488744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Emergency Warning </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Casualties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large navigational buoys, primary lights or lightships.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Changes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depth of water</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Dangerous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wrecks or obstruction to navigation</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Floating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dangers-like containers, drifting buoys, icebergs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Newly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established aids to navigation</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Gunnery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 fire exercise areas and underwater activities in certain areas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Vessels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aground in approaching port areas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changes or development of new buoyage system</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Gale warnings</a:t>
            </a: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System and the PD/Camera connected on water vehicle to enable LiFi/CamCom technology for communication between water vehicles</a:t>
            </a: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pSp>
        <p:nvGrpSpPr>
          <p:cNvPr id="3" name="Group 2"/>
          <p:cNvGrpSpPr/>
          <p:nvPr/>
        </p:nvGrpSpPr>
        <p:grpSpPr>
          <a:xfrm>
            <a:off x="76201" y="2014434"/>
            <a:ext cx="4800600" cy="3395766"/>
            <a:chOff x="-1" y="1524000"/>
            <a:chExt cx="4850691" cy="3395766"/>
          </a:xfrm>
        </p:grpSpPr>
        <p:sp>
          <p:nvSpPr>
            <p:cNvPr id="23" name="TextBox 53"/>
            <p:cNvSpPr txBox="1">
              <a:spLocks noChangeArrowheads="1"/>
            </p:cNvSpPr>
            <p:nvPr/>
          </p:nvSpPr>
          <p:spPr bwMode="auto">
            <a:xfrm>
              <a:off x="1050216" y="4642767"/>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Water Vehicles In Use Scenario </a:t>
              </a:r>
              <a:r>
                <a:rPr kumimoji="0" lang="en-US" altLang="ko-KR" sz="1200" dirty="0" smtClean="0">
                  <a:cs typeface="Times New Roman" panose="02020603050405020304" pitchFamily="18" charset="0"/>
                </a:rPr>
                <a:t>&gt;</a:t>
              </a:r>
            </a:p>
          </p:txBody>
        </p:sp>
        <p:sp>
          <p:nvSpPr>
            <p:cNvPr id="8" name="Rectangle 7"/>
            <p:cNvSpPr/>
            <p:nvPr/>
          </p:nvSpPr>
          <p:spPr>
            <a:xfrm>
              <a:off x="4293310" y="4661356"/>
              <a:ext cx="557380" cy="215444"/>
            </a:xfrm>
            <a:prstGeom prst="rect">
              <a:avLst/>
            </a:prstGeom>
          </p:spPr>
          <p:txBody>
            <a:bodyPr wrap="square">
              <a:spAutoFit/>
            </a:bodyPr>
            <a:lstStyle/>
            <a:p>
              <a:pPr algn="r"/>
              <a:r>
                <a:rPr lang="en-US" sz="800" dirty="0"/>
                <a:t>GOOGLE</a:t>
              </a:r>
            </a:p>
          </p:txBody>
        </p:sp>
        <p:pic>
          <p:nvPicPr>
            <p:cNvPr id="2" name="Picture 1"/>
            <p:cNvPicPr>
              <a:picLocks noChangeAspect="1"/>
            </p:cNvPicPr>
            <p:nvPr/>
          </p:nvPicPr>
          <p:blipFill>
            <a:blip r:embed="rId3"/>
            <a:stretch>
              <a:fillRect/>
            </a:stretch>
          </p:blipFill>
          <p:spPr>
            <a:xfrm>
              <a:off x="-1" y="1524000"/>
              <a:ext cx="4767435" cy="3176303"/>
            </a:xfrm>
            <a:prstGeom prst="rect">
              <a:avLst/>
            </a:prstGeom>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LiFi/CAMCOM Technology for Water </a:t>
            </a:r>
            <a:r>
              <a:rPr lang="en-US" altLang="ko-KR" sz="3200" b="1" dirty="0" smtClean="0"/>
              <a:t>Vehicle</a:t>
            </a:r>
            <a:endParaRPr lang="en-US" altLang="ko-KR" sz="3200" b="1" dirty="0"/>
          </a:p>
        </p:txBody>
      </p:sp>
      <p:sp>
        <p:nvSpPr>
          <p:cNvPr id="41" name="Content Placeholder 2"/>
          <p:cNvSpPr txBox="1">
            <a:spLocks/>
          </p:cNvSpPr>
          <p:nvPr/>
        </p:nvSpPr>
        <p:spPr>
          <a:xfrm>
            <a:off x="5656634" y="2184304"/>
            <a:ext cx="3487366" cy="3835496"/>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Based LiFi/CamCom Link on Water Vehicles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Water Vehicle Lights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CCTV Camera</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than 500m with lens</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80999" y="4364575"/>
            <a:ext cx="5275634" cy="1948671"/>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LiFi/CamCom Technology to communicate between water vehicles for emergency condition information broadcasting, Water vehicle specific secured informations, etc. </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Helps  to protect the water vehicles from emergency situation locks and saves human /  goods, etc.</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existing lighting infrasture and on vehicle cameras for LiFi/CamCom Link</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76" name="TextBox 53"/>
          <p:cNvSpPr txBox="1">
            <a:spLocks noChangeArrowheads="1"/>
          </p:cNvSpPr>
          <p:nvPr/>
        </p:nvSpPr>
        <p:spPr bwMode="auto">
          <a:xfrm>
            <a:off x="1678164" y="4050437"/>
            <a:ext cx="26813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1200" dirty="0" smtClean="0">
                <a:cs typeface="Times New Roman" panose="02020603050405020304" pitchFamily="18" charset="0"/>
              </a:rPr>
              <a:t>&lt; Water Vehicle LiFi CamCom </a:t>
            </a:r>
            <a:r>
              <a:rPr lang="en-US" altLang="ko-KR" sz="1200" dirty="0" smtClean="0">
                <a:cs typeface="Times New Roman" panose="02020603050405020304" pitchFamily="18" charset="0"/>
              </a:rPr>
              <a:t>Link </a:t>
            </a:r>
            <a:r>
              <a:rPr kumimoji="0" lang="en-US" altLang="ko-KR" sz="1200" dirty="0" smtClean="0">
                <a:cs typeface="Times New Roman" panose="02020603050405020304" pitchFamily="18" charset="0"/>
              </a:rPr>
              <a:t>&gt;</a:t>
            </a:r>
          </a:p>
        </p:txBody>
      </p:sp>
      <p:pic>
        <p:nvPicPr>
          <p:cNvPr id="35" name="Picture 2" descr="C:\Users\Ferrum\Desktop\Vehicle\morz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58422"/>
            <a:ext cx="5966125" cy="1674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1981200"/>
            <a:ext cx="8952684"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Water Vehicle Emergency Warning </a:t>
            </a:r>
            <a:r>
              <a:rPr lang="en-US" altLang="ko-KR" sz="2000" dirty="0" smtClean="0">
                <a:solidFill>
                  <a:schemeClr val="tx1"/>
                </a:solidFill>
                <a:latin typeface="Times New Roman" panose="02020603050405020304" pitchFamily="18" charset="0"/>
                <a:cs typeface="Times New Roman" panose="02020603050405020304" pitchFamily="18" charset="0"/>
              </a:rPr>
              <a:t>Signaling method </a:t>
            </a:r>
            <a:r>
              <a:rPr lang="en-US" altLang="ko-KR" sz="2000" dirty="0">
                <a:solidFill>
                  <a:schemeClr val="tx1"/>
                </a:solidFill>
                <a:latin typeface="Times New Roman" panose="02020603050405020304" pitchFamily="18" charset="0"/>
                <a:cs typeface="Times New Roman" panose="02020603050405020304" pitchFamily="18" charset="0"/>
              </a:rPr>
              <a:t>using LiFi/CAMCOM Technology</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existing infrastructure to built the system and does not required any additional infrastructure needs to be Installed</a:t>
            </a: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Provides warning signals to nearby </a:t>
            </a:r>
            <a:r>
              <a:rPr lang="en-US" altLang="ko-KR" sz="2000" dirty="0">
                <a:solidFill>
                  <a:schemeClr val="tx1"/>
                </a:solidFill>
                <a:latin typeface="Times New Roman" panose="02020603050405020304" pitchFamily="18" charset="0"/>
                <a:cs typeface="Times New Roman" panose="02020603050405020304" pitchFamily="18" charset="0"/>
              </a:rPr>
              <a:t>water vehicles casualties to large navigational buoys, primary lights or lightships, Changes in depth of water, Dangerous wrecks or obstruction to navigation, floating dangers-like containers, drifting buoys, icebergs, </a:t>
            </a:r>
            <a:r>
              <a:rPr lang="en-US" altLang="ko-KR" sz="2000" dirty="0" smtClean="0">
                <a:solidFill>
                  <a:schemeClr val="tx1"/>
                </a:solidFill>
                <a:latin typeface="Times New Roman" panose="02020603050405020304" pitchFamily="18" charset="0"/>
                <a:cs typeface="Times New Roman" panose="02020603050405020304" pitchFamily="18" charset="0"/>
              </a:rPr>
              <a:t>etc. </a:t>
            </a: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Reduce </a:t>
            </a:r>
            <a:r>
              <a:rPr lang="en-US" altLang="ko-KR" sz="2000" dirty="0">
                <a:solidFill>
                  <a:schemeClr val="tx1"/>
                </a:solidFill>
                <a:latin typeface="Times New Roman" panose="02020603050405020304" pitchFamily="18" charset="0"/>
                <a:cs typeface="Times New Roman" panose="02020603050405020304" pitchFamily="18" charset="0"/>
              </a:rPr>
              <a:t>the </a:t>
            </a:r>
            <a:r>
              <a:rPr lang="en-US" altLang="ko-KR" sz="2000" dirty="0" smtClean="0">
                <a:solidFill>
                  <a:schemeClr val="tx1"/>
                </a:solidFill>
                <a:latin typeface="Times New Roman" panose="02020603050405020304" pitchFamily="18" charset="0"/>
                <a:cs typeface="Times New Roman" panose="02020603050405020304" pitchFamily="18" charset="0"/>
              </a:rPr>
              <a:t>travelers/goods risk and avoids confusions on the way of sailing. </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9592</TotalTime>
  <Words>390</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Arial</vt:lpstr>
      <vt:lpstr>Calibri</vt:lpstr>
      <vt:lpstr>굴림</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387</cp:revision>
  <cp:lastPrinted>2017-05-07T15:48:38Z</cp:lastPrinted>
  <dcterms:created xsi:type="dcterms:W3CDTF">2010-05-15T17:50:32Z</dcterms:created>
  <dcterms:modified xsi:type="dcterms:W3CDTF">2018-03-06T05:37:08Z</dcterms:modified>
</cp:coreProperties>
</file>