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15-18-0121-00-0vat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15-18-0121-00-0vat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LiFi/CAMCOM Technology based Aircraft carrier Optical Landing System Solution</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Minwoo Lee(SNUST</a:t>
            </a:r>
            <a:r>
              <a:rPr lang="en-US" sz="1600" dirty="0" smtClean="0">
                <a:latin typeface="Times New Roman" pitchFamily="18" charset="0"/>
                <a:cs typeface="Times New Roman" pitchFamily="18" charset="0"/>
              </a:rPr>
              <a:t>), Soo </a:t>
            </a:r>
            <a:r>
              <a:rPr lang="en-US" sz="1600" dirty="0">
                <a:latin typeface="Times New Roman" pitchFamily="18" charset="0"/>
                <a:cs typeface="Times New Roman" pitchFamily="18" charset="0"/>
              </a:rPr>
              <a:t>Young Chang(CSUS), Jeong Gon Kim (Korea Polytechnic Univ.), Hyeongho Lee(Netvision Telecom Inc., Korea),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Vinayagam(SNUST)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technology for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aircraft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carrier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optical landing system solution</a:t>
            </a:r>
            <a:r>
              <a:rPr lang="en-US" altLang="ko-KR" sz="1600" dirty="0" smtClean="0">
                <a:latin typeface="Times New Roman" pitchFamily="18" charset="0"/>
                <a:cs typeface="Times New Roman" pitchFamily="18" charset="0"/>
              </a:rPr>
              <a:t>.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 carrier Optical Landing System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Optical Landing System </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Aircraft carrier Optical Landing </a:t>
            </a:r>
            <a:r>
              <a:rPr lang="en-US" altLang="ko-KR" sz="3200" b="1" dirty="0" smtClean="0"/>
              <a:t>System</a:t>
            </a:r>
            <a:endParaRPr lang="en-US" altLang="ko-KR" sz="3200" b="1" dirty="0"/>
          </a:p>
        </p:txBody>
      </p:sp>
      <p:sp>
        <p:nvSpPr>
          <p:cNvPr id="10" name="Content Placeholder 2"/>
          <p:cNvSpPr txBox="1">
            <a:spLocks/>
          </p:cNvSpPr>
          <p:nvPr/>
        </p:nvSpPr>
        <p:spPr>
          <a:xfrm>
            <a:off x="4767435" y="1168037"/>
            <a:ext cx="4376565" cy="51452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Presently very complex light based signaling used for Optical Landing System Light (OLS) for aircraft landing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use lens to focus on OLS to detect the type of signal lighting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Difficult to detect the landing signal status from long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easy and long distance coverage method for OLS</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OLS Lighting System or Simple Lighting Model and the PD/head mounted Camera connected on aircraft to enable LiFi/CamCom technology for communication between aircraft and aircraft carriers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Simple and Effective to Install the LiFi/CamCom System</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user friendly for OLS operators and pilots for Landing</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Increase the distance coverage to take decision on Landing</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1051809" y="3815322"/>
            <a:ext cx="30296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a:cs typeface="Times New Roman" panose="02020603050405020304" pitchFamily="18" charset="0"/>
              </a:rPr>
              <a:t>Fresnel Lens Optical Landing System </a:t>
            </a:r>
            <a:r>
              <a:rPr kumimoji="0" lang="en-US" altLang="ko-KR" sz="1200" dirty="0" smtClean="0">
                <a:cs typeface="Times New Roman" panose="02020603050405020304" pitchFamily="18" charset="0"/>
              </a:rPr>
              <a:t>&gt;</a:t>
            </a:r>
          </a:p>
        </p:txBody>
      </p:sp>
      <p:sp>
        <p:nvSpPr>
          <p:cNvPr id="8" name="Rectangle 7"/>
          <p:cNvSpPr/>
          <p:nvPr/>
        </p:nvSpPr>
        <p:spPr>
          <a:xfrm>
            <a:off x="3886200" y="3872876"/>
            <a:ext cx="645580" cy="215444"/>
          </a:xfrm>
          <a:prstGeom prst="rect">
            <a:avLst/>
          </a:prstGeom>
        </p:spPr>
        <p:txBody>
          <a:bodyPr wrap="square">
            <a:spAutoFit/>
          </a:bodyPr>
          <a:lstStyle/>
          <a:p>
            <a:pPr algn="r"/>
            <a:r>
              <a:rPr lang="en-US" sz="800" dirty="0" smtClean="0"/>
              <a:t>WIKIPEDIA</a:t>
            </a:r>
            <a:endParaRPr lang="en-US" sz="800" dirty="0"/>
          </a:p>
        </p:txBody>
      </p:sp>
      <p:pic>
        <p:nvPicPr>
          <p:cNvPr id="1026" name="Picture 2" descr="https://upload.wikimedia.org/wikipedia/commons/3/34/FS_CdG_Optic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344" y="1499968"/>
            <a:ext cx="3657600" cy="235516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53"/>
          <p:cNvSpPr txBox="1">
            <a:spLocks noChangeArrowheads="1"/>
          </p:cNvSpPr>
          <p:nvPr/>
        </p:nvSpPr>
        <p:spPr bwMode="auto">
          <a:xfrm>
            <a:off x="1050330" y="6051043"/>
            <a:ext cx="30296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Lens </a:t>
            </a:r>
            <a:r>
              <a:rPr lang="en-US" altLang="ko-KR" sz="1200" dirty="0">
                <a:cs typeface="Times New Roman" panose="02020603050405020304" pitchFamily="18" charset="0"/>
              </a:rPr>
              <a:t>Optical Landing </a:t>
            </a:r>
            <a:r>
              <a:rPr lang="en-US" altLang="ko-KR" sz="1200" dirty="0" smtClean="0">
                <a:cs typeface="Times New Roman" panose="02020603050405020304" pitchFamily="18" charset="0"/>
              </a:rPr>
              <a:t>System Lights </a:t>
            </a:r>
            <a:r>
              <a:rPr kumimoji="0" lang="en-US" altLang="ko-KR" sz="1200" dirty="0" smtClean="0">
                <a:cs typeface="Times New Roman" panose="02020603050405020304" pitchFamily="18" charset="0"/>
              </a:rPr>
              <a:t>&gt;</a:t>
            </a:r>
          </a:p>
        </p:txBody>
      </p:sp>
      <p:pic>
        <p:nvPicPr>
          <p:cNvPr id="5" name="Picture 4"/>
          <p:cNvPicPr>
            <a:picLocks noChangeAspect="1"/>
          </p:cNvPicPr>
          <p:nvPr/>
        </p:nvPicPr>
        <p:blipFill>
          <a:blip r:embed="rId4"/>
          <a:stretch>
            <a:fillRect/>
          </a:stretch>
        </p:blipFill>
        <p:spPr>
          <a:xfrm>
            <a:off x="683853" y="4142521"/>
            <a:ext cx="3873080" cy="1895337"/>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Technology for Optical Landing System </a:t>
            </a:r>
          </a:p>
        </p:txBody>
      </p:sp>
      <p:sp>
        <p:nvSpPr>
          <p:cNvPr id="41" name="Content Placeholder 2"/>
          <p:cNvSpPr txBox="1">
            <a:spLocks/>
          </p:cNvSpPr>
          <p:nvPr/>
        </p:nvSpPr>
        <p:spPr>
          <a:xfrm>
            <a:off x="5673749" y="2184304"/>
            <a:ext cx="3487366" cy="3835496"/>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LiFi/CamCom Link for OLS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OLS Lights </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Head Mounted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Multilevel PPM, Inverted PPM,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Subcarrier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PPM, DSSS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more than 500m with lens</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457200" y="4364575"/>
            <a:ext cx="5275634" cy="1948671"/>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LiFi/CamCom Technology to communicate between Aircraft and Aircraft Carrier for OLS</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Simplifies and automate the OLS Signaling Method</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existing lighting infrasture and PD/ Head mounted Camera for LiFi/CamCom Link</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Add Capability for OLS Signaling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recognition from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long distance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76" name="TextBox 53"/>
          <p:cNvSpPr txBox="1">
            <a:spLocks noChangeArrowheads="1"/>
          </p:cNvSpPr>
          <p:nvPr/>
        </p:nvSpPr>
        <p:spPr bwMode="auto">
          <a:xfrm>
            <a:off x="761346" y="4032884"/>
            <a:ext cx="48012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a:cs typeface="Times New Roman" panose="02020603050405020304" pitchFamily="18" charset="0"/>
              </a:rPr>
              <a:t>Aircraft carrier Optical Landing </a:t>
            </a:r>
            <a:r>
              <a:rPr lang="en-US" altLang="ko-KR" sz="1200" dirty="0" smtClean="0">
                <a:cs typeface="Times New Roman" panose="02020603050405020304" pitchFamily="18" charset="0"/>
              </a:rPr>
              <a:t>System (OLS) </a:t>
            </a:r>
            <a:r>
              <a:rPr kumimoji="0" lang="en-US" altLang="ko-KR" sz="1200" dirty="0" smtClean="0">
                <a:cs typeface="Times New Roman" panose="02020603050405020304" pitchFamily="18" charset="0"/>
              </a:rPr>
              <a:t>LiFi CamCom </a:t>
            </a:r>
            <a:r>
              <a:rPr lang="en-US" altLang="ko-KR" sz="1200" dirty="0" smtClean="0">
                <a:cs typeface="Times New Roman" panose="02020603050405020304" pitchFamily="18" charset="0"/>
              </a:rPr>
              <a:t>Link </a:t>
            </a:r>
            <a:r>
              <a:rPr kumimoji="0" lang="en-US" altLang="ko-KR" sz="1200" dirty="0" smtClean="0">
                <a:cs typeface="Times New Roman" panose="02020603050405020304" pitchFamily="18" charset="0"/>
              </a:rPr>
              <a:t>&gt;</a:t>
            </a:r>
          </a:p>
        </p:txBody>
      </p:sp>
      <p:pic>
        <p:nvPicPr>
          <p:cNvPr id="2" name="Picture 1"/>
          <p:cNvPicPr>
            <a:picLocks noChangeAspect="1"/>
          </p:cNvPicPr>
          <p:nvPr/>
        </p:nvPicPr>
        <p:blipFill>
          <a:blip r:embed="rId3"/>
          <a:stretch>
            <a:fillRect/>
          </a:stretch>
        </p:blipFill>
        <p:spPr>
          <a:xfrm>
            <a:off x="1082784" y="1752600"/>
            <a:ext cx="4029534" cy="2302591"/>
          </a:xfrm>
          <a:prstGeom prst="rect">
            <a:avLst/>
          </a:prstGeom>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981200"/>
            <a:ext cx="89526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LiFi/CAMCOM Technology based Aircraft carrier Optical Landing System Solution</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OLS lighting infrastructure to built the system and does not required any additional infrastructure needs to be installed</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Provides easy way signaling for aircraft landing and increase the distance coverage to recognize the OLS lighting signals. </a:t>
            </a: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Simplifies and automate the OLS </a:t>
            </a:r>
            <a:r>
              <a:rPr lang="en-US" altLang="ko-KR" sz="2000" dirty="0" smtClean="0">
                <a:solidFill>
                  <a:schemeClr val="tx1"/>
                </a:solidFill>
                <a:latin typeface="Times New Roman" panose="02020603050405020304" pitchFamily="18" charset="0"/>
                <a:cs typeface="Times New Roman" panose="02020603050405020304" pitchFamily="18" charset="0"/>
              </a:rPr>
              <a:t>Lighting Signal method</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9694</TotalTime>
  <Words>395</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Arial</vt:lpstr>
      <vt:lpstr>Calibri</vt:lpstr>
      <vt:lpstr>굴림</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398</cp:revision>
  <cp:lastPrinted>2018-03-02T12:18:30Z</cp:lastPrinted>
  <dcterms:created xsi:type="dcterms:W3CDTF">2010-05-15T17:50:32Z</dcterms:created>
  <dcterms:modified xsi:type="dcterms:W3CDTF">2018-03-06T05:34:37Z</dcterms:modified>
</cp:coreProperties>
</file>