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11" r:id="rId3"/>
    <p:sldId id="312" r:id="rId4"/>
    <p:sldId id="313" r:id="rId5"/>
    <p:sldId id="314" r:id="rId6"/>
    <p:sldId id="323" r:id="rId7"/>
    <p:sldId id="264" r:id="rId8"/>
    <p:sldId id="342" r:id="rId9"/>
    <p:sldId id="343" r:id="rId10"/>
    <p:sldId id="322" r:id="rId11"/>
    <p:sldId id="315"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 id="343"/>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03" d="100"/>
          <a:sy n="103" d="100"/>
        </p:scale>
        <p:origin x="-2488"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18-0114-</a:t>
            </a:r>
            <a:r>
              <a:rPr lang="en-US" b="1" dirty="0" smtClean="0"/>
              <a:t>01-</a:t>
            </a:r>
            <a:r>
              <a:rPr lang="en-US" b="1" dirty="0" smtClean="0"/>
              <a:t>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5 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endParaRPr lang="en-US" sz="1800" b="1" dirty="0" smtClean="0"/>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r>
              <a:rPr lang="en-US" sz="2400" b="1" dirty="0" smtClean="0"/>
              <a:t>Reviewed functional </a:t>
            </a:r>
            <a:r>
              <a:rPr lang="en-US" sz="2400" b="1" dirty="0"/>
              <a:t>decomposition review (15-17-0113-</a:t>
            </a:r>
            <a:r>
              <a:rPr lang="en-US" sz="2400" b="1" dirty="0" smtClean="0"/>
              <a:t>08)</a:t>
            </a:r>
            <a:r>
              <a:rPr lang="en-US" sz="2400" dirty="0" smtClean="0"/>
              <a:t> </a:t>
            </a:r>
            <a:endParaRPr lang="en-US" sz="2400" dirty="0"/>
          </a:p>
          <a:p>
            <a:pPr marL="342900" indent="-342900">
              <a:buClr>
                <a:srgbClr val="FF0000"/>
              </a:buClr>
              <a:buFont typeface="Wingdings" charset="2"/>
              <a:buChar char="q"/>
            </a:pPr>
            <a:r>
              <a:rPr lang="en-US" sz="2400" b="1" dirty="0" smtClean="0"/>
              <a:t>Discussion on </a:t>
            </a:r>
            <a:r>
              <a:rPr lang="en-US" sz="2400" b="1" dirty="0"/>
              <a:t>Protocol </a:t>
            </a:r>
            <a:r>
              <a:rPr lang="en-US" sz="2400" b="1" dirty="0" smtClean="0"/>
              <a:t>Stack Flow </a:t>
            </a:r>
            <a:r>
              <a:rPr lang="en-US" sz="2400" b="1" dirty="0" smtClean="0"/>
              <a:t>15-17-0656-10)</a:t>
            </a:r>
            <a:endParaRPr lang="en-US" sz="2400" b="1" dirty="0" smtClean="0"/>
          </a:p>
          <a:p>
            <a:pPr marL="800100" lvl="1" indent="-342900">
              <a:buClr>
                <a:srgbClr val="FF0000"/>
              </a:buClr>
              <a:buFont typeface="Wingdings" charset="2"/>
              <a:buChar char="q"/>
            </a:pPr>
            <a:r>
              <a:rPr lang="en-US" sz="2400" b="1" dirty="0" smtClean="0"/>
              <a:t>Consensus on PDE and MMI requirements</a:t>
            </a:r>
          </a:p>
          <a:p>
            <a:pPr marL="342900" indent="-342900">
              <a:buClr>
                <a:srgbClr val="FF0000"/>
              </a:buClr>
              <a:buFont typeface="Wingdings" charset="2"/>
              <a:buChar char="q"/>
            </a:pPr>
            <a:r>
              <a:rPr lang="en-US" sz="2400" b="1" dirty="0" smtClean="0"/>
              <a:t>Discussion on </a:t>
            </a:r>
            <a:r>
              <a:rPr lang="en-US" sz="2400" b="1" dirty="0"/>
              <a:t>Primitives </a:t>
            </a:r>
            <a:endParaRPr lang="en-US" sz="2400" b="1" dirty="0" smtClean="0"/>
          </a:p>
          <a:p>
            <a:pPr marL="800100" lvl="1" indent="-342900">
              <a:buClr>
                <a:srgbClr val="FF0000"/>
              </a:buClr>
              <a:buFont typeface="Wingdings" charset="2"/>
              <a:buChar char="q"/>
            </a:pPr>
            <a:r>
              <a:rPr lang="en-US" sz="2400" b="1" dirty="0" smtClean="0"/>
              <a:t>Reviewed PDE data request and indication primitives</a:t>
            </a:r>
          </a:p>
          <a:p>
            <a:pPr marL="800100" lvl="1" indent="-342900">
              <a:buClr>
                <a:srgbClr val="FF0000"/>
              </a:buClr>
              <a:buFont typeface="Wingdings" charset="2"/>
              <a:buChar char="q"/>
            </a:pPr>
            <a:r>
              <a:rPr lang="en-US" sz="2400" b="1" dirty="0" smtClean="0"/>
              <a:t>Extensive discussion on use of “Profiles” to simplify the upper layer interface</a:t>
            </a:r>
          </a:p>
          <a:p>
            <a:pPr marL="1257300" lvl="2" indent="-342900">
              <a:buClr>
                <a:srgbClr val="FF0000"/>
              </a:buClr>
              <a:buFont typeface="Wingdings" charset="2"/>
              <a:buChar char="q"/>
            </a:pPr>
            <a:r>
              <a:rPr lang="en-US" sz="2400" b="1" dirty="0" smtClean="0"/>
              <a:t>Agreed upon partitioning profiles into sub-profiles</a:t>
            </a:r>
          </a:p>
          <a:p>
            <a:pPr marL="1257300" lvl="2" indent="-342900">
              <a:buClr>
                <a:srgbClr val="FF0000"/>
              </a:buClr>
              <a:buFont typeface="Wingdings" charset="2"/>
              <a:buChar char="q"/>
            </a:pPr>
            <a:r>
              <a:rPr lang="en-US" sz="2400" b="1" dirty="0" smtClean="0"/>
              <a:t>Agreed to a “Hello World” exercise to compare proposals and expose issues</a:t>
            </a:r>
            <a:endParaRPr lang="en-US" sz="2400" b="1" dirty="0" smtClean="0"/>
          </a:p>
          <a:p>
            <a:pPr marL="342900" indent="-342900">
              <a:buClr>
                <a:srgbClr val="FF0000"/>
              </a:buClr>
              <a:buFont typeface="Wingdings" charset="2"/>
              <a:buChar char="q"/>
            </a:pPr>
            <a:r>
              <a:rPr lang="en-US" sz="2400" b="1" dirty="0" smtClean="0"/>
              <a:t>Discussion </a:t>
            </a:r>
            <a:r>
              <a:rPr lang="en-US" sz="2400" b="1" dirty="0"/>
              <a:t>on </a:t>
            </a:r>
            <a:r>
              <a:rPr lang="en-US" sz="2400" b="1" dirty="0" err="1"/>
              <a:t>PassThru</a:t>
            </a:r>
            <a:r>
              <a:rPr lang="en-US" sz="2400" b="1" dirty="0"/>
              <a:t> </a:t>
            </a:r>
            <a:r>
              <a:rPr lang="en-US" sz="2400" b="1" dirty="0" smtClean="0"/>
              <a:t>functions</a:t>
            </a:r>
          </a:p>
          <a:p>
            <a:pPr marL="800100" lvl="1" indent="-342900">
              <a:buClr>
                <a:srgbClr val="FF0000"/>
              </a:buClr>
              <a:buFont typeface="Wingdings" charset="2"/>
              <a:buChar char="q"/>
            </a:pPr>
            <a:r>
              <a:rPr lang="en-US" sz="2400" b="1" dirty="0" smtClean="0"/>
              <a:t>Agreed that legacy applications will be supported</a:t>
            </a:r>
          </a:p>
          <a:p>
            <a:pPr marL="342900" indent="-342900">
              <a:buClr>
                <a:srgbClr val="FF0000"/>
              </a:buClr>
              <a:buFont typeface="Wingdings" charset="2"/>
              <a:buChar char="q"/>
            </a:pPr>
            <a:r>
              <a:rPr lang="en-US" sz="2400" b="1" dirty="0" smtClean="0"/>
              <a:t>TG12 minutes can be found in document 15-18-0139-00</a:t>
            </a:r>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077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5 Mar, PM2: </a:t>
            </a:r>
            <a:r>
              <a:rPr lang="en-US" sz="2400" b="1" dirty="0"/>
              <a:t>Opening report, Agenda, Status, and Functional decomposition review (15-17-0113-</a:t>
            </a:r>
            <a:r>
              <a:rPr lang="en-US" sz="2400" b="1" dirty="0" smtClean="0"/>
              <a:t>07)</a:t>
            </a:r>
            <a:r>
              <a:rPr lang="en-US" sz="2400" dirty="0" smtClean="0"/>
              <a:t> </a:t>
            </a:r>
          </a:p>
          <a:p>
            <a:pPr marL="342900" indent="-342900">
              <a:buClr>
                <a:srgbClr val="FF0000"/>
              </a:buClr>
              <a:buFont typeface="Wingdings" charset="2"/>
              <a:buChar char="q"/>
            </a:pPr>
            <a:r>
              <a:rPr lang="en-US" sz="2400" b="1" dirty="0" smtClean="0"/>
              <a:t>Tuesday 6 Mar, AM2: </a:t>
            </a:r>
            <a:r>
              <a:rPr lang="en-US" sz="2400" b="1" dirty="0"/>
              <a:t>Detailed discussion on </a:t>
            </a:r>
            <a:r>
              <a:rPr lang="en-US" sz="2400" b="1" dirty="0" err="1"/>
              <a:t>PassThru</a:t>
            </a:r>
            <a:r>
              <a:rPr lang="en-US" sz="2400" b="1" dirty="0"/>
              <a:t> (e.g. 15-17-</a:t>
            </a:r>
            <a:r>
              <a:rPr lang="en-US" sz="2400" b="1" dirty="0" smtClean="0"/>
              <a:t>0656-08)</a:t>
            </a:r>
            <a:endParaRPr lang="en-US" sz="2400" b="1" dirty="0"/>
          </a:p>
          <a:p>
            <a:pPr marL="342900" indent="-342900">
              <a:buClr>
                <a:srgbClr val="FF0000"/>
              </a:buClr>
              <a:buFont typeface="Wingdings" charset="2"/>
              <a:buChar char="q"/>
            </a:pPr>
            <a:r>
              <a:rPr lang="en-US" sz="2400" b="1" dirty="0" smtClean="0"/>
              <a:t>Tuesday 6 Mar, PM1: </a:t>
            </a:r>
            <a:r>
              <a:rPr lang="en-US" sz="2400" b="1" dirty="0" smtClean="0"/>
              <a:t>Not meeting</a:t>
            </a:r>
            <a:endParaRPr lang="en-US" sz="2400" b="1" dirty="0"/>
          </a:p>
          <a:p>
            <a:pPr marL="342900" indent="-342900">
              <a:buClr>
                <a:srgbClr val="FF0000"/>
              </a:buClr>
              <a:buFont typeface="Wingdings" charset="2"/>
              <a:buChar char="q"/>
            </a:pPr>
            <a:r>
              <a:rPr lang="en-US" sz="2400" b="1" dirty="0" smtClean="0"/>
              <a:t>Wednesday </a:t>
            </a:r>
            <a:r>
              <a:rPr lang="en-US" sz="2400" b="1" dirty="0" smtClean="0"/>
              <a:t>7 Mar, PM2: </a:t>
            </a:r>
            <a:r>
              <a:rPr lang="en-US" sz="2400" b="1" dirty="0"/>
              <a:t>Primitive Discussion </a:t>
            </a:r>
            <a:r>
              <a:rPr lang="en-US" sz="2400" b="1" dirty="0" smtClean="0"/>
              <a:t>and Protocol </a:t>
            </a:r>
            <a:r>
              <a:rPr lang="en-US" sz="2400" b="1" dirty="0"/>
              <a:t>Stack Discussion </a:t>
            </a:r>
            <a:r>
              <a:rPr lang="en-US" sz="2400" b="1" dirty="0" smtClean="0"/>
              <a:t>(</a:t>
            </a:r>
            <a:r>
              <a:rPr lang="en-US" sz="2400" b="1" dirty="0"/>
              <a:t>e.g. 15-17-</a:t>
            </a:r>
            <a:r>
              <a:rPr lang="en-US" sz="2400" b="1" dirty="0" smtClean="0"/>
              <a:t>0656-</a:t>
            </a:r>
            <a:r>
              <a:rPr lang="en-US" sz="2400" b="1" dirty="0" smtClean="0"/>
              <a:t>09)</a:t>
            </a:r>
            <a:endParaRPr lang="en-US" sz="2400" dirty="0"/>
          </a:p>
          <a:p>
            <a:pPr marL="342900" indent="-342900">
              <a:buClr>
                <a:srgbClr val="FF0000"/>
              </a:buClr>
              <a:buFont typeface="Wingdings" charset="2"/>
              <a:buChar char="q"/>
            </a:pPr>
            <a:r>
              <a:rPr lang="en-US" sz="2400" b="1" dirty="0" smtClean="0"/>
              <a:t>Thursday 8 Mar, 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8 Mar, AM2: 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neither discussion nor objection the motion to approve the agenda carries</a:t>
            </a:r>
            <a:r>
              <a:rPr lang="en-US" sz="24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Jan 2018</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3785651"/>
          </a:xfrm>
          <a:prstGeom prst="rect">
            <a:avLst/>
          </a:prstGeom>
          <a:noFill/>
        </p:spPr>
        <p:txBody>
          <a:bodyPr wrap="square" rtlCol="0">
            <a:spAutoFit/>
          </a:bodyPr>
          <a:lstStyle/>
          <a:p>
            <a:pPr marL="342900" indent="-342900">
              <a:buClr>
                <a:srgbClr val="FF0000"/>
              </a:buClr>
              <a:buFont typeface="Wingdings" charset="2"/>
              <a:buChar char="q"/>
            </a:pPr>
            <a:r>
              <a:rPr lang="en-US" sz="2800" b="1" dirty="0"/>
              <a:t>Reviewed functional decomposition review (15-17-0113-</a:t>
            </a:r>
            <a:r>
              <a:rPr lang="en-US" sz="2800" b="1" dirty="0" smtClean="0"/>
              <a:t>07)</a:t>
            </a:r>
            <a:r>
              <a:rPr lang="en-US" sz="2800" dirty="0" smtClean="0"/>
              <a:t> </a:t>
            </a:r>
            <a:endParaRPr lang="en-US" sz="2800" dirty="0"/>
          </a:p>
          <a:p>
            <a:pPr marL="342900" indent="-342900">
              <a:buClr>
                <a:srgbClr val="FF0000"/>
              </a:buClr>
              <a:buFont typeface="Wingdings" charset="2"/>
              <a:buChar char="q"/>
            </a:pPr>
            <a:r>
              <a:rPr lang="en-US" sz="2800" b="1" dirty="0"/>
              <a:t>Discussion on Protocol Stack Flow (15-17-</a:t>
            </a:r>
            <a:r>
              <a:rPr lang="en-US" sz="2800" b="1" dirty="0" smtClean="0"/>
              <a:t>0656-08)</a:t>
            </a:r>
            <a:endParaRPr lang="en-US" sz="2800" dirty="0"/>
          </a:p>
          <a:p>
            <a:pPr marL="800100" lvl="1" indent="-342900">
              <a:buClr>
                <a:srgbClr val="FF0000"/>
              </a:buClr>
              <a:buFont typeface="Wingdings" charset="2"/>
              <a:buChar char="q"/>
            </a:pPr>
            <a:r>
              <a:rPr lang="en-US" sz="2400" b="1" dirty="0"/>
              <a:t>Consensus on PDE and MMI requirements</a:t>
            </a:r>
          </a:p>
          <a:p>
            <a:pPr marL="342900" indent="-342900">
              <a:buClr>
                <a:srgbClr val="FF0000"/>
              </a:buClr>
              <a:buFont typeface="Wingdings" charset="2"/>
              <a:buChar char="q"/>
            </a:pPr>
            <a:r>
              <a:rPr lang="en-US" sz="2800" b="1" dirty="0" smtClean="0"/>
              <a:t>Discussion </a:t>
            </a:r>
            <a:r>
              <a:rPr lang="en-US" sz="2800" b="1" dirty="0"/>
              <a:t>on </a:t>
            </a:r>
            <a:r>
              <a:rPr lang="en-US" sz="2800" b="1" dirty="0" err="1"/>
              <a:t>PassThru</a:t>
            </a:r>
            <a:r>
              <a:rPr lang="en-US" sz="2800" b="1" dirty="0"/>
              <a:t> functions (15-17-</a:t>
            </a:r>
            <a:r>
              <a:rPr lang="en-US" sz="2800" b="1" dirty="0" smtClean="0"/>
              <a:t>0656-08)</a:t>
            </a:r>
          </a:p>
          <a:p>
            <a:pPr marL="800100" lvl="2" indent="-342900">
              <a:buClr>
                <a:srgbClr val="FF0000"/>
              </a:buClr>
              <a:buFont typeface="Wingdings" charset="2"/>
              <a:buChar char="q"/>
            </a:pPr>
            <a:r>
              <a:rPr lang="en-US" sz="2400" b="1" dirty="0"/>
              <a:t>Consensus on </a:t>
            </a:r>
            <a:r>
              <a:rPr lang="en-US" sz="2400" b="1" dirty="0" err="1"/>
              <a:t>PassThru</a:t>
            </a:r>
            <a:r>
              <a:rPr lang="en-US" sz="2400" b="1" dirty="0"/>
              <a:t> </a:t>
            </a:r>
            <a:r>
              <a:rPr lang="en-US" sz="2400" b="1" dirty="0" smtClean="0"/>
              <a:t>requirements</a:t>
            </a:r>
            <a:endParaRPr lang="en-US" sz="2400" b="1" dirty="0"/>
          </a:p>
          <a:p>
            <a:pPr marL="342900" indent="-342900">
              <a:buClr>
                <a:srgbClr val="FF0000"/>
              </a:buClr>
              <a:buFont typeface="Wingdings" charset="2"/>
              <a:buChar char="q"/>
            </a:pPr>
            <a:r>
              <a:rPr lang="en-US" sz="2800" b="1" dirty="0"/>
              <a:t>Discussion on </a:t>
            </a:r>
            <a:r>
              <a:rPr lang="en-US" sz="2800" b="1" dirty="0" smtClean="0"/>
              <a:t>Management Protocol Module functions</a:t>
            </a:r>
          </a:p>
          <a:p>
            <a:pPr marL="800100" lvl="1" indent="-342900">
              <a:buClr>
                <a:srgbClr val="FF0000"/>
              </a:buClr>
              <a:buFont typeface="Wingdings" charset="2"/>
              <a:buChar char="q"/>
            </a:pPr>
            <a:r>
              <a:rPr lang="en-US" sz="2400" b="1" dirty="0"/>
              <a:t>Growing consensus on Protocol Module </a:t>
            </a:r>
            <a:r>
              <a:rPr lang="en-US" sz="2400" b="1" dirty="0" smtClean="0"/>
              <a:t>functions</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a:t>C</a:t>
            </a:r>
            <a:r>
              <a:rPr lang="en-US" sz="2400" b="1" dirty="0" smtClean="0"/>
              <a:t>ompare proposals on various methods to implement profiles to simplify ULI upper level I/F</a:t>
            </a:r>
          </a:p>
          <a:p>
            <a:pPr marL="800100" lvl="1" indent="-342900">
              <a:buClr>
                <a:srgbClr val="FF0000"/>
              </a:buClr>
              <a:buFont typeface="Wingdings" charset="2"/>
              <a:buChar char="q"/>
            </a:pPr>
            <a:r>
              <a:rPr lang="en-US" sz="2400" b="1" dirty="0" smtClean="0"/>
              <a:t>Expose 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sz="2400" b="1" dirty="0" smtClean="0"/>
              <a:t>Wi-SUN scenario</a:t>
            </a:r>
          </a:p>
          <a:p>
            <a:pPr marL="1257300" lvl="2" indent="-342900">
              <a:buClr>
                <a:srgbClr val="FF0000"/>
              </a:buClr>
              <a:buFont typeface="Wingdings" charset="2"/>
              <a:buChar char="q"/>
            </a:pPr>
            <a:r>
              <a:rPr lang="en-US" sz="2400" b="1" dirty="0" smtClean="0"/>
              <a:t>6tisch scenario</a:t>
            </a:r>
          </a:p>
          <a:p>
            <a:pPr marL="800100" lvl="1" indent="-342900">
              <a:buClr>
                <a:srgbClr val="FF0000"/>
              </a:buClr>
              <a:buFont typeface="Wingdings" charset="2"/>
              <a:buChar char="q"/>
            </a:pPr>
            <a:r>
              <a:rPr lang="en-US" sz="2400" b="1" dirty="0" smtClean="0"/>
              <a:t>P Kinney to send out via TG12 reflector</a:t>
            </a:r>
            <a:endParaRPr lang="en-US" sz="2400" b="1" dirty="0" smtClean="0"/>
          </a:p>
          <a:p>
            <a:pPr marL="342900" indent="-342900">
              <a:buClr>
                <a:srgbClr val="FF0000"/>
              </a:buClr>
              <a:buFont typeface="Wingdings" charset="2"/>
              <a:buChar char="q"/>
            </a:pPr>
            <a:r>
              <a:rPr lang="en-US" sz="2800" b="1" dirty="0" smtClean="0"/>
              <a:t>Proposals:</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endParaRPr lang="en-US" sz="2400" b="1" dirty="0" smtClean="0"/>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294638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117830</TotalTime>
  <Words>1342</Words>
  <Application>Microsoft Macintosh PowerPoint</Application>
  <PresentationFormat>On-screen Show (4:3)</PresentationFormat>
  <Paragraphs>236</Paragraphs>
  <Slides>12</Slides>
  <Notes>9</Notes>
  <HiddenSlides>8</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 12 Status Update, as of Jan 2018</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Rosemont</dc:title>
  <dc:subject>IEEE 802.15 &lt;TG12&gt;</dc:subject>
  <dc:creator>Pat Kinney</dc:creator>
  <cp:keywords/>
  <dc:description>&lt;15-18-0114-00-0012&gt;</dc:description>
  <cp:lastModifiedBy>Pat Kinney</cp:lastModifiedBy>
  <cp:revision>1025</cp:revision>
  <cp:lastPrinted>2015-07-14T16:02:16Z</cp:lastPrinted>
  <dcterms:created xsi:type="dcterms:W3CDTF">2009-07-12T16:25:16Z</dcterms:created>
  <dcterms:modified xsi:type="dcterms:W3CDTF">2018-03-08T23:48:13Z</dcterms:modified>
  <cp:category/>
</cp:coreProperties>
</file>