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57"/>
    <p:restoredTop sz="85885"/>
  </p:normalViewPr>
  <p:slideViewPr>
    <p:cSldViewPr>
      <p:cViewPr varScale="1">
        <p:scale>
          <a:sx n="112" d="100"/>
          <a:sy n="112" d="100"/>
        </p:scale>
        <p:origin x="188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5/7/18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5/7/18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5/7/18</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5/7/18</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a:t>May 2018</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a:t>Rick Alfvin (Linespeed Events LLC)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a:latin typeface="Calibri" charset="0"/>
              </a:rPr>
              <a:t>doc.: IEEE 802.15-18-0111-01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imat.ieee.org" TargetMode="External"/><Relationship Id="rId4" Type="http://schemas.openxmlformats.org/officeDocument/2006/relationships/hyperlink" Target="https://mentor.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5362"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 </a:t>
            </a:r>
            <a:r>
              <a:rPr lang="en-US" sz="1600" dirty="0">
                <a:latin typeface="Calibri" charset="0"/>
              </a:rPr>
              <a:t>May 7, 2018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a:latin typeface="Calibri" charset="0"/>
              </a:rPr>
              <a:t>Linespeed Events LLC</a:t>
            </a: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endParaRPr lang="en-US" sz="1200" dirty="0">
              <a:solidFill>
                <a:srgbClr val="898989"/>
              </a:solidFill>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741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a:ea typeface="ＭＳ Ｐゴシック" charset="0"/>
                <a:cs typeface="ＭＳ Ｐゴシック" charset="0"/>
              </a:rPr>
              <a:t>114</a:t>
            </a:r>
            <a:r>
              <a:rPr lang="en-US" sz="3600" baseline="30000" dirty="0">
                <a:ea typeface="ＭＳ Ｐゴシック" charset="0"/>
                <a:cs typeface="ＭＳ Ｐゴシック" charset="0"/>
              </a:rPr>
              <a:t>th</a:t>
            </a:r>
            <a:r>
              <a:rPr lang="en-US" sz="3600" dirty="0">
                <a:ea typeface="ＭＳ Ｐゴシック" charset="0"/>
                <a:cs typeface="ＭＳ Ｐゴシック" charset="0"/>
              </a:rPr>
              <a:t> 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a:solidFill>
                  <a:srgbClr val="898989"/>
                </a:solidFill>
                <a:ea typeface="ＭＳ Ｐゴシック" charset="0"/>
                <a:cs typeface="ＭＳ Ｐゴシック" charset="0"/>
              </a:rPr>
              <a:t>May 7-10, 2018</a:t>
            </a:r>
          </a:p>
          <a:p>
            <a:pPr eaLnBrk="1"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a:t>Marriott Warsaw</a:t>
            </a:r>
          </a:p>
          <a:p>
            <a:pPr eaLnBrk="1" fontAlgn="ctr" hangingPunct="1">
              <a:lnSpc>
                <a:spcPct val="70000"/>
              </a:lnSpc>
            </a:pPr>
            <a:r>
              <a:rPr lang="en-US" altLang="zh-TW" sz="2000" b="1" dirty="0">
                <a:solidFill>
                  <a:srgbClr val="898989"/>
                </a:solidFill>
                <a:ea typeface="ＭＳ Ｐゴシック" charset="0"/>
                <a:cs typeface="ＭＳ Ｐゴシック" charset="0"/>
              </a:rPr>
              <a:t>Warsaw, PL</a:t>
            </a: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endParaRPr lang="en-US" sz="1200" dirty="0">
              <a:solidFill>
                <a:srgbClr val="898989"/>
              </a:solidFill>
              <a:latin typeface="Calibri"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945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marL="0" indent="0" algn="ctr" eaLnBrk="1" hangingPunct="1">
              <a:lnSpc>
                <a:spcPct val="90000"/>
              </a:lnSpc>
              <a:buNone/>
            </a:pPr>
            <a:r>
              <a:rPr lang="en-US" sz="2400" b="1" dirty="0">
                <a:ea typeface="ＭＳ Ｐゴシック" charset="0"/>
              </a:rPr>
              <a:t>SSID: </a:t>
            </a:r>
            <a:r>
              <a:rPr lang="en-US" sz="2400" b="1" dirty="0">
                <a:solidFill>
                  <a:srgbClr val="FF0000"/>
                </a:solidFill>
                <a:ea typeface="ＭＳ Ｐゴシック" charset="0"/>
              </a:rPr>
              <a:t>IEEE802</a:t>
            </a:r>
            <a:r>
              <a:rPr lang="en-US" sz="2400" b="1" dirty="0">
                <a:ea typeface="ＭＳ Ｐゴシック" charset="0"/>
              </a:rPr>
              <a:t>      Password: </a:t>
            </a:r>
            <a:r>
              <a:rPr lang="en-US" sz="2400" b="1" dirty="0" err="1">
                <a:solidFill>
                  <a:srgbClr val="FF0000"/>
                </a:solidFill>
                <a:ea typeface="ＭＳ Ｐゴシック" charset="0"/>
              </a:rPr>
              <a:t>ieeeieee</a:t>
            </a:r>
            <a:endParaRPr lang="en-US" sz="2400" b="1" dirty="0">
              <a:solidFill>
                <a:srgbClr val="FF0000"/>
              </a:solidFill>
              <a:ea typeface="ＭＳ Ｐゴシック" charset="0"/>
            </a:endParaRPr>
          </a:p>
          <a:p>
            <a:pPr marL="0" indent="0" algn="ctr" eaLnBrk="1" hangingPunct="1">
              <a:lnSpc>
                <a:spcPct val="90000"/>
              </a:lnSpc>
              <a:buNone/>
            </a:pPr>
            <a:r>
              <a:rPr lang="en-US" sz="2400" b="1" dirty="0">
                <a:ea typeface="ＭＳ Ｐゴシック" charset="0"/>
              </a:rPr>
              <a:t>Bookmark: </a:t>
            </a:r>
            <a:r>
              <a:rPr lang="en-US" sz="2400" dirty="0">
                <a:ea typeface="ＭＳ Ｐゴシック" charset="0"/>
                <a:hlinkClick r:id="rId3"/>
              </a:rPr>
              <a:t>http://ieee802.linespeed.io</a:t>
            </a:r>
            <a:r>
              <a:rPr lang="en-US" sz="2400" dirty="0">
                <a:ea typeface="ＭＳ Ｐゴシック" charset="0"/>
              </a:rPr>
              <a:t> </a:t>
            </a:r>
          </a:p>
          <a:p>
            <a:pPr algn="just" eaLnBrk="1" hangingPunct="1">
              <a:lnSpc>
                <a:spcPct val="90000"/>
              </a:lnSpc>
            </a:pPr>
            <a:endParaRPr lang="en-US" sz="2400" dirty="0">
              <a:ea typeface="ＭＳ Ｐゴシック" charset="0"/>
              <a:cs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DOWNLOADS</a:t>
            </a:r>
          </a:p>
          <a:p>
            <a:pPr lvl="1" algn="just" eaLnBrk="1" hangingPunct="1">
              <a:lnSpc>
                <a:spcPct val="90000"/>
              </a:lnSpc>
            </a:pPr>
            <a:r>
              <a:rPr lang="en-US" sz="2000" dirty="0">
                <a:ea typeface="ＭＳ Ｐゴシック" charset="0"/>
                <a:hlinkClick r:id="rId3"/>
              </a:rPr>
              <a:t>http://ieee802.linespeed.io</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CONTROL NUMBERS</a:t>
            </a:r>
          </a:p>
          <a:p>
            <a:pPr lvl="1" algn="just" eaLnBrk="1" hangingPunct="1">
              <a:lnSpc>
                <a:spcPct val="90000"/>
              </a:lnSpc>
            </a:pPr>
            <a:r>
              <a:rPr lang="en-US" sz="2000" dirty="0">
                <a:ea typeface="ＭＳ Ｐゴシック" charset="0"/>
                <a:hlinkClick r:id="rId4"/>
              </a:rPr>
              <a:t>https://mentor.ieee.org</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a:t>
            </a:r>
          </a:p>
          <a:p>
            <a:pPr lvl="1" algn="just" eaLnBrk="1" hangingPunct="1">
              <a:lnSpc>
                <a:spcPct val="90000"/>
              </a:lnSpc>
            </a:pPr>
            <a:r>
              <a:rPr lang="en-US" sz="2000" dirty="0">
                <a:ea typeface="ＭＳ Ｐゴシック" charset="0"/>
                <a:hlinkClick r:id="rId4"/>
              </a:rPr>
              <a:t>https://mentor.ieee.org</a:t>
            </a:r>
            <a:r>
              <a:rPr lang="en-US" sz="2000" dirty="0">
                <a:ea typeface="ＭＳ Ｐゴシック" charset="0"/>
              </a:rPr>
              <a:t> </a:t>
            </a:r>
          </a:p>
          <a:p>
            <a:pPr algn="just" eaLnBrk="1" hangingPunct="1">
              <a:lnSpc>
                <a:spcPct val="90000"/>
              </a:lnSpc>
            </a:pPr>
            <a:r>
              <a:rPr lang="en-US" sz="2400" b="1" dirty="0">
                <a:ea typeface="ＭＳ Ｐゴシック" charset="0"/>
                <a:cs typeface="ＭＳ Ｐゴシック" charset="0"/>
              </a:rPr>
              <a:t>ATTENDANCE</a:t>
            </a:r>
          </a:p>
          <a:p>
            <a:pPr lvl="1" algn="just" eaLnBrk="1" hangingPunct="1">
              <a:lnSpc>
                <a:spcPct val="90000"/>
              </a:lnSpc>
            </a:pPr>
            <a:r>
              <a:rPr lang="en-US" sz="2000" dirty="0">
                <a:ea typeface="ＭＳ Ｐゴシック" charset="0"/>
                <a:hlinkClick r:id="rId5"/>
              </a:rPr>
              <a:t>https://imat.ieee.org</a:t>
            </a:r>
            <a:endParaRPr lang="en-US" sz="2000" b="1" u="wavyHeavy" dirty="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p:txBody>
      </p:sp>
      <p:sp>
        <p:nvSpPr>
          <p:cNvPr id="19461"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150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17 Regular Time Slots</a:t>
            </a:r>
          </a:p>
          <a:p>
            <a:pPr algn="just" eaLnBrk="1" hangingPunct="1"/>
            <a:r>
              <a:rPr lang="en-US" sz="2400" dirty="0">
                <a:ea typeface="ＭＳ Ｐゴシック" charset="0"/>
                <a:cs typeface="ＭＳ Ｐゴシック" charset="0"/>
              </a:rPr>
              <a:t>MUST attend at least 13 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253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May 1, 2018</a:t>
            </a:r>
          </a:p>
          <a:p>
            <a:pPr lvl="1" algn="just" eaLnBrk="1" hangingPunct="1"/>
            <a:r>
              <a:rPr lang="en-US" sz="2000" dirty="0">
                <a:ea typeface="ＭＳ Ｐゴシック" charset="0"/>
              </a:rPr>
              <a:t>63 Voters</a:t>
            </a:r>
          </a:p>
          <a:p>
            <a:pPr lvl="1" algn="just" eaLnBrk="1" hangingPunct="1"/>
            <a:r>
              <a:rPr lang="en-US" sz="2000" dirty="0">
                <a:ea typeface="ＭＳ Ｐゴシック" charset="0"/>
              </a:rPr>
              <a:t>9 Nearly voters</a:t>
            </a:r>
          </a:p>
          <a:p>
            <a:pPr lvl="1" algn="just" eaLnBrk="1" hangingPunct="1"/>
            <a:r>
              <a:rPr lang="en-US" sz="2000" dirty="0">
                <a:ea typeface="ＭＳ Ｐゴシック" charset="0"/>
              </a:rPr>
              <a:t>22 Aspirants</a:t>
            </a:r>
          </a:p>
        </p:txBody>
      </p:sp>
      <p:sp>
        <p:nvSpPr>
          <p:cNvPr id="22533"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Letter Ballots</a:t>
            </a:r>
          </a:p>
        </p:txBody>
      </p:sp>
      <p:sp>
        <p:nvSpPr>
          <p:cNvPr id="3" name="Content Placeholder 2"/>
          <p:cNvSpPr>
            <a:spLocks noGrp="1"/>
          </p:cNvSpPr>
          <p:nvPr>
            <p:ph idx="1"/>
          </p:nvPr>
        </p:nvSpPr>
        <p:spPr/>
        <p:txBody>
          <a:bodyPr/>
          <a:lstStyle/>
          <a:p>
            <a:r>
              <a:rPr lang="en-US" dirty="0"/>
              <a:t>Three important things to remember</a:t>
            </a:r>
          </a:p>
          <a:p>
            <a:pPr marL="971550" lvl="1" indent="-514350">
              <a:buFont typeface="+mj-lt"/>
              <a:buAutoNum type="arabicPeriod"/>
            </a:pPr>
            <a:r>
              <a:rPr lang="en-US" dirty="0"/>
              <a:t>Read the instructions.</a:t>
            </a:r>
          </a:p>
          <a:p>
            <a:pPr marL="971550" lvl="1" indent="-514350">
              <a:buFont typeface="+mj-lt"/>
              <a:buAutoNum type="arabicPeriod"/>
            </a:pPr>
            <a:r>
              <a:rPr lang="en-US" dirty="0"/>
              <a:t>Pay attention to the instructions.</a:t>
            </a:r>
          </a:p>
          <a:p>
            <a:pPr marL="971550" lvl="1" indent="-514350">
              <a:buFont typeface="+mj-lt"/>
              <a:buAutoNum type="arabicPeriod"/>
            </a:pPr>
            <a:r>
              <a:rPr lang="en-US" dirty="0"/>
              <a:t>Follow the instructions.</a:t>
            </a:r>
          </a:p>
        </p:txBody>
      </p:sp>
      <p:sp>
        <p:nvSpPr>
          <p:cNvPr id="4" name="Date Placeholder 3"/>
          <p:cNvSpPr>
            <a:spLocks noGrp="1"/>
          </p:cNvSpPr>
          <p:nvPr>
            <p:ph type="dt" sz="half" idx="10"/>
          </p:nvPr>
        </p:nvSpPr>
        <p:spPr/>
        <p:txBody>
          <a:bodyPr/>
          <a:lstStyle/>
          <a:p>
            <a:pPr>
              <a:defRPr/>
            </a:pPr>
            <a:r>
              <a:rPr lang="en-US"/>
              <a:t>May 2018</a:t>
            </a:r>
            <a:endParaRPr lang="en-US" dirty="0"/>
          </a:p>
        </p:txBody>
      </p:sp>
      <p:sp>
        <p:nvSpPr>
          <p:cNvPr id="5" name="Footer Placeholder 4"/>
          <p:cNvSpPr>
            <a:spLocks noGrp="1"/>
          </p:cNvSpPr>
          <p:nvPr>
            <p:ph type="ftr" sz="quarter" idx="11"/>
          </p:nvPr>
        </p:nvSpPr>
        <p:spPr/>
        <p:txBody>
          <a:bodyPr/>
          <a:lstStyle/>
          <a:p>
            <a:pPr>
              <a:defRPr/>
            </a:pPr>
            <a:r>
              <a:rPr lang="en-US"/>
              <a:t>Rick Alfvin (Linespeed Events LLC)</a:t>
            </a:r>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355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457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May 2018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259</Words>
  <Application>Microsoft Macintosh PowerPoint</Application>
  <PresentationFormat>On-screen Show (4:3)</PresentationFormat>
  <Paragraphs>83</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Chalkduster</vt:lpstr>
      <vt:lpstr>Office Theme</vt:lpstr>
      <vt:lpstr>PowerPoint Presentation</vt:lpstr>
      <vt:lpstr>114th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130</cp:revision>
  <dcterms:created xsi:type="dcterms:W3CDTF">2010-05-17T00:50:00Z</dcterms:created>
  <dcterms:modified xsi:type="dcterms:W3CDTF">2018-05-07T06:00:27Z</dcterms:modified>
</cp:coreProperties>
</file>