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1"/>
  </p:notesMasterIdLst>
  <p:handoutMasterIdLst>
    <p:handoutMasterId r:id="rId12"/>
  </p:handoutMasterIdLst>
  <p:sldIdLst>
    <p:sldId id="287" r:id="rId3"/>
    <p:sldId id="323" r:id="rId4"/>
    <p:sldId id="311" r:id="rId5"/>
    <p:sldId id="312" r:id="rId6"/>
    <p:sldId id="313" r:id="rId7"/>
    <p:sldId id="314" r:id="rId8"/>
    <p:sldId id="264" r:id="rId9"/>
    <p:sldId id="324"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11"/>
            <p14:sldId id="312"/>
            <p14:sldId id="313"/>
            <p14:sldId id="314"/>
            <p14:sldId id="264"/>
            <p14:sldId id="32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3" d="100"/>
          <a:sy n="63" d="100"/>
        </p:scale>
        <p:origin x="-4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15-18-0105-00-010a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Opening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a:t>
            </a:r>
            <a:r>
              <a:rPr lang="en-US" sz="1600" dirty="0" smtClean="0">
                <a:solidFill>
                  <a:srgbClr val="FF0000"/>
                </a:solidFill>
                <a:latin typeface="Times New Roman" pitchFamily="18" charset="0"/>
                <a:ea typeface="ＭＳ Ｐゴシック" pitchFamily="-65" charset="-128"/>
                <a:cs typeface="+mn-cs"/>
              </a:rPr>
              <a:t>2018 </a:t>
            </a:r>
            <a:r>
              <a:rPr lang="en-US" sz="1600" dirty="0" smtClean="0">
                <a:solidFill>
                  <a:srgbClr val="FF0000"/>
                </a:solidFill>
                <a:latin typeface="Times New Roman" pitchFamily="18" charset="0"/>
                <a:ea typeface="ＭＳ Ｐゴシック" pitchFamily="-65" charset="-128"/>
                <a:cs typeface="+mn-cs"/>
              </a:rPr>
              <a:t>Plenary </a:t>
            </a:r>
            <a:r>
              <a:rPr lang="en-US" sz="1600" dirty="0" smtClean="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7 Mar </a:t>
            </a:r>
            <a:r>
              <a:rPr lang="en-US" sz="1600" dirty="0" smtClean="0">
                <a:solidFill>
                  <a:srgbClr val="FF0000"/>
                </a:solidFill>
                <a:latin typeface="Times New Roman" pitchFamily="18" charset="0"/>
                <a:ea typeface="ＭＳ Ｐゴシック" pitchFamily="-65" charset="-128"/>
                <a:cs typeface="+mn-cs"/>
              </a:rPr>
              <a:t>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a:t>
            </a:r>
            <a:r>
              <a:rPr lang="en-US" sz="1600" dirty="0" smtClean="0">
                <a:solidFill>
                  <a:schemeClr val="tx2"/>
                </a:solidFill>
                <a:latin typeface="Times New Roman" pitchFamily="18" charset="0"/>
                <a:ea typeface="ＭＳ Ｐゴシック" pitchFamily="-65" charset="-128"/>
              </a:rPr>
              <a:t>pening  report for TG10a </a:t>
            </a:r>
            <a:r>
              <a:rPr lang="en-US" sz="1600" dirty="0" smtClean="0">
                <a:latin typeface="Times New Roman" pitchFamily="18" charset="0"/>
                <a:ea typeface="ＭＳ Ｐゴシック" pitchFamily="-65" charset="-128"/>
                <a:cs typeface="+mn-cs"/>
              </a:rPr>
              <a:t>meeting </a:t>
            </a:r>
            <a:r>
              <a:rPr lang="en-US" sz="1600" dirty="0" smtClean="0">
                <a:latin typeface="Times New Roman" pitchFamily="18" charset="0"/>
                <a:ea typeface="ＭＳ Ｐゴシック" pitchFamily="-65" charset="-128"/>
                <a:cs typeface="+mn-cs"/>
              </a:rPr>
              <a:t>Mar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Opening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status  information, etc. relevant to opening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a:t>
            </a:r>
            <a:r>
              <a:rPr lang="en-US" sz="1400" dirty="0" smtClean="0"/>
              <a:t>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a:t>
            </a:r>
            <a:r>
              <a:rPr lang="en-US" sz="1400" dirty="0" smtClean="0"/>
              <a:t>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dirty="0" smtClean="0"/>
              <a:t>&lt;Mar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dirty="0" smtClean="0"/>
              <a:t>&lt;Mar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dirty="0" smtClean="0"/>
              <a:t>&lt;Mar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dirty="0" smtClean="0"/>
              <a:t>&lt;Mar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a:t>
            </a:r>
            <a:r>
              <a:rPr lang="en-US" sz="1400" dirty="0" smtClean="0"/>
              <a:t>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a:t>
            </a:r>
            <a:r>
              <a:rPr lang="en-US" b="1" dirty="0" smtClean="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828800"/>
            <a:ext cx="8077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5 Mar, </a:t>
            </a:r>
            <a:r>
              <a:rPr lang="en-US" sz="2400" b="1" dirty="0" smtClean="0"/>
              <a:t>AM1: </a:t>
            </a:r>
            <a:r>
              <a:rPr lang="en-US" sz="2400" b="1" dirty="0"/>
              <a:t>Opening report, </a:t>
            </a:r>
            <a:r>
              <a:rPr lang="en-US" sz="2400" b="1" dirty="0" smtClean="0"/>
              <a:t>Agenda (</a:t>
            </a:r>
            <a:r>
              <a:rPr lang="en-US" sz="2400" b="1" dirty="0" smtClean="0"/>
              <a:t>15-18-0069-01), </a:t>
            </a:r>
            <a:r>
              <a:rPr lang="en-US" sz="2400" b="1" dirty="0" smtClean="0"/>
              <a:t>Minutes Approval, </a:t>
            </a:r>
            <a:r>
              <a:rPr lang="en-US" sz="2400" b="1" dirty="0" smtClean="0"/>
              <a:t>Status</a:t>
            </a:r>
            <a:r>
              <a:rPr lang="en-US" sz="2400" b="1" dirty="0"/>
              <a:t>, </a:t>
            </a:r>
            <a:r>
              <a:rPr lang="en-US" sz="2400" b="1" dirty="0" smtClean="0"/>
              <a:t>Problem statement, and Proposed correction </a:t>
            </a:r>
          </a:p>
          <a:p>
            <a:pPr marL="342900" indent="-342900">
              <a:buClr>
                <a:srgbClr val="FF0000"/>
              </a:buClr>
              <a:buFont typeface="Wingdings" charset="2"/>
              <a:buChar char="q"/>
            </a:pPr>
            <a:r>
              <a:rPr lang="en-US" sz="2400" b="1" dirty="0" smtClean="0"/>
              <a:t>Monday 5 Mar, PM1: If needed, detailed </a:t>
            </a:r>
            <a:r>
              <a:rPr lang="en-US" sz="2400" b="1" dirty="0"/>
              <a:t>discussion on </a:t>
            </a:r>
            <a:r>
              <a:rPr lang="en-US" sz="2400" b="1" dirty="0" smtClean="0"/>
              <a:t>Proposal </a:t>
            </a:r>
            <a:r>
              <a:rPr lang="en-US" sz="2400" b="1" dirty="0" smtClean="0"/>
              <a:t>(15-18-0046-01-010a)</a:t>
            </a:r>
            <a:endParaRPr lang="en-US" sz="2400" b="1" dirty="0"/>
          </a:p>
          <a:p>
            <a:pPr marL="342900" indent="-342900">
              <a:buClr>
                <a:srgbClr val="FF0000"/>
              </a:buClr>
              <a:buFont typeface="Wingdings" charset="2"/>
              <a:buChar char="q"/>
            </a:pPr>
            <a:r>
              <a:rPr lang="en-US" sz="2400" b="1" dirty="0" smtClean="0"/>
              <a:t>Tuesday 6 Mar, </a:t>
            </a:r>
            <a:r>
              <a:rPr lang="en-US" sz="2400" b="1" dirty="0" smtClean="0"/>
              <a:t>AM1</a:t>
            </a:r>
            <a:r>
              <a:rPr lang="en-US" sz="2400" b="1" dirty="0"/>
              <a:t>: Detailed discussion on Proposal </a:t>
            </a:r>
            <a:r>
              <a:rPr lang="en-US" sz="2400" b="1" dirty="0"/>
              <a:t>(</a:t>
            </a:r>
            <a:r>
              <a:rPr lang="en-US" sz="2400" b="1" dirty="0" smtClean="0"/>
              <a:t>15-18-0046-01-010a</a:t>
            </a:r>
            <a:r>
              <a:rPr lang="en-US" sz="2400" b="1" dirty="0"/>
              <a:t>), </a:t>
            </a:r>
            <a:r>
              <a:rPr lang="en-US" sz="2400" b="1" dirty="0" smtClean="0"/>
              <a:t>Timeline, AoB, Closing</a:t>
            </a:r>
            <a:endParaRPr lang="en-US" sz="2400" dirty="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&amp; minutes </a:t>
            </a:r>
            <a:r>
              <a:rPr lang="en-US" dirty="0" smtClean="0"/>
              <a:t>approval, status</a:t>
            </a:r>
            <a:endParaRPr lang="en-US" dirty="0"/>
          </a:p>
        </p:txBody>
      </p:sp>
      <p:sp>
        <p:nvSpPr>
          <p:cNvPr id="3" name="Content Placeholder 2"/>
          <p:cNvSpPr>
            <a:spLocks noGrp="1"/>
          </p:cNvSpPr>
          <p:nvPr>
            <p:ph idx="1"/>
          </p:nvPr>
        </p:nvSpPr>
        <p:spPr/>
        <p:txBody>
          <a:bodyPr/>
          <a:lstStyle/>
          <a:p>
            <a:r>
              <a:rPr lang="en-US" dirty="0"/>
              <a:t>Agenda </a:t>
            </a:r>
            <a:r>
              <a:rPr lang="en-US" dirty="0"/>
              <a:t>approval </a:t>
            </a:r>
            <a:r>
              <a:rPr lang="en-US" sz="2800" dirty="0"/>
              <a:t>(</a:t>
            </a:r>
            <a:r>
              <a:rPr lang="en-US" sz="2800" dirty="0" smtClean="0"/>
              <a:t>15-18-0069-01-010a)</a:t>
            </a:r>
            <a:endParaRPr lang="en-US" sz="2800" dirty="0" smtClean="0"/>
          </a:p>
          <a:p>
            <a:r>
              <a:rPr lang="en-US" dirty="0"/>
              <a:t>Minutes approval </a:t>
            </a:r>
            <a:r>
              <a:rPr lang="en-US" sz="2800" dirty="0"/>
              <a:t>(</a:t>
            </a:r>
            <a:r>
              <a:rPr lang="en-US" sz="2800" dirty="0" smtClean="0"/>
              <a:t>15-18-0048-00-010a)</a:t>
            </a:r>
            <a:endParaRPr lang="en-US" sz="2800" dirty="0" smtClean="0"/>
          </a:p>
          <a:p>
            <a:r>
              <a:rPr lang="en-US" dirty="0" smtClean="0"/>
              <a:t>Status</a:t>
            </a:r>
          </a:p>
          <a:p>
            <a:pPr lvl="1"/>
            <a:r>
              <a:rPr lang="en-US" dirty="0" smtClean="0"/>
              <a:t>Second </a:t>
            </a:r>
            <a:r>
              <a:rPr lang="en-US" dirty="0" smtClean="0"/>
              <a:t>meeting of 802.15.10a </a:t>
            </a:r>
            <a:r>
              <a:rPr lang="en-US" dirty="0" smtClean="0"/>
              <a:t>RMA</a:t>
            </a:r>
          </a:p>
          <a:p>
            <a:pPr lvl="1"/>
            <a:r>
              <a:rPr lang="en-US" dirty="0"/>
              <a:t>Problem </a:t>
            </a:r>
            <a:r>
              <a:rPr lang="en-US" dirty="0" smtClean="0"/>
              <a:t>Statement</a:t>
            </a:r>
          </a:p>
          <a:p>
            <a:pPr lvl="2"/>
            <a:r>
              <a:rPr lang="en-US" dirty="0" smtClean="0"/>
              <a:t>(15-17-0517-02-0mag)</a:t>
            </a:r>
            <a:endParaRPr lang="en-US" dirty="0" smtClean="0"/>
          </a:p>
          <a:p>
            <a:pPr lvl="1"/>
            <a:r>
              <a:rPr lang="en-US" dirty="0" smtClean="0"/>
              <a:t>Proposed </a:t>
            </a:r>
            <a:r>
              <a:rPr lang="en-US" dirty="0" smtClean="0"/>
              <a:t>solution approach</a:t>
            </a:r>
          </a:p>
          <a:p>
            <a:pPr lvl="2"/>
            <a:r>
              <a:rPr lang="en-US" dirty="0" smtClean="0"/>
              <a:t>(15-18-0046-01-010a</a:t>
            </a:r>
            <a:r>
              <a:rPr lang="en-US" dirty="0"/>
              <a:t>)</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dirty="0" smtClean="0"/>
              <a:t>&lt;Mar  </a:t>
            </a:r>
            <a:r>
              <a:rPr lang="en-US" dirty="0" smtClean="0"/>
              <a:t>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3603647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108394</TotalTime>
  <Words>618</Words>
  <Application>Microsoft Office PowerPoint</Application>
  <PresentationFormat>On-screen Show (4:3)</PresentationFormat>
  <Paragraphs>114</Paragraphs>
  <Slides>8</Slides>
  <Notes>4</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Default Design</vt:lpstr>
      <vt:lpstr>Custom Design</vt:lpstr>
      <vt:lpstr>PowerPoint Presentation</vt:lpstr>
      <vt:lpstr>TG10a (RMA) Officers</vt:lpstr>
      <vt:lpstr>Instructions for the WG Chair</vt:lpstr>
      <vt:lpstr>Participants, Patents, and Duty to Inform</vt:lpstr>
      <vt:lpstr>Patent Related Links</vt:lpstr>
      <vt:lpstr>Call for Potentially Essential Patents</vt:lpstr>
      <vt:lpstr>TG10a Meeting Agenda/Goals</vt:lpstr>
      <vt:lpstr>Agenda &amp; minutes approval, status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1025</cp:revision>
  <cp:lastPrinted>2015-07-14T16:02:16Z</cp:lastPrinted>
  <dcterms:created xsi:type="dcterms:W3CDTF">2009-07-12T16:25:16Z</dcterms:created>
  <dcterms:modified xsi:type="dcterms:W3CDTF">2018-03-05T05:18:16Z</dcterms:modified>
</cp:coreProperties>
</file>