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8"/>
  </p:notesMasterIdLst>
  <p:sldIdLst>
    <p:sldId id="295" r:id="rId2"/>
    <p:sldId id="288" r:id="rId3"/>
    <p:sldId id="289" r:id="rId4"/>
    <p:sldId id="290" r:id="rId5"/>
    <p:sldId id="291" r:id="rId6"/>
    <p:sldId id="292" r:id="rId7"/>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itchFamily="18" charset="0"/>
        <a:ea typeface="MS PGothic"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itchFamily="18" charset="0"/>
        <a:ea typeface="MS PGothic"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itchFamily="18" charset="0"/>
        <a:ea typeface="MS PGothic"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itchFamily="18" charset="0"/>
        <a:ea typeface="MS PGothic"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bg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bg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bg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bg1"/>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73" autoAdjust="0"/>
    <p:restoredTop sz="86376" autoAdjust="0"/>
  </p:normalViewPr>
  <p:slideViewPr>
    <p:cSldViewPr>
      <p:cViewPr varScale="1">
        <p:scale>
          <a:sx n="84" d="100"/>
          <a:sy n="84" d="100"/>
        </p:scale>
        <p:origin x="-1014" y="-78"/>
      </p:cViewPr>
      <p:guideLst>
        <p:guide orient="horz" pos="2160"/>
        <p:guide pos="2880"/>
      </p:guideLst>
    </p:cSldViewPr>
  </p:slideViewPr>
  <p:outlineViewPr>
    <p:cViewPr varScale="1">
      <p:scale>
        <a:sx n="170" d="200"/>
        <a:sy n="170" d="200"/>
      </p:scale>
      <p:origin x="588"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18" name="AutoShape 1"/>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itchFamily="18" charset="0"/>
              <a:buNone/>
            </a:pPr>
            <a:endParaRPr lang="en-US" altLang="en-US"/>
          </a:p>
        </p:txBody>
      </p:sp>
      <p:sp>
        <p:nvSpPr>
          <p:cNvPr id="9219" name="AutoShape 2"/>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itchFamily="18" charset="0"/>
              <a:buNone/>
            </a:pPr>
            <a:endParaRPr lang="en-US" altLang="en-US"/>
          </a:p>
        </p:txBody>
      </p:sp>
      <p:sp>
        <p:nvSpPr>
          <p:cNvPr id="9220" name="AutoShape 3"/>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itchFamily="18" charset="0"/>
              <a:buNone/>
            </a:pPr>
            <a:endParaRPr lang="en-US" altLang="en-US"/>
          </a:p>
        </p:txBody>
      </p:sp>
      <p:sp>
        <p:nvSpPr>
          <p:cNvPr id="9221" name="AutoShape 4"/>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itchFamily="18" charset="0"/>
              <a:buNone/>
            </a:pPr>
            <a:endParaRPr lang="en-US" altLang="en-US"/>
          </a:p>
        </p:txBody>
      </p:sp>
      <p:sp>
        <p:nvSpPr>
          <p:cNvPr id="9222" name="AutoShape 5"/>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itchFamily="18" charset="0"/>
              <a:buNone/>
            </a:pPr>
            <a:endParaRPr lang="en-US" altLang="en-US"/>
          </a:p>
        </p:txBody>
      </p:sp>
      <p:sp>
        <p:nvSpPr>
          <p:cNvPr id="9223" name="Text Box 6"/>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itchFamily="18" charset="0"/>
              <a:buNone/>
            </a:pPr>
            <a:endParaRPr lang="en-US" altLang="en-US"/>
          </a:p>
        </p:txBody>
      </p:sp>
      <p:sp>
        <p:nvSpPr>
          <p:cNvPr id="2" name="Rectangle 7">
            <a:extLst>
              <a:ext uri="{FF2B5EF4-FFF2-40B4-BE49-F238E27FC236}"/>
            </a:extLst>
          </p:cNvPr>
          <p:cNvSpPr>
            <a:spLocks noGrp="1" noChangeArrowheads="1"/>
          </p:cNvSpPr>
          <p:nvPr>
            <p:ph type="dt"/>
          </p:nvPr>
        </p:nvSpPr>
        <p:spPr bwMode="auto">
          <a:xfrm>
            <a:off x="646113" y="85725"/>
            <a:ext cx="2700337" cy="211138"/>
          </a:xfrm>
          <a:prstGeom prst="rect">
            <a:avLst/>
          </a:prstGeom>
          <a:noFill/>
          <a:ln>
            <a:noFill/>
          </a:ln>
          <a:effectLst/>
          <a:extLst>
            <a:ext uri="{FAA26D3D-D897-4be2-8F04-BA451C77F1D7}"/>
          </a:ex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9225" name="Rectangle 8"/>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extLst>
          </p:cNvPr>
          <p:cNvSpPr>
            <a:spLocks noGrp="1" noChangeArrowheads="1"/>
          </p:cNvSpPr>
          <p:nvPr>
            <p:ph type="body"/>
          </p:nvPr>
        </p:nvSpPr>
        <p:spPr bwMode="auto">
          <a:xfrm>
            <a:off x="914400" y="4387850"/>
            <a:ext cx="5021263" cy="4148138"/>
          </a:xfrm>
          <a:prstGeom prst="rect">
            <a:avLst/>
          </a:prstGeom>
          <a:noFill/>
          <a:ln>
            <a:noFill/>
          </a:ln>
          <a:effectLst/>
          <a:extLst>
            <a:ext uri="{FAA26D3D-D897-4be2-8F04-BA451C77F1D7}"/>
          </a:ex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9227" name="Text Box 10"/>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itchFamily="18" charset="0"/>
              <a:buNone/>
            </a:pPr>
            <a:endParaRPr lang="en-US" altLang="en-US"/>
          </a:p>
        </p:txBody>
      </p:sp>
      <p:sp>
        <p:nvSpPr>
          <p:cNvPr id="4" name="Rectangle 11">
            <a:extLst>
              <a:ext uri="{FF2B5EF4-FFF2-40B4-BE49-F238E27FC236}"/>
            </a:extLst>
          </p:cNvPr>
          <p:cNvSpPr>
            <a:spLocks noGrp="1" noChangeArrowheads="1"/>
          </p:cNvSpPr>
          <p:nvPr>
            <p:ph type="sldNum"/>
          </p:nvPr>
        </p:nvSpPr>
        <p:spPr bwMode="auto">
          <a:xfrm>
            <a:off x="2901950" y="8942388"/>
            <a:ext cx="784225" cy="730250"/>
          </a:xfrm>
          <a:prstGeom prst="rect">
            <a:avLst/>
          </a:prstGeom>
          <a:noFill/>
          <a:ln>
            <a:noFill/>
          </a:ln>
          <a:effectLst/>
          <a:extLst>
            <a:ext uri="{FAA26D3D-D897-4be2-8F04-BA451C77F1D7}"/>
          </a:ex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47537694-A7F7-46DA-8595-88100B154C2F}" type="slidenum">
              <a:rPr lang="en-US" altLang="en-US"/>
              <a:pPr>
                <a:defRPr/>
              </a:pPr>
              <a:t>‹N°›</a:t>
            </a:fld>
            <a:endParaRPr lang="en-US" altLang="en-US"/>
          </a:p>
        </p:txBody>
      </p:sp>
      <p:sp>
        <p:nvSpPr>
          <p:cNvPr id="25613" name="Rectangle 12">
            <a:extLst>
              <a:ext uri="{FF2B5EF4-FFF2-40B4-BE49-F238E27FC236}"/>
            </a:extLst>
          </p:cNvPr>
          <p:cNvSpPr>
            <a:spLocks noChangeArrowheads="1"/>
          </p:cNvSpPr>
          <p:nvPr/>
        </p:nvSpPr>
        <p:spPr bwMode="auto">
          <a:xfrm>
            <a:off x="715963" y="8942388"/>
            <a:ext cx="2255837"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a:solidFill>
                  <a:srgbClr val="000000"/>
                </a:solidFill>
              </a:rPr>
              <a:t>Tentative agenda Full WG</a:t>
            </a:r>
          </a:p>
        </p:txBody>
      </p:sp>
      <p:sp>
        <p:nvSpPr>
          <p:cNvPr id="9230" name="Line 13"/>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9231" name="Line 14"/>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322645553"/>
      </p:ext>
    </p:extLst>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extLst>
          </p:cNvPr>
          <p:cNvSpPr>
            <a:spLocks noGrp="1" noChangeArrowheads="1"/>
          </p:cNvSpPr>
          <p:nvPr>
            <p:ph type="sldNum" idx="10"/>
          </p:nvPr>
        </p:nvSpPr>
        <p:spPr>
          <a:ln/>
        </p:spPr>
        <p:txBody>
          <a:bodyPr/>
          <a:lstStyle>
            <a:lvl1pPr>
              <a:defRPr/>
            </a:lvl1pPr>
          </a:lstStyle>
          <a:p>
            <a:pPr>
              <a:defRPr/>
            </a:pPr>
            <a:r>
              <a:rPr lang="en-US" altLang="en-US"/>
              <a:t>Slide </a:t>
            </a:r>
            <a:fld id="{330596D8-28CD-42D5-B3DE-99B279DE29E0}" type="slidenum">
              <a:rPr lang="en-US" altLang="en-US"/>
              <a:pPr>
                <a:defRPr/>
              </a:pPr>
              <a:t>‹N°›</a:t>
            </a:fld>
            <a:endParaRPr lang="en-US" altLang="en-US"/>
          </a:p>
        </p:txBody>
      </p:sp>
    </p:spTree>
    <p:extLst>
      <p:ext uri="{BB962C8B-B14F-4D97-AF65-F5344CB8AC3E}">
        <p14:creationId xmlns:p14="http://schemas.microsoft.com/office/powerpoint/2010/main" val="37855155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extLst>
          </p:cNvPr>
          <p:cNvSpPr>
            <a:spLocks noGrp="1" noChangeArrowheads="1"/>
          </p:cNvSpPr>
          <p:nvPr>
            <p:ph type="sldNum" idx="10"/>
          </p:nvPr>
        </p:nvSpPr>
        <p:spPr>
          <a:ln/>
        </p:spPr>
        <p:txBody>
          <a:bodyPr/>
          <a:lstStyle>
            <a:lvl1pPr>
              <a:defRPr/>
            </a:lvl1pPr>
          </a:lstStyle>
          <a:p>
            <a:pPr>
              <a:defRPr/>
            </a:pPr>
            <a:r>
              <a:rPr lang="en-US" altLang="en-US"/>
              <a:t>Slide </a:t>
            </a:r>
            <a:fld id="{3FD6E06B-351D-4D0E-A468-C3175BB5315F}" type="slidenum">
              <a:rPr lang="en-US" altLang="en-US"/>
              <a:pPr>
                <a:defRPr/>
              </a:pPr>
              <a:t>‹N°›</a:t>
            </a:fld>
            <a:endParaRPr lang="en-US" altLang="en-US"/>
          </a:p>
        </p:txBody>
      </p:sp>
    </p:spTree>
    <p:extLst>
      <p:ext uri="{BB962C8B-B14F-4D97-AF65-F5344CB8AC3E}">
        <p14:creationId xmlns:p14="http://schemas.microsoft.com/office/powerpoint/2010/main" val="1889502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extLst>
          </p:cNvPr>
          <p:cNvSpPr>
            <a:spLocks noGrp="1" noChangeArrowheads="1"/>
          </p:cNvSpPr>
          <p:nvPr>
            <p:ph type="sldNum" idx="10"/>
          </p:nvPr>
        </p:nvSpPr>
        <p:spPr>
          <a:ln/>
        </p:spPr>
        <p:txBody>
          <a:bodyPr/>
          <a:lstStyle>
            <a:lvl1pPr>
              <a:defRPr/>
            </a:lvl1pPr>
          </a:lstStyle>
          <a:p>
            <a:pPr>
              <a:defRPr/>
            </a:pPr>
            <a:r>
              <a:rPr lang="en-US" altLang="en-US"/>
              <a:t>Slide </a:t>
            </a:r>
            <a:fld id="{81DF489E-2A57-435E-A460-8A0873096F61}" type="slidenum">
              <a:rPr lang="en-US" altLang="en-US"/>
              <a:pPr>
                <a:defRPr/>
              </a:pPr>
              <a:t>‹N°›</a:t>
            </a:fld>
            <a:endParaRPr lang="en-US" altLang="en-US"/>
          </a:p>
        </p:txBody>
      </p:sp>
    </p:spTree>
    <p:extLst>
      <p:ext uri="{BB962C8B-B14F-4D97-AF65-F5344CB8AC3E}">
        <p14:creationId xmlns:p14="http://schemas.microsoft.com/office/powerpoint/2010/main" val="22746246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extLst>
          </p:cNvPr>
          <p:cNvSpPr>
            <a:spLocks noGrp="1" noChangeArrowheads="1"/>
          </p:cNvSpPr>
          <p:nvPr>
            <p:ph type="sldNum" idx="10"/>
          </p:nvPr>
        </p:nvSpPr>
        <p:spPr>
          <a:ln/>
        </p:spPr>
        <p:txBody>
          <a:bodyPr/>
          <a:lstStyle>
            <a:lvl1pPr>
              <a:defRPr/>
            </a:lvl1pPr>
          </a:lstStyle>
          <a:p>
            <a:pPr>
              <a:defRPr/>
            </a:pPr>
            <a:r>
              <a:rPr lang="en-US" altLang="en-US"/>
              <a:t>Slide </a:t>
            </a:r>
            <a:fld id="{47FEA2D7-397E-4665-BF89-4A90B4EF3FFA}" type="slidenum">
              <a:rPr lang="en-US" altLang="en-US"/>
              <a:pPr>
                <a:defRPr/>
              </a:pPr>
              <a:t>‹N°›</a:t>
            </a:fld>
            <a:endParaRPr lang="en-US" altLang="en-US"/>
          </a:p>
        </p:txBody>
      </p:sp>
    </p:spTree>
    <p:extLst>
      <p:ext uri="{BB962C8B-B14F-4D97-AF65-F5344CB8AC3E}">
        <p14:creationId xmlns:p14="http://schemas.microsoft.com/office/powerpoint/2010/main" val="30876687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extLst>
          </p:cNvPr>
          <p:cNvSpPr>
            <a:spLocks noGrp="1" noChangeArrowheads="1"/>
          </p:cNvSpPr>
          <p:nvPr>
            <p:ph type="sldNum" idx="10"/>
          </p:nvPr>
        </p:nvSpPr>
        <p:spPr>
          <a:ln/>
        </p:spPr>
        <p:txBody>
          <a:bodyPr/>
          <a:lstStyle>
            <a:lvl1pPr>
              <a:defRPr/>
            </a:lvl1pPr>
          </a:lstStyle>
          <a:p>
            <a:pPr>
              <a:defRPr/>
            </a:pPr>
            <a:r>
              <a:rPr lang="en-US" altLang="en-US"/>
              <a:t>Slide </a:t>
            </a:r>
            <a:fld id="{EF213FE4-07A3-403E-A300-2E04B29DBD09}" type="slidenum">
              <a:rPr lang="en-US" altLang="en-US"/>
              <a:pPr>
                <a:defRPr/>
              </a:pPr>
              <a:t>‹N°›</a:t>
            </a:fld>
            <a:endParaRPr lang="en-US" altLang="en-US"/>
          </a:p>
        </p:txBody>
      </p:sp>
    </p:spTree>
    <p:extLst>
      <p:ext uri="{BB962C8B-B14F-4D97-AF65-F5344CB8AC3E}">
        <p14:creationId xmlns:p14="http://schemas.microsoft.com/office/powerpoint/2010/main" val="15104167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extLst>
          </p:cNvPr>
          <p:cNvSpPr>
            <a:spLocks noGrp="1" noChangeArrowheads="1"/>
          </p:cNvSpPr>
          <p:nvPr>
            <p:ph type="sldNum" idx="10"/>
          </p:nvPr>
        </p:nvSpPr>
        <p:spPr>
          <a:ln/>
        </p:spPr>
        <p:txBody>
          <a:bodyPr/>
          <a:lstStyle>
            <a:lvl1pPr>
              <a:defRPr/>
            </a:lvl1pPr>
          </a:lstStyle>
          <a:p>
            <a:pPr>
              <a:defRPr/>
            </a:pPr>
            <a:r>
              <a:rPr lang="en-US" altLang="en-US"/>
              <a:t>Slide </a:t>
            </a:r>
            <a:fld id="{C0D8C90F-ACEC-4D95-A7DE-148ECBA24D61}" type="slidenum">
              <a:rPr lang="en-US" altLang="en-US"/>
              <a:pPr>
                <a:defRPr/>
              </a:pPr>
              <a:t>‹N°›</a:t>
            </a:fld>
            <a:endParaRPr lang="en-US" altLang="en-US"/>
          </a:p>
        </p:txBody>
      </p:sp>
    </p:spTree>
    <p:extLst>
      <p:ext uri="{BB962C8B-B14F-4D97-AF65-F5344CB8AC3E}">
        <p14:creationId xmlns:p14="http://schemas.microsoft.com/office/powerpoint/2010/main" val="16103219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extLst>
          </p:cNvPr>
          <p:cNvSpPr>
            <a:spLocks noGrp="1" noChangeArrowheads="1"/>
          </p:cNvSpPr>
          <p:nvPr>
            <p:ph type="sldNum" idx="10"/>
          </p:nvPr>
        </p:nvSpPr>
        <p:spPr>
          <a:ln/>
        </p:spPr>
        <p:txBody>
          <a:bodyPr/>
          <a:lstStyle>
            <a:lvl1pPr>
              <a:defRPr/>
            </a:lvl1pPr>
          </a:lstStyle>
          <a:p>
            <a:pPr>
              <a:defRPr/>
            </a:pPr>
            <a:r>
              <a:rPr lang="en-US" altLang="en-US"/>
              <a:t>Slide </a:t>
            </a:r>
            <a:fld id="{CBCB899E-B21D-4BCF-BCE2-88D9A84BBFD9}" type="slidenum">
              <a:rPr lang="en-US" altLang="en-US"/>
              <a:pPr>
                <a:defRPr/>
              </a:pPr>
              <a:t>‹N°›</a:t>
            </a:fld>
            <a:endParaRPr lang="en-US" altLang="en-US"/>
          </a:p>
        </p:txBody>
      </p:sp>
    </p:spTree>
    <p:extLst>
      <p:ext uri="{BB962C8B-B14F-4D97-AF65-F5344CB8AC3E}">
        <p14:creationId xmlns:p14="http://schemas.microsoft.com/office/powerpoint/2010/main" val="38202560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extLst>
          </p:cNvPr>
          <p:cNvSpPr>
            <a:spLocks noGrp="1" noChangeArrowheads="1"/>
          </p:cNvSpPr>
          <p:nvPr>
            <p:ph type="sldNum" idx="10"/>
          </p:nvPr>
        </p:nvSpPr>
        <p:spPr>
          <a:ln/>
        </p:spPr>
        <p:txBody>
          <a:bodyPr/>
          <a:lstStyle>
            <a:lvl1pPr>
              <a:defRPr/>
            </a:lvl1pPr>
          </a:lstStyle>
          <a:p>
            <a:pPr>
              <a:defRPr/>
            </a:pPr>
            <a:r>
              <a:rPr lang="en-US" altLang="en-US"/>
              <a:t>Slide </a:t>
            </a:r>
            <a:fld id="{93ADCB80-EC57-474B-A18B-3E8D081C791D}" type="slidenum">
              <a:rPr lang="en-US" altLang="en-US"/>
              <a:pPr>
                <a:defRPr/>
              </a:pPr>
              <a:t>‹N°›</a:t>
            </a:fld>
            <a:endParaRPr lang="en-US" altLang="en-US"/>
          </a:p>
        </p:txBody>
      </p:sp>
    </p:spTree>
    <p:extLst>
      <p:ext uri="{BB962C8B-B14F-4D97-AF65-F5344CB8AC3E}">
        <p14:creationId xmlns:p14="http://schemas.microsoft.com/office/powerpoint/2010/main" val="33759878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a:extLst>
              <a:ext uri="{FF2B5EF4-FFF2-40B4-BE49-F238E27FC236}"/>
            </a:extLst>
          </p:cNvPr>
          <p:cNvSpPr>
            <a:spLocks noGrp="1" noChangeArrowheads="1"/>
          </p:cNvSpPr>
          <p:nvPr>
            <p:ph type="sldNum" idx="10"/>
          </p:nvPr>
        </p:nvSpPr>
        <p:spPr>
          <a:ln/>
        </p:spPr>
        <p:txBody>
          <a:bodyPr/>
          <a:lstStyle>
            <a:lvl1pPr>
              <a:defRPr/>
            </a:lvl1pPr>
          </a:lstStyle>
          <a:p>
            <a:pPr>
              <a:defRPr/>
            </a:pPr>
            <a:r>
              <a:rPr lang="en-US" altLang="en-US"/>
              <a:t>Slide </a:t>
            </a:r>
            <a:fld id="{9C9E2A97-2E3E-40FD-AD8E-7D5EECFC766A}" type="slidenum">
              <a:rPr lang="en-US" altLang="en-US"/>
              <a:pPr>
                <a:defRPr/>
              </a:pPr>
              <a:t>‹N°›</a:t>
            </a:fld>
            <a:endParaRPr lang="en-US" altLang="en-US"/>
          </a:p>
        </p:txBody>
      </p:sp>
    </p:spTree>
    <p:extLst>
      <p:ext uri="{BB962C8B-B14F-4D97-AF65-F5344CB8AC3E}">
        <p14:creationId xmlns:p14="http://schemas.microsoft.com/office/powerpoint/2010/main" val="37090210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extLst>
          </p:cNvPr>
          <p:cNvSpPr>
            <a:spLocks noGrp="1" noChangeArrowheads="1"/>
          </p:cNvSpPr>
          <p:nvPr>
            <p:ph type="sldNum" idx="10"/>
          </p:nvPr>
        </p:nvSpPr>
        <p:spPr>
          <a:ln/>
        </p:spPr>
        <p:txBody>
          <a:bodyPr/>
          <a:lstStyle>
            <a:lvl1pPr>
              <a:defRPr/>
            </a:lvl1pPr>
          </a:lstStyle>
          <a:p>
            <a:pPr>
              <a:defRPr/>
            </a:pPr>
            <a:r>
              <a:rPr lang="en-US" altLang="en-US"/>
              <a:t>Slide </a:t>
            </a:r>
            <a:fld id="{BF93E57A-DC72-4A5B-8EFF-AAA54AC9DB2C}" type="slidenum">
              <a:rPr lang="en-US" altLang="en-US"/>
              <a:pPr>
                <a:defRPr/>
              </a:pPr>
              <a:t>‹N°›</a:t>
            </a:fld>
            <a:endParaRPr lang="en-US" altLang="en-US"/>
          </a:p>
        </p:txBody>
      </p:sp>
    </p:spTree>
    <p:extLst>
      <p:ext uri="{BB962C8B-B14F-4D97-AF65-F5344CB8AC3E}">
        <p14:creationId xmlns:p14="http://schemas.microsoft.com/office/powerpoint/2010/main" val="6488379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extLst>
          </p:cNvPr>
          <p:cNvSpPr>
            <a:spLocks noGrp="1" noChangeArrowheads="1"/>
          </p:cNvSpPr>
          <p:nvPr>
            <p:ph type="sldNum" idx="10"/>
          </p:nvPr>
        </p:nvSpPr>
        <p:spPr>
          <a:ln/>
        </p:spPr>
        <p:txBody>
          <a:bodyPr/>
          <a:lstStyle>
            <a:lvl1pPr>
              <a:defRPr/>
            </a:lvl1pPr>
          </a:lstStyle>
          <a:p>
            <a:pPr>
              <a:defRPr/>
            </a:pPr>
            <a:r>
              <a:rPr lang="en-US" altLang="en-US"/>
              <a:t>Slide </a:t>
            </a:r>
            <a:fld id="{33B89E2B-5F59-45BB-92B5-93C8F6B1F11D}" type="slidenum">
              <a:rPr lang="en-US" altLang="en-US"/>
              <a:pPr>
                <a:defRPr/>
              </a:pPr>
              <a:t>‹N°›</a:t>
            </a:fld>
            <a:endParaRPr lang="en-US" altLang="en-US"/>
          </a:p>
        </p:txBody>
      </p:sp>
    </p:spTree>
    <p:extLst>
      <p:ext uri="{BB962C8B-B14F-4D97-AF65-F5344CB8AC3E}">
        <p14:creationId xmlns:p14="http://schemas.microsoft.com/office/powerpoint/2010/main" val="350381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extLst>
          </p:cNvPr>
          <p:cNvSpPr>
            <a:spLocks noChangeArrowheads="1"/>
          </p:cNvSpPr>
          <p:nvPr/>
        </p:nvSpPr>
        <p:spPr bwMode="auto">
          <a:xfrm>
            <a:off x="4572000" y="412750"/>
            <a:ext cx="3962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a:solidFill>
                  <a:schemeClr val="tx1"/>
                </a:solidFill>
              </a:rPr>
              <a:t>doc.: </a:t>
            </a:r>
            <a:r>
              <a:rPr lang="en-GB" altLang="en-US" b="1" smtClean="0">
                <a:solidFill>
                  <a:schemeClr val="tx1"/>
                </a:solidFill>
              </a:rPr>
              <a:t>15-18-0103-00-004z</a:t>
            </a:r>
            <a:r>
              <a:rPr lang="en-US" smtClean="0">
                <a:solidFill>
                  <a:schemeClr val="tx1"/>
                </a:solidFill>
              </a:rPr>
              <a:t>.</a:t>
            </a:r>
            <a:endParaRPr lang="en-GB" altLang="en-US" b="1">
              <a:solidFill>
                <a:schemeClr val="tx1"/>
              </a:solidFill>
            </a:endParaRPr>
          </a:p>
        </p:txBody>
      </p:sp>
      <p:sp>
        <p:nvSpPr>
          <p:cNvPr id="1027" name="Line 2"/>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extLst>
          </p:cNvPr>
          <p:cNvSpPr txBox="1">
            <a:spLocks noChangeArrowheads="1"/>
          </p:cNvSpPr>
          <p:nvPr/>
        </p:nvSpPr>
        <p:spPr bwMode="auto">
          <a:xfrm>
            <a:off x="685800" y="304800"/>
            <a:ext cx="1752600" cy="279400"/>
          </a:xfrm>
          <a:prstGeom prst="rect">
            <a:avLst/>
          </a:prstGeom>
          <a:noFill/>
          <a:ln>
            <a:noFill/>
          </a:ln>
          <a:effectLst/>
          <a:ex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a:t>March 2018</a:t>
            </a:r>
          </a:p>
        </p:txBody>
      </p:sp>
      <p:sp>
        <p:nvSpPr>
          <p:cNvPr id="1030" name="Text Box 6">
            <a:extLst>
              <a:ext uri="{FF2B5EF4-FFF2-40B4-BE49-F238E27FC236}"/>
            </a:extLst>
          </p:cNvPr>
          <p:cNvSpPr txBox="1">
            <a:spLocks noChangeArrowheads="1"/>
          </p:cNvSpPr>
          <p:nvPr/>
        </p:nvSpPr>
        <p:spPr bwMode="auto">
          <a:xfrm>
            <a:off x="5562600" y="6432550"/>
            <a:ext cx="2971800" cy="338138"/>
          </a:xfrm>
          <a:prstGeom prst="rect">
            <a:avLst/>
          </a:prstGeom>
          <a:noFill/>
          <a:ln>
            <a:noFill/>
          </a:ln>
          <a:effectLst/>
          <a:ex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smtClean="0"/>
              <a:t>David Barras (3db Access AG)</a:t>
            </a:r>
            <a:endParaRPr lang="en-GB"/>
          </a:p>
        </p:txBody>
      </p:sp>
      <p:sp>
        <p:nvSpPr>
          <p:cNvPr id="1031" name="Rectangle 7"/>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smtClean="0"/>
              <a:t>Click to edit the title text format</a:t>
            </a:r>
          </a:p>
        </p:txBody>
      </p:sp>
      <p:sp>
        <p:nvSpPr>
          <p:cNvPr id="1032" name="Rectangle 8"/>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smtClean="0"/>
              <a:t>Click to edit the outline text format</a:t>
            </a:r>
          </a:p>
          <a:p>
            <a:pPr lvl="1"/>
            <a:r>
              <a:rPr lang="en-GB" altLang="en-US" smtClean="0"/>
              <a:t>Second Outline Level</a:t>
            </a:r>
          </a:p>
          <a:p>
            <a:pPr lvl="2"/>
            <a:r>
              <a:rPr lang="en-GB" altLang="en-US" smtClean="0"/>
              <a:t>Third Outline Level</a:t>
            </a:r>
          </a:p>
          <a:p>
            <a:pPr lvl="3"/>
            <a:r>
              <a:rPr lang="en-GB" altLang="en-US" smtClean="0"/>
              <a:t>Fourth Outline Level</a:t>
            </a:r>
          </a:p>
          <a:p>
            <a:pPr lvl="4"/>
            <a:r>
              <a:rPr lang="en-GB" altLang="en-US" smtClean="0"/>
              <a:t>Fifth Outline Level</a:t>
            </a:r>
          </a:p>
          <a:p>
            <a:pPr lvl="4"/>
            <a:r>
              <a:rPr lang="en-GB" altLang="en-US" smtClean="0"/>
              <a:t>Sixth Outline Level</a:t>
            </a:r>
          </a:p>
          <a:p>
            <a:pPr lvl="4"/>
            <a:r>
              <a:rPr lang="en-GB" altLang="en-US" smtClean="0"/>
              <a:t>Seventh Outline Level</a:t>
            </a:r>
          </a:p>
          <a:p>
            <a:pPr lvl="4"/>
            <a:r>
              <a:rPr lang="en-GB" altLang="en-US" smtClean="0"/>
              <a:t>Eighth Outline Level</a:t>
            </a:r>
          </a:p>
          <a:p>
            <a:pPr lvl="4"/>
            <a:r>
              <a:rPr lang="en-GB" altLang="en-US" smtClean="0"/>
              <a:t>Ninth Outline Level</a:t>
            </a:r>
          </a:p>
        </p:txBody>
      </p:sp>
      <p:sp>
        <p:nvSpPr>
          <p:cNvPr id="3" name="Rectangle 9">
            <a:extLst>
              <a:ext uri="{FF2B5EF4-FFF2-40B4-BE49-F238E27FC236}"/>
            </a:extLst>
          </p:cNvPr>
          <p:cNvSpPr>
            <a:spLocks noGrp="1" noChangeArrowheads="1"/>
          </p:cNvSpPr>
          <p:nvPr>
            <p:ph type="sldNum"/>
          </p:nvPr>
        </p:nvSpPr>
        <p:spPr bwMode="auto">
          <a:xfrm>
            <a:off x="4344988" y="6475413"/>
            <a:ext cx="522287" cy="1092200"/>
          </a:xfrm>
          <a:prstGeom prst="rect">
            <a:avLst/>
          </a:prstGeom>
          <a:noFill/>
          <a:ln>
            <a:noFill/>
          </a:ln>
          <a:effectLst/>
          <a:extLst>
            <a:ext uri="{FAA26D3D-D897-4be2-8F04-BA451C77F1D7}"/>
          </a:extLst>
        </p:spPr>
        <p:txBody>
          <a:bodyPr vert="horz" wrap="square" lIns="0" tIns="0" rIns="0" bIns="0" numCol="1" anchor="t" anchorCtr="0" compatLnSpc="1">
            <a:prstTxWarp prst="textNoShape">
              <a:avLst/>
            </a:prstTxWarp>
          </a:bodyPr>
          <a:lstStyle>
            <a:lvl1pP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defRPr>
            </a:lvl1pPr>
          </a:lstStyle>
          <a:p>
            <a:pPr>
              <a:defRPr/>
            </a:pPr>
            <a:r>
              <a:rPr lang="en-US" altLang="en-US"/>
              <a:t>Slide </a:t>
            </a:r>
            <a:fld id="{F35EFC9A-3130-490E-9196-E8ED9688F504}" type="slidenum">
              <a:rPr lang="en-US" altLang="en-US"/>
              <a:pPr>
                <a:defRPr/>
              </a:pPr>
              <a:t>‹N°›</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152400" y="838200"/>
            <a:ext cx="8839200" cy="4770438"/>
          </a:xfrm>
          <a:prstGeom prst="rect">
            <a:avLst/>
          </a:prstGeom>
          <a:noFill/>
          <a:ln w="12700">
            <a:noFill/>
            <a:miter lim="800000"/>
            <a:headEnd type="none" w="sm" len="sm"/>
            <a:tailEnd type="none" w="sm" len="sm"/>
          </a:ln>
          <a:effectLst/>
        </p:spPr>
        <p:txBody>
          <a:bodyPr>
            <a:spAutoFit/>
          </a:bodyPr>
          <a:lstStyle/>
          <a:p>
            <a:pPr algn="ctr" defTabSz="914400">
              <a:defRPr/>
            </a:pPr>
            <a:r>
              <a:rPr lang="en-US" sz="1800" b="1" u="sng">
                <a:solidFill>
                  <a:srgbClr val="000000"/>
                </a:solidFill>
                <a:effectLst>
                  <a:outerShdw blurRad="38100" dist="38100" dir="2700000" algn="tl">
                    <a:srgbClr val="C0C0C0"/>
                  </a:outerShdw>
                </a:effectLst>
                <a:ea typeface="ＭＳ Ｐゴシック" pitchFamily="-65" charset="-128"/>
              </a:rPr>
              <a:t>Project: IEEE P802.15 Working Group for Wireless Personal Area Networks (WPANs)</a:t>
            </a:r>
            <a:endParaRPr lang="en-US" sz="1600" b="1">
              <a:solidFill>
                <a:srgbClr val="000000"/>
              </a:solidFill>
              <a:ea typeface="ＭＳ Ｐゴシック" pitchFamily="-65" charset="-128"/>
            </a:endParaRPr>
          </a:p>
          <a:p>
            <a:pPr defTabSz="914400">
              <a:defRPr/>
            </a:pPr>
            <a:endParaRPr lang="en-US" sz="1600">
              <a:solidFill>
                <a:srgbClr val="000000"/>
              </a:solidFill>
              <a:ea typeface="ＭＳ Ｐゴシック" pitchFamily="-65" charset="-128"/>
            </a:endParaRPr>
          </a:p>
          <a:p>
            <a:pPr defTabSz="914400">
              <a:defRPr/>
            </a:pPr>
            <a:r>
              <a:rPr lang="en-US" sz="1600" b="1">
                <a:solidFill>
                  <a:srgbClr val="000000"/>
                </a:solidFill>
                <a:ea typeface="ＭＳ Ｐゴシック" pitchFamily="-65" charset="-128"/>
              </a:rPr>
              <a:t>Submission Title:</a:t>
            </a:r>
            <a:r>
              <a:rPr lang="en-US" sz="1600">
                <a:solidFill>
                  <a:srgbClr val="000000"/>
                </a:solidFill>
                <a:ea typeface="ＭＳ Ｐゴシック" pitchFamily="-65" charset="-128"/>
              </a:rPr>
              <a:t> [</a:t>
            </a:r>
            <a:r>
              <a:rPr lang="en-IE" sz="1600">
                <a:solidFill>
                  <a:srgbClr val="FF0000"/>
                </a:solidFill>
                <a:ea typeface="ＭＳ Ｐゴシック" pitchFamily="-65" charset="-128"/>
              </a:rPr>
              <a:t>LRP UWB PHY enhancements</a:t>
            </a:r>
            <a:r>
              <a:rPr lang="en-US" sz="1600">
                <a:solidFill>
                  <a:srgbClr val="000000"/>
                </a:solidFill>
                <a:ea typeface="ＭＳ Ｐゴシック" pitchFamily="-65" charset="-128"/>
              </a:rPr>
              <a:t>]	</a:t>
            </a:r>
          </a:p>
          <a:p>
            <a:pPr defTabSz="914400">
              <a:defRPr/>
            </a:pPr>
            <a:r>
              <a:rPr lang="en-US" sz="1600" b="1">
                <a:solidFill>
                  <a:srgbClr val="000000"/>
                </a:solidFill>
                <a:ea typeface="ＭＳ Ｐゴシック" pitchFamily="-65" charset="-128"/>
              </a:rPr>
              <a:t>Date Submitted: </a:t>
            </a:r>
            <a:r>
              <a:rPr lang="en-US" sz="1600">
                <a:solidFill>
                  <a:srgbClr val="000000"/>
                </a:solidFill>
                <a:ea typeface="ＭＳ Ｐゴシック" pitchFamily="-65" charset="-128"/>
              </a:rPr>
              <a:t>[</a:t>
            </a:r>
            <a:r>
              <a:rPr lang="en-US" sz="1600">
                <a:solidFill>
                  <a:srgbClr val="FF0000"/>
                </a:solidFill>
                <a:ea typeface="ＭＳ Ｐゴシック" pitchFamily="-65" charset="-128"/>
              </a:rPr>
              <a:t>4th March 2018</a:t>
            </a:r>
            <a:r>
              <a:rPr lang="en-US" sz="1600">
                <a:solidFill>
                  <a:srgbClr val="000000"/>
                </a:solidFill>
                <a:ea typeface="ＭＳ Ｐゴシック" pitchFamily="-65" charset="-128"/>
              </a:rPr>
              <a:t>]	</a:t>
            </a:r>
          </a:p>
          <a:p>
            <a:pPr defTabSz="914400">
              <a:defRPr/>
            </a:pPr>
            <a:r>
              <a:rPr lang="en-US" sz="1600" b="1">
                <a:solidFill>
                  <a:srgbClr val="000000"/>
                </a:solidFill>
                <a:ea typeface="ＭＳ Ｐゴシック" pitchFamily="-65" charset="-128"/>
              </a:rPr>
              <a:t>Source:</a:t>
            </a:r>
            <a:r>
              <a:rPr lang="en-US" sz="1600">
                <a:solidFill>
                  <a:srgbClr val="000000"/>
                </a:solidFill>
                <a:ea typeface="ＭＳ Ｐゴシック" pitchFamily="-65" charset="-128"/>
              </a:rPr>
              <a:t> [</a:t>
            </a:r>
            <a:r>
              <a:rPr lang="en-US" sz="1600">
                <a:solidFill>
                  <a:srgbClr val="FF0000"/>
                </a:solidFill>
                <a:ea typeface="ＭＳ Ｐゴシック" pitchFamily="-65" charset="-128"/>
              </a:rPr>
              <a:t>David Barras</a:t>
            </a:r>
            <a:r>
              <a:rPr lang="en-US" sz="1600">
                <a:solidFill>
                  <a:srgbClr val="000000"/>
                </a:solidFill>
                <a:ea typeface="ＭＳ Ｐゴシック" pitchFamily="-65" charset="-128"/>
              </a:rPr>
              <a:t>] Company [</a:t>
            </a:r>
            <a:r>
              <a:rPr lang="en-US" sz="1600">
                <a:solidFill>
                  <a:srgbClr val="FF0000"/>
                </a:solidFill>
                <a:ea typeface="ＭＳ Ｐゴシック" pitchFamily="-65" charset="-128"/>
              </a:rPr>
              <a:t>3db Access AG</a:t>
            </a:r>
            <a:r>
              <a:rPr lang="en-US" sz="1600">
                <a:solidFill>
                  <a:srgbClr val="000000"/>
                </a:solidFill>
                <a:ea typeface="ＭＳ Ｐゴシック" pitchFamily="-65" charset="-128"/>
              </a:rPr>
              <a:t>]</a:t>
            </a:r>
          </a:p>
          <a:p>
            <a:pPr defTabSz="914400">
              <a:defRPr/>
            </a:pPr>
            <a:r>
              <a:rPr lang="en-US" sz="1600">
                <a:solidFill>
                  <a:srgbClr val="000000"/>
                </a:solidFill>
                <a:ea typeface="ＭＳ Ｐゴシック" pitchFamily="-65" charset="-128"/>
              </a:rPr>
              <a:t>Address [</a:t>
            </a:r>
            <a:r>
              <a:rPr lang="en-US" sz="1600">
                <a:solidFill>
                  <a:srgbClr val="FF0000"/>
                </a:solidFill>
                <a:ea typeface="ＭＳ Ｐゴシック" pitchFamily="-65" charset="-128"/>
              </a:rPr>
              <a:t>Uetlibergstrasse 137, 8035 Zurich, Switzerland</a:t>
            </a:r>
            <a:r>
              <a:rPr lang="en-US" sz="1600">
                <a:solidFill>
                  <a:srgbClr val="000000"/>
                </a:solidFill>
                <a:ea typeface="ＭＳ Ｐゴシック" pitchFamily="-65" charset="-128"/>
              </a:rPr>
              <a:t>]</a:t>
            </a:r>
          </a:p>
          <a:p>
            <a:pPr defTabSz="914400">
              <a:defRPr/>
            </a:pPr>
            <a:r>
              <a:rPr lang="en-US" sz="1600">
                <a:solidFill>
                  <a:srgbClr val="000000"/>
                </a:solidFill>
                <a:ea typeface="ＭＳ Ｐゴシック" pitchFamily="-65" charset="-128"/>
              </a:rPr>
              <a:t>Voice:[</a:t>
            </a:r>
            <a:r>
              <a:rPr lang="en-US" sz="1600">
                <a:solidFill>
                  <a:srgbClr val="FF0000"/>
                </a:solidFill>
                <a:ea typeface="ＭＳ Ｐゴシック" pitchFamily="-65" charset="-128"/>
              </a:rPr>
              <a:t>-</a:t>
            </a:r>
            <a:r>
              <a:rPr lang="en-US" sz="1600">
                <a:solidFill>
                  <a:srgbClr val="000000"/>
                </a:solidFill>
                <a:ea typeface="ＭＳ Ｐゴシック" pitchFamily="-65" charset="-128"/>
              </a:rPr>
              <a:t>], E-Mail:[</a:t>
            </a:r>
            <a:r>
              <a:rPr lang="en-US" sz="1600">
                <a:solidFill>
                  <a:srgbClr val="FF0000"/>
                </a:solidFill>
                <a:ea typeface="ＭＳ Ｐゴシック" pitchFamily="-65" charset="-128"/>
              </a:rPr>
              <a:t>david.barras (at) 3db-access.com</a:t>
            </a:r>
            <a:r>
              <a:rPr lang="en-US" sz="1600">
                <a:solidFill>
                  <a:srgbClr val="000000"/>
                </a:solidFill>
                <a:ea typeface="ＭＳ Ｐゴシック" pitchFamily="-65" charset="-128"/>
              </a:rPr>
              <a:t>]	</a:t>
            </a:r>
          </a:p>
          <a:p>
            <a:pPr defTabSz="914400">
              <a:spcBef>
                <a:spcPts val="600"/>
              </a:spcBef>
              <a:spcAft>
                <a:spcPts val="600"/>
              </a:spcAft>
              <a:defRPr/>
            </a:pPr>
            <a:r>
              <a:rPr lang="en-US" sz="1600" b="1">
                <a:solidFill>
                  <a:srgbClr val="000000"/>
                </a:solidFill>
                <a:ea typeface="ＭＳ Ｐゴシック" pitchFamily="-65" charset="-128"/>
              </a:rPr>
              <a:t>Re:</a:t>
            </a:r>
            <a:r>
              <a:rPr lang="en-US" sz="1600">
                <a:solidFill>
                  <a:srgbClr val="000000"/>
                </a:solidFill>
                <a:ea typeface="ＭＳ Ｐゴシック" pitchFamily="-65" charset="-128"/>
              </a:rPr>
              <a:t> [Proposed enhancements to the LRP UWB PHY]</a:t>
            </a:r>
            <a:r>
              <a:rPr lang="en-US">
                <a:solidFill>
                  <a:srgbClr val="3333CC"/>
                </a:solidFill>
                <a:ea typeface="ＭＳ Ｐゴシック" pitchFamily="-65" charset="-128"/>
              </a:rPr>
              <a:t>	</a:t>
            </a:r>
            <a:endParaRPr lang="en-US">
              <a:solidFill>
                <a:srgbClr val="000000"/>
              </a:solidFill>
              <a:ea typeface="ＭＳ Ｐゴシック" pitchFamily="-65" charset="-128"/>
            </a:endParaRPr>
          </a:p>
          <a:p>
            <a:pPr defTabSz="914400">
              <a:spcBef>
                <a:spcPts val="600"/>
              </a:spcBef>
              <a:spcAft>
                <a:spcPts val="600"/>
              </a:spcAft>
              <a:defRPr/>
            </a:pPr>
            <a:r>
              <a:rPr lang="en-US" sz="1600" b="1">
                <a:solidFill>
                  <a:srgbClr val="000000"/>
                </a:solidFill>
                <a:ea typeface="ＭＳ Ｐゴシック" pitchFamily="-65" charset="-128"/>
              </a:rPr>
              <a:t>Abstract:</a:t>
            </a:r>
            <a:r>
              <a:rPr lang="en-US" sz="1600">
                <a:solidFill>
                  <a:srgbClr val="000000"/>
                </a:solidFill>
                <a:ea typeface="ＭＳ Ｐゴシック" pitchFamily="-65" charset="-128"/>
              </a:rPr>
              <a:t>	[contribute a proposal to the enhanced impulse radio group w.r.t. the LRP UWB PHY ]</a:t>
            </a:r>
          </a:p>
          <a:p>
            <a:pPr defTabSz="914400">
              <a:spcBef>
                <a:spcPts val="600"/>
              </a:spcBef>
              <a:spcAft>
                <a:spcPts val="600"/>
              </a:spcAft>
              <a:defRPr/>
            </a:pPr>
            <a:r>
              <a:rPr lang="en-US" sz="1600" b="1">
                <a:solidFill>
                  <a:srgbClr val="000000"/>
                </a:solidFill>
                <a:ea typeface="ＭＳ Ｐゴシック" pitchFamily="-65" charset="-128"/>
              </a:rPr>
              <a:t>Purpose:</a:t>
            </a:r>
            <a:r>
              <a:rPr lang="en-US" sz="1600">
                <a:solidFill>
                  <a:srgbClr val="000000"/>
                </a:solidFill>
                <a:ea typeface="ＭＳ Ｐゴシック" pitchFamily="-65" charset="-128"/>
              </a:rPr>
              <a:t>	[]</a:t>
            </a:r>
          </a:p>
          <a:p>
            <a:pPr defTabSz="914400">
              <a:defRPr/>
            </a:pPr>
            <a:r>
              <a:rPr lang="en-US" sz="1600" b="1">
                <a:solidFill>
                  <a:srgbClr val="000000"/>
                </a:solidFill>
                <a:ea typeface="ＭＳ Ｐゴシック" pitchFamily="-65" charset="-128"/>
              </a:rPr>
              <a:t>Notice:</a:t>
            </a:r>
            <a:r>
              <a:rPr lang="en-US" sz="1600">
                <a:solidFill>
                  <a:srgbClr val="000000"/>
                </a:solidFill>
                <a:ea typeface="ＭＳ Ｐゴシック" pitchFamily="-65"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defTabSz="914400">
              <a:defRPr/>
            </a:pPr>
            <a:endParaRPr lang="en-US" sz="1600" b="1">
              <a:solidFill>
                <a:srgbClr val="000000"/>
              </a:solidFill>
              <a:ea typeface="ＭＳ Ｐゴシック" pitchFamily="-65" charset="-128"/>
            </a:endParaRPr>
          </a:p>
          <a:p>
            <a:pPr defTabSz="914400">
              <a:defRPr/>
            </a:pPr>
            <a:r>
              <a:rPr lang="en-US" sz="1600" b="1">
                <a:solidFill>
                  <a:srgbClr val="000000"/>
                </a:solidFill>
                <a:ea typeface="ＭＳ Ｐゴシック" pitchFamily="-65" charset="-128"/>
              </a:rPr>
              <a:t>Release:</a:t>
            </a:r>
            <a:r>
              <a:rPr lang="en-US" sz="1600">
                <a:solidFill>
                  <a:srgbClr val="000000"/>
                </a:solidFill>
                <a:ea typeface="ＭＳ Ｐゴシック" pitchFamily="-65" charset="-128"/>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re 1"/>
          <p:cNvSpPr>
            <a:spLocks noGrp="1"/>
          </p:cNvSpPr>
          <p:nvPr>
            <p:ph type="title"/>
          </p:nvPr>
        </p:nvSpPr>
        <p:spPr>
          <a:xfrm>
            <a:off x="457200" y="623888"/>
            <a:ext cx="8229600" cy="857250"/>
          </a:xfrm>
        </p:spPr>
        <p:txBody>
          <a:bodyPr/>
          <a:lstStyle/>
          <a:p>
            <a:r>
              <a:rPr lang="en-US" altLang="en-US" smtClean="0"/>
              <a:t>Scope</a:t>
            </a:r>
          </a:p>
        </p:txBody>
      </p:sp>
      <p:sp>
        <p:nvSpPr>
          <p:cNvPr id="6" name="Espace réservé du contenu 2"/>
          <p:cNvSpPr>
            <a:spLocks noGrp="1"/>
          </p:cNvSpPr>
          <p:nvPr>
            <p:ph idx="1"/>
          </p:nvPr>
        </p:nvSpPr>
        <p:spPr>
          <a:xfrm>
            <a:off x="457200" y="1619250"/>
            <a:ext cx="8229600" cy="4762500"/>
          </a:xfrm>
        </p:spPr>
        <p:txBody>
          <a:bodyPr>
            <a:normAutofit fontScale="92500" lnSpcReduction="10000"/>
          </a:bodyPr>
          <a:lstStyle/>
          <a:p>
            <a:pPr marL="457200" indent="-457200">
              <a:buFont typeface="Arial" panose="020B0604020202020204" pitchFamily="34" charset="0"/>
              <a:buChar char="•"/>
              <a:defRPr/>
            </a:pPr>
            <a:r>
              <a:rPr lang="en-US" sz="2800" smtClean="0"/>
              <a:t>Enhance the 802.15.4f PHY to enable a new class of devices that will be used for </a:t>
            </a:r>
            <a:r>
              <a:rPr lang="en-US" sz="2800" b="1" smtClean="0"/>
              <a:t>secure access</a:t>
            </a:r>
            <a:r>
              <a:rPr lang="en-US" sz="2800" smtClean="0"/>
              <a:t> based on ranging with round trip time-of-flight </a:t>
            </a:r>
            <a:r>
              <a:rPr lang="en-US" sz="2800" smtClean="0"/>
              <a:t>measurements</a:t>
            </a:r>
            <a:endParaRPr lang="en-US" sz="2800" smtClean="0"/>
          </a:p>
          <a:p>
            <a:pPr marL="457200" indent="-457200">
              <a:buFont typeface="Arial" panose="020B0604020202020204" pitchFamily="34" charset="0"/>
              <a:buChar char="•"/>
              <a:defRPr/>
            </a:pPr>
            <a:r>
              <a:rPr lang="en-US" sz="2800" smtClean="0"/>
              <a:t>These new devices shall features </a:t>
            </a:r>
            <a:r>
              <a:rPr lang="en-US" sz="2800" b="1" smtClean="0"/>
              <a:t>ultra-low power</a:t>
            </a:r>
            <a:r>
              <a:rPr lang="en-US" sz="2800" smtClean="0"/>
              <a:t> consumption: </a:t>
            </a:r>
          </a:p>
          <a:p>
            <a:pPr marL="800100" lvl="1" indent="-342900">
              <a:buFont typeface="Arial" panose="020B0604020202020204" pitchFamily="34" charset="0"/>
              <a:buChar char="•"/>
              <a:defRPr/>
            </a:pPr>
            <a:r>
              <a:rPr lang="en-US" sz="2400" smtClean="0"/>
              <a:t>typical </a:t>
            </a:r>
            <a:r>
              <a:rPr lang="en-US" sz="2400"/>
              <a:t>markets</a:t>
            </a:r>
            <a:r>
              <a:rPr lang="en-US" sz="2400" smtClean="0"/>
              <a:t>: automotive</a:t>
            </a:r>
            <a:r>
              <a:rPr lang="en-US" sz="2400"/>
              <a:t>, </a:t>
            </a:r>
            <a:r>
              <a:rPr lang="en-US" sz="2400" err="1"/>
              <a:t>house+building</a:t>
            </a:r>
            <a:r>
              <a:rPr lang="en-US" sz="2400"/>
              <a:t> access, </a:t>
            </a:r>
            <a:r>
              <a:rPr lang="en-US" sz="2400" smtClean="0"/>
              <a:t>payment, </a:t>
            </a:r>
            <a:r>
              <a:rPr lang="en-US" sz="2400"/>
              <a:t>automatic logging,…</a:t>
            </a:r>
            <a:endParaRPr lang="en-US" sz="2400" smtClean="0"/>
          </a:p>
          <a:p>
            <a:pPr marL="800100" lvl="1" indent="-342900">
              <a:buFont typeface="Arial" panose="020B0604020202020204" pitchFamily="34" charset="0"/>
              <a:buChar char="•"/>
              <a:defRPr/>
            </a:pPr>
            <a:r>
              <a:rPr lang="en-US" sz="2400" smtClean="0"/>
              <a:t>small devices such as keys, tags, wristwatches,… with long battery life.</a:t>
            </a:r>
          </a:p>
          <a:p>
            <a:pPr marL="457200" indent="-457200">
              <a:buFont typeface="Arial" panose="020B0604020202020204" pitchFamily="34" charset="0"/>
              <a:buChar char="•"/>
              <a:defRPr/>
            </a:pPr>
            <a:r>
              <a:rPr lang="en-US" sz="2800" smtClean="0"/>
              <a:t>Ensure </a:t>
            </a:r>
            <a:r>
              <a:rPr lang="en-US" sz="2800" b="1" smtClean="0"/>
              <a:t>interoperability</a:t>
            </a:r>
            <a:r>
              <a:rPr lang="en-US" sz="2800" smtClean="0"/>
              <a:t> for a secure access function between manufacturers.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re 1"/>
          <p:cNvSpPr>
            <a:spLocks noGrp="1"/>
          </p:cNvSpPr>
          <p:nvPr>
            <p:ph type="title"/>
          </p:nvPr>
        </p:nvSpPr>
        <p:spPr>
          <a:xfrm>
            <a:off x="457200" y="623888"/>
            <a:ext cx="8229600" cy="857250"/>
          </a:xfrm>
        </p:spPr>
        <p:txBody>
          <a:bodyPr/>
          <a:lstStyle/>
          <a:p>
            <a:r>
              <a:rPr lang="en-US" altLang="en-US" smtClean="0"/>
              <a:t>Why LRP UWB PHY ?</a:t>
            </a:r>
          </a:p>
        </p:txBody>
      </p:sp>
      <p:sp>
        <p:nvSpPr>
          <p:cNvPr id="5" name="Espace réservé du contenu 2"/>
          <p:cNvSpPr>
            <a:spLocks noGrp="1"/>
          </p:cNvSpPr>
          <p:nvPr>
            <p:ph idx="1"/>
          </p:nvPr>
        </p:nvSpPr>
        <p:spPr>
          <a:xfrm>
            <a:off x="457200" y="1618704"/>
            <a:ext cx="8229600" cy="4834632"/>
          </a:xfrm>
          <a:extLst/>
        </p:spPr>
        <p:txBody>
          <a:bodyPr>
            <a:noAutofit/>
          </a:bodyPr>
          <a:lstStyle/>
          <a:p>
            <a:pPr>
              <a:buFont typeface="Arial" panose="020B0604020202020204" pitchFamily="34" charset="0"/>
              <a:buChar char="•"/>
              <a:defRPr/>
            </a:pPr>
            <a:r>
              <a:rPr lang="en-US" sz="2400" smtClean="0"/>
              <a:t>This standard has been identified as the closest to enable</a:t>
            </a:r>
          </a:p>
          <a:p>
            <a:pPr marL="800100" lvl="1" indent="-342900">
              <a:buFont typeface="Arial" panose="020B0604020202020204" pitchFamily="34" charset="0"/>
              <a:buChar char="•"/>
              <a:defRPr/>
            </a:pPr>
            <a:r>
              <a:rPr lang="en-US" sz="2000" smtClean="0"/>
              <a:t>“</a:t>
            </a:r>
            <a:r>
              <a:rPr lang="en-US" sz="2000" b="1" smtClean="0"/>
              <a:t>secure access</a:t>
            </a:r>
            <a:r>
              <a:rPr lang="en-US" sz="2000" smtClean="0"/>
              <a:t>” : enabled by a 1 pulse-per-bit scheme</a:t>
            </a:r>
          </a:p>
          <a:p>
            <a:pPr marL="800100" lvl="1" indent="-342900">
              <a:buFont typeface="Arial" panose="020B0604020202020204" pitchFamily="34" charset="0"/>
              <a:buChar char="•"/>
              <a:defRPr/>
            </a:pPr>
            <a:r>
              <a:rPr lang="en-US" sz="2000" smtClean="0"/>
              <a:t>“</a:t>
            </a:r>
            <a:r>
              <a:rPr lang="en-US" sz="2000" b="1" smtClean="0"/>
              <a:t>ultra-low power</a:t>
            </a:r>
            <a:r>
              <a:rPr lang="en-US" sz="2000" smtClean="0"/>
              <a:t>” : coherent and/or non-coherent, OOK-based implementation</a:t>
            </a:r>
            <a:endParaRPr lang="en-US" sz="2400" smtClean="0"/>
          </a:p>
          <a:p>
            <a:pPr>
              <a:buFont typeface="Arial" panose="020B0604020202020204" pitchFamily="34" charset="0"/>
              <a:buChar char="•"/>
              <a:defRPr/>
            </a:pPr>
            <a:r>
              <a:rPr lang="en-US" sz="2400" smtClean="0"/>
              <a:t>What will define the acceptance for this technology</a:t>
            </a:r>
          </a:p>
          <a:p>
            <a:pPr marL="800100" lvl="1" indent="-342900">
              <a:buFont typeface="Arial" panose="020B0604020202020204" pitchFamily="34" charset="0"/>
              <a:buChar char="•"/>
              <a:defRPr/>
            </a:pPr>
            <a:r>
              <a:rPr lang="en-US" sz="2000" smtClean="0"/>
              <a:t>Low cost of ownership (e.g., small size)</a:t>
            </a:r>
          </a:p>
          <a:p>
            <a:pPr marL="800100" lvl="1" indent="-342900">
              <a:buFont typeface="Arial" panose="020B0604020202020204" pitchFamily="34" charset="0"/>
              <a:buChar char="•"/>
              <a:defRPr/>
            </a:pPr>
            <a:r>
              <a:rPr lang="en-US" sz="2000" smtClean="0"/>
              <a:t>Ultra-low power consumption</a:t>
            </a:r>
            <a:endParaRPr lang="en-US" sz="2000" strike="sngStrike" smtClean="0"/>
          </a:p>
          <a:p>
            <a:pPr marL="800100" lvl="1" indent="-342900">
              <a:buFont typeface="Arial" panose="020B0604020202020204" pitchFamily="34" charset="0"/>
              <a:buChar char="•"/>
              <a:defRPr/>
            </a:pPr>
            <a:r>
              <a:rPr lang="en-US" sz="2000" smtClean="0"/>
              <a:t>Low complexity</a:t>
            </a:r>
          </a:p>
          <a:p>
            <a:pPr marL="800100" lvl="1" indent="-342900">
              <a:buFont typeface="Arial" panose="020B0604020202020204" pitchFamily="34" charset="0"/>
              <a:buChar char="•"/>
              <a:defRPr/>
            </a:pPr>
            <a:r>
              <a:rPr lang="en-US" sz="2000" smtClean="0"/>
              <a:t>Provably secure</a:t>
            </a:r>
            <a:endParaRPr lang="en-US" sz="180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a:xfrm>
            <a:off x="457200" y="623888"/>
            <a:ext cx="8229600" cy="857250"/>
          </a:xfrm>
        </p:spPr>
        <p:txBody>
          <a:bodyPr>
            <a:normAutofit fontScale="90000"/>
          </a:bodyPr>
          <a:lstStyle/>
          <a:p>
            <a:pPr>
              <a:defRPr/>
            </a:pPr>
            <a:r>
              <a:rPr lang="en-US" err="1" smtClean="0"/>
              <a:t>LRP</a:t>
            </a:r>
            <a:r>
              <a:rPr lang="en-US" smtClean="0"/>
              <a:t> UWB </a:t>
            </a:r>
            <a:r>
              <a:rPr lang="en-US" err="1" smtClean="0"/>
              <a:t>PHY</a:t>
            </a:r>
            <a:r>
              <a:rPr lang="en-US" smtClean="0"/>
              <a:t> Enhancement proposal</a:t>
            </a:r>
            <a:endParaRPr lang="en-US"/>
          </a:p>
        </p:txBody>
      </p:sp>
      <p:sp>
        <p:nvSpPr>
          <p:cNvPr id="5123" name="Espace réservé du contenu 2"/>
          <p:cNvSpPr>
            <a:spLocks noGrp="1"/>
          </p:cNvSpPr>
          <p:nvPr>
            <p:ph idx="1"/>
          </p:nvPr>
        </p:nvSpPr>
        <p:spPr>
          <a:xfrm>
            <a:off x="457200" y="1619250"/>
            <a:ext cx="8229600" cy="4833938"/>
          </a:xfrm>
        </p:spPr>
        <p:txBody>
          <a:bodyPr/>
          <a:lstStyle/>
          <a:p>
            <a:pPr>
              <a:buFont typeface="Arial" charset="0"/>
              <a:buChar char="•"/>
            </a:pPr>
            <a:r>
              <a:rPr lang="en-US" altLang="en-US" sz="2000" smtClean="0"/>
              <a:t>Add the round-trip time-of-flight (RTToF) definition with fixed “processing” time t</a:t>
            </a:r>
            <a:r>
              <a:rPr lang="en-US" altLang="en-US" sz="2000" baseline="-25000" smtClean="0"/>
              <a:t>p</a:t>
            </a:r>
          </a:p>
          <a:p>
            <a:pPr lvl="1">
              <a:buFont typeface="Arial" charset="0"/>
              <a:buChar char="•"/>
            </a:pPr>
            <a:r>
              <a:rPr lang="en-US" altLang="en-US" sz="1800" smtClean="0"/>
              <a:t>RTToF in PHY crucial for implementing a “classical” challenge-response protocol</a:t>
            </a:r>
          </a:p>
          <a:p>
            <a:pPr lvl="1"/>
            <a:endParaRPr lang="en-US" altLang="en-US" sz="1800" smtClean="0"/>
          </a:p>
          <a:p>
            <a:pPr lvl="1"/>
            <a:endParaRPr lang="en-US" altLang="en-US" sz="1800" smtClean="0"/>
          </a:p>
          <a:p>
            <a:pPr lvl="1"/>
            <a:endParaRPr lang="en-US" altLang="en-US" sz="1800" smtClean="0"/>
          </a:p>
          <a:p>
            <a:pPr lvl="1"/>
            <a:endParaRPr lang="en-US" altLang="en-US" sz="1800" smtClean="0"/>
          </a:p>
          <a:p>
            <a:pPr lvl="1"/>
            <a:endParaRPr lang="en-US" altLang="en-US" sz="1800" smtClean="0"/>
          </a:p>
          <a:p>
            <a:pPr>
              <a:buFont typeface="Arial" charset="0"/>
              <a:buChar char="•"/>
            </a:pPr>
            <a:r>
              <a:rPr lang="en-US" altLang="en-US" sz="2000" smtClean="0"/>
              <a:t>Minor changes in IEEE Std 802.15.4 – 2015</a:t>
            </a:r>
          </a:p>
          <a:p>
            <a:pPr lvl="1">
              <a:buFont typeface="Arial" charset="0"/>
              <a:buChar char="•"/>
            </a:pPr>
            <a:r>
              <a:rPr lang="en-US" altLang="en-US" sz="1800" smtClean="0"/>
              <a:t>There is no mention of Round Trip Time-of-Flight, add it for LRP UWB PHY</a:t>
            </a:r>
          </a:p>
          <a:p>
            <a:pPr lvl="1">
              <a:buFont typeface="Arial" charset="0"/>
              <a:buChar char="•"/>
            </a:pPr>
            <a:r>
              <a:rPr lang="en-US" altLang="en-US" sz="1800" smtClean="0"/>
              <a:t>If needed, check how to include changes in the MAC to accommodate RTToF ?</a:t>
            </a:r>
          </a:p>
          <a:p>
            <a:endParaRPr lang="en-US" altLang="en-US" sz="2000" smtClean="0"/>
          </a:p>
        </p:txBody>
      </p:sp>
      <p:sp>
        <p:nvSpPr>
          <p:cNvPr id="5124" name="TextBox 5"/>
          <p:cNvSpPr txBox="1">
            <a:spLocks noChangeArrowheads="1"/>
          </p:cNvSpPr>
          <p:nvPr/>
        </p:nvSpPr>
        <p:spPr bwMode="auto">
          <a:xfrm>
            <a:off x="2198688" y="2997200"/>
            <a:ext cx="1281112" cy="2762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ts val="800"/>
              </a:spcBef>
              <a:buClr>
                <a:srgbClr val="000000"/>
              </a:buClr>
              <a:buSzPct val="100000"/>
              <a:buFont typeface="Times New Roman" pitchFamily="18" charset="0"/>
              <a:defRPr sz="3200">
                <a:solidFill>
                  <a:srgbClr val="000000"/>
                </a:solidFill>
                <a:latin typeface="Arial" charset="0"/>
                <a:ea typeface="MS PGothic" pitchFamily="34" charset="-128"/>
              </a:defRPr>
            </a:lvl1pPr>
            <a:lvl2pPr>
              <a:spcBef>
                <a:spcPts val="700"/>
              </a:spcBef>
              <a:buClr>
                <a:srgbClr val="000000"/>
              </a:buClr>
              <a:buSzPct val="100000"/>
              <a:buFont typeface="Times New Roman" pitchFamily="18" charset="0"/>
              <a:defRPr sz="2800">
                <a:solidFill>
                  <a:srgbClr val="000000"/>
                </a:solidFill>
                <a:latin typeface="Arial" charset="0"/>
                <a:ea typeface="MS PGothic" pitchFamily="34" charset="-128"/>
              </a:defRPr>
            </a:lvl2pPr>
            <a:lvl3pPr>
              <a:spcBef>
                <a:spcPts val="600"/>
              </a:spcBef>
              <a:buClr>
                <a:srgbClr val="000000"/>
              </a:buClr>
              <a:buSzPct val="100000"/>
              <a:buFont typeface="Times New Roman" pitchFamily="18" charset="0"/>
              <a:defRPr sz="2400">
                <a:solidFill>
                  <a:srgbClr val="000000"/>
                </a:solidFill>
                <a:latin typeface="Arial" charset="0"/>
                <a:ea typeface="MS PGothic" pitchFamily="34" charset="-128"/>
              </a:defRPr>
            </a:lvl3pPr>
            <a:lvl4pPr>
              <a:spcBef>
                <a:spcPts val="500"/>
              </a:spcBef>
              <a:buClr>
                <a:srgbClr val="000000"/>
              </a:buClr>
              <a:buSzPct val="100000"/>
              <a:buFont typeface="Times New Roman" pitchFamily="18" charset="0"/>
              <a:defRPr sz="2000">
                <a:solidFill>
                  <a:srgbClr val="000000"/>
                </a:solidFill>
                <a:latin typeface="Arial" charset="0"/>
                <a:ea typeface="MS PGothic" pitchFamily="34" charset="-128"/>
              </a:defRPr>
            </a:lvl4pPr>
            <a:lvl5pPr>
              <a:spcBef>
                <a:spcPts val="500"/>
              </a:spcBef>
              <a:buClr>
                <a:srgbClr val="000000"/>
              </a:buClr>
              <a:buSzPct val="100000"/>
              <a:buFont typeface="Times New Roman" pitchFamily="18" charset="0"/>
              <a:defRPr sz="2000">
                <a:solidFill>
                  <a:srgbClr val="000000"/>
                </a:solidFill>
                <a:latin typeface="Arial" charset="0"/>
                <a:ea typeface="MS PGothic" pitchFamily="34"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MS PGothic" pitchFamily="34"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MS PGothic" pitchFamily="34"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MS PGothic" pitchFamily="34"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MS PGothic" pitchFamily="34" charset="-128"/>
              </a:defRPr>
            </a:lvl9pPr>
          </a:lstStyle>
          <a:p>
            <a:pPr algn="ctr">
              <a:spcBef>
                <a:spcPct val="0"/>
              </a:spcBef>
              <a:buClrTx/>
              <a:buSzTx/>
              <a:buFontTx/>
              <a:buNone/>
            </a:pPr>
            <a:r>
              <a:rPr lang="en-US" altLang="en-US" sz="1200">
                <a:solidFill>
                  <a:schemeClr val="tx1"/>
                </a:solidFill>
                <a:latin typeface="Times New Roman" pitchFamily="18" charset="0"/>
              </a:rPr>
              <a:t>Initiator</a:t>
            </a:r>
          </a:p>
        </p:txBody>
      </p:sp>
      <p:cxnSp>
        <p:nvCxnSpPr>
          <p:cNvPr id="7" name="Straight Connector 6"/>
          <p:cNvCxnSpPr/>
          <p:nvPr/>
        </p:nvCxnSpPr>
        <p:spPr>
          <a:xfrm>
            <a:off x="2965450" y="3265488"/>
            <a:ext cx="0" cy="1127125"/>
          </a:xfrm>
          <a:prstGeom prst="line">
            <a:avLst/>
          </a:prstGeom>
          <a:ln w="12700">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8" name="Straight Arrow Connector 7"/>
          <p:cNvCxnSpPr/>
          <p:nvPr/>
        </p:nvCxnSpPr>
        <p:spPr>
          <a:xfrm>
            <a:off x="3051175" y="3516313"/>
            <a:ext cx="3038475" cy="242887"/>
          </a:xfrm>
          <a:prstGeom prst="straightConnector1">
            <a:avLst/>
          </a:prstGeom>
          <a:ln w="15875">
            <a:solidFill>
              <a:schemeClr val="tx1"/>
            </a:solidFill>
            <a:prstDash val="solid"/>
            <a:tailEnd type="triangle"/>
          </a:ln>
          <a:effectLst/>
        </p:spPr>
        <p:style>
          <a:lnRef idx="2">
            <a:schemeClr val="accent1"/>
          </a:lnRef>
          <a:fillRef idx="0">
            <a:schemeClr val="accent1"/>
          </a:fillRef>
          <a:effectRef idx="1">
            <a:schemeClr val="accent1"/>
          </a:effectRef>
          <a:fontRef idx="minor">
            <a:schemeClr val="tx1"/>
          </a:fontRef>
        </p:style>
      </p:cxnSp>
      <p:sp>
        <p:nvSpPr>
          <p:cNvPr id="5127" name="TextBox 8"/>
          <p:cNvSpPr txBox="1">
            <a:spLocks noChangeArrowheads="1"/>
          </p:cNvSpPr>
          <p:nvPr/>
        </p:nvSpPr>
        <p:spPr bwMode="auto">
          <a:xfrm>
            <a:off x="2628900" y="3300413"/>
            <a:ext cx="28098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Clr>
                <a:srgbClr val="000000"/>
              </a:buClr>
              <a:buSzPct val="100000"/>
              <a:buFont typeface="Times New Roman" pitchFamily="18" charset="0"/>
              <a:defRPr sz="3200">
                <a:solidFill>
                  <a:srgbClr val="000000"/>
                </a:solidFill>
                <a:latin typeface="Arial" charset="0"/>
                <a:ea typeface="MS PGothic" pitchFamily="34" charset="-128"/>
              </a:defRPr>
            </a:lvl1pPr>
            <a:lvl2pPr>
              <a:spcBef>
                <a:spcPts val="700"/>
              </a:spcBef>
              <a:buClr>
                <a:srgbClr val="000000"/>
              </a:buClr>
              <a:buSzPct val="100000"/>
              <a:buFont typeface="Times New Roman" pitchFamily="18" charset="0"/>
              <a:defRPr sz="2800">
                <a:solidFill>
                  <a:srgbClr val="000000"/>
                </a:solidFill>
                <a:latin typeface="Arial" charset="0"/>
                <a:ea typeface="MS PGothic" pitchFamily="34" charset="-128"/>
              </a:defRPr>
            </a:lvl2pPr>
            <a:lvl3pPr>
              <a:spcBef>
                <a:spcPts val="600"/>
              </a:spcBef>
              <a:buClr>
                <a:srgbClr val="000000"/>
              </a:buClr>
              <a:buSzPct val="100000"/>
              <a:buFont typeface="Times New Roman" pitchFamily="18" charset="0"/>
              <a:defRPr sz="2400">
                <a:solidFill>
                  <a:srgbClr val="000000"/>
                </a:solidFill>
                <a:latin typeface="Arial" charset="0"/>
                <a:ea typeface="MS PGothic" pitchFamily="34" charset="-128"/>
              </a:defRPr>
            </a:lvl3pPr>
            <a:lvl4pPr>
              <a:spcBef>
                <a:spcPts val="500"/>
              </a:spcBef>
              <a:buClr>
                <a:srgbClr val="000000"/>
              </a:buClr>
              <a:buSzPct val="100000"/>
              <a:buFont typeface="Times New Roman" pitchFamily="18" charset="0"/>
              <a:defRPr sz="2000">
                <a:solidFill>
                  <a:srgbClr val="000000"/>
                </a:solidFill>
                <a:latin typeface="Arial" charset="0"/>
                <a:ea typeface="MS PGothic" pitchFamily="34" charset="-128"/>
              </a:defRPr>
            </a:lvl4pPr>
            <a:lvl5pPr>
              <a:spcBef>
                <a:spcPts val="500"/>
              </a:spcBef>
              <a:buClr>
                <a:srgbClr val="000000"/>
              </a:buClr>
              <a:buSzPct val="100000"/>
              <a:buFont typeface="Times New Roman" pitchFamily="18" charset="0"/>
              <a:defRPr sz="2000">
                <a:solidFill>
                  <a:srgbClr val="000000"/>
                </a:solidFill>
                <a:latin typeface="Arial" charset="0"/>
                <a:ea typeface="MS PGothic" pitchFamily="34"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MS PGothic" pitchFamily="34"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MS PGothic" pitchFamily="34"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MS PGothic" pitchFamily="34"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MS PGothic" pitchFamily="34" charset="-128"/>
              </a:defRPr>
            </a:lvl9pPr>
          </a:lstStyle>
          <a:p>
            <a:pPr>
              <a:spcBef>
                <a:spcPct val="0"/>
              </a:spcBef>
              <a:buClrTx/>
              <a:buSzTx/>
              <a:buFontTx/>
              <a:buNone/>
            </a:pPr>
            <a:r>
              <a:rPr lang="en-US" altLang="en-US" sz="1400">
                <a:solidFill>
                  <a:schemeClr val="tx1"/>
                </a:solidFill>
                <a:latin typeface="Times New Roman" pitchFamily="18" charset="0"/>
              </a:rPr>
              <a:t>t</a:t>
            </a:r>
            <a:r>
              <a:rPr lang="en-US" altLang="en-US" sz="1400" baseline="-25000">
                <a:solidFill>
                  <a:schemeClr val="tx1"/>
                </a:solidFill>
                <a:latin typeface="Times New Roman" pitchFamily="18" charset="0"/>
              </a:rPr>
              <a:t>s</a:t>
            </a:r>
            <a:endParaRPr lang="en-US" altLang="en-US" sz="1200" baseline="-25000">
              <a:solidFill>
                <a:schemeClr val="tx1"/>
              </a:solidFill>
              <a:latin typeface="Times New Roman" pitchFamily="18" charset="0"/>
            </a:endParaRPr>
          </a:p>
        </p:txBody>
      </p:sp>
      <p:cxnSp>
        <p:nvCxnSpPr>
          <p:cNvPr id="10" name="Straight Arrow Connector 9"/>
          <p:cNvCxnSpPr/>
          <p:nvPr/>
        </p:nvCxnSpPr>
        <p:spPr>
          <a:xfrm flipV="1">
            <a:off x="3051175" y="4068763"/>
            <a:ext cx="3038475" cy="193675"/>
          </a:xfrm>
          <a:prstGeom prst="straightConnector1">
            <a:avLst/>
          </a:prstGeom>
          <a:ln w="15875">
            <a:solidFill>
              <a:schemeClr val="tx1"/>
            </a:solidFill>
            <a:prstDash val="solid"/>
            <a:headEnd type="triangle"/>
            <a:tailEnd type="none"/>
          </a:ln>
          <a:effectLst/>
        </p:spPr>
        <p:style>
          <a:lnRef idx="2">
            <a:schemeClr val="accent1"/>
          </a:lnRef>
          <a:fillRef idx="0">
            <a:schemeClr val="accent1"/>
          </a:fillRef>
          <a:effectRef idx="1">
            <a:schemeClr val="accent1"/>
          </a:effectRef>
          <a:fontRef idx="minor">
            <a:schemeClr val="tx1"/>
          </a:fontRef>
        </p:style>
      </p:cxnSp>
      <p:sp>
        <p:nvSpPr>
          <p:cNvPr id="5129" name="TextBox 10"/>
          <p:cNvSpPr txBox="1">
            <a:spLocks noChangeArrowheads="1"/>
          </p:cNvSpPr>
          <p:nvPr/>
        </p:nvSpPr>
        <p:spPr bwMode="auto">
          <a:xfrm>
            <a:off x="2660650" y="4068763"/>
            <a:ext cx="2730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Clr>
                <a:srgbClr val="000000"/>
              </a:buClr>
              <a:buSzPct val="100000"/>
              <a:buFont typeface="Times New Roman" pitchFamily="18" charset="0"/>
              <a:defRPr sz="3200">
                <a:solidFill>
                  <a:srgbClr val="000000"/>
                </a:solidFill>
                <a:latin typeface="Arial" charset="0"/>
                <a:ea typeface="MS PGothic" pitchFamily="34" charset="-128"/>
              </a:defRPr>
            </a:lvl1pPr>
            <a:lvl2pPr>
              <a:spcBef>
                <a:spcPts val="700"/>
              </a:spcBef>
              <a:buClr>
                <a:srgbClr val="000000"/>
              </a:buClr>
              <a:buSzPct val="100000"/>
              <a:buFont typeface="Times New Roman" pitchFamily="18" charset="0"/>
              <a:defRPr sz="2800">
                <a:solidFill>
                  <a:srgbClr val="000000"/>
                </a:solidFill>
                <a:latin typeface="Arial" charset="0"/>
                <a:ea typeface="MS PGothic" pitchFamily="34" charset="-128"/>
              </a:defRPr>
            </a:lvl2pPr>
            <a:lvl3pPr>
              <a:spcBef>
                <a:spcPts val="600"/>
              </a:spcBef>
              <a:buClr>
                <a:srgbClr val="000000"/>
              </a:buClr>
              <a:buSzPct val="100000"/>
              <a:buFont typeface="Times New Roman" pitchFamily="18" charset="0"/>
              <a:defRPr sz="2400">
                <a:solidFill>
                  <a:srgbClr val="000000"/>
                </a:solidFill>
                <a:latin typeface="Arial" charset="0"/>
                <a:ea typeface="MS PGothic" pitchFamily="34" charset="-128"/>
              </a:defRPr>
            </a:lvl3pPr>
            <a:lvl4pPr>
              <a:spcBef>
                <a:spcPts val="500"/>
              </a:spcBef>
              <a:buClr>
                <a:srgbClr val="000000"/>
              </a:buClr>
              <a:buSzPct val="100000"/>
              <a:buFont typeface="Times New Roman" pitchFamily="18" charset="0"/>
              <a:defRPr sz="2000">
                <a:solidFill>
                  <a:srgbClr val="000000"/>
                </a:solidFill>
                <a:latin typeface="Arial" charset="0"/>
                <a:ea typeface="MS PGothic" pitchFamily="34" charset="-128"/>
              </a:defRPr>
            </a:lvl4pPr>
            <a:lvl5pPr>
              <a:spcBef>
                <a:spcPts val="500"/>
              </a:spcBef>
              <a:buClr>
                <a:srgbClr val="000000"/>
              </a:buClr>
              <a:buSzPct val="100000"/>
              <a:buFont typeface="Times New Roman" pitchFamily="18" charset="0"/>
              <a:defRPr sz="2000">
                <a:solidFill>
                  <a:srgbClr val="000000"/>
                </a:solidFill>
                <a:latin typeface="Arial" charset="0"/>
                <a:ea typeface="MS PGothic" pitchFamily="34"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MS PGothic" pitchFamily="34"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MS PGothic" pitchFamily="34"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MS PGothic" pitchFamily="34"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MS PGothic" pitchFamily="34" charset="-128"/>
              </a:defRPr>
            </a:lvl9pPr>
          </a:lstStyle>
          <a:p>
            <a:pPr>
              <a:spcBef>
                <a:spcPct val="0"/>
              </a:spcBef>
              <a:buClrTx/>
              <a:buSzTx/>
              <a:buFontTx/>
              <a:buNone/>
            </a:pPr>
            <a:r>
              <a:rPr lang="en-US" altLang="en-US" sz="1400">
                <a:solidFill>
                  <a:schemeClr val="tx1"/>
                </a:solidFill>
                <a:latin typeface="Times New Roman" pitchFamily="18" charset="0"/>
              </a:rPr>
              <a:t>t</a:t>
            </a:r>
            <a:r>
              <a:rPr lang="en-US" altLang="en-US" sz="1400" baseline="-25000">
                <a:solidFill>
                  <a:schemeClr val="tx1"/>
                </a:solidFill>
                <a:latin typeface="Times New Roman" pitchFamily="18" charset="0"/>
              </a:rPr>
              <a:t>r</a:t>
            </a:r>
          </a:p>
        </p:txBody>
      </p:sp>
      <p:sp>
        <p:nvSpPr>
          <p:cNvPr id="5130" name="TextBox 11"/>
          <p:cNvSpPr txBox="1">
            <a:spLocks noChangeArrowheads="1"/>
          </p:cNvSpPr>
          <p:nvPr/>
        </p:nvSpPr>
        <p:spPr bwMode="auto">
          <a:xfrm>
            <a:off x="4422775" y="3297238"/>
            <a:ext cx="3841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Clr>
                <a:srgbClr val="000000"/>
              </a:buClr>
              <a:buSzPct val="100000"/>
              <a:buFont typeface="Times New Roman" pitchFamily="18" charset="0"/>
              <a:defRPr sz="3200">
                <a:solidFill>
                  <a:srgbClr val="000000"/>
                </a:solidFill>
                <a:latin typeface="Arial" charset="0"/>
                <a:ea typeface="MS PGothic" pitchFamily="34" charset="-128"/>
              </a:defRPr>
            </a:lvl1pPr>
            <a:lvl2pPr>
              <a:spcBef>
                <a:spcPts val="700"/>
              </a:spcBef>
              <a:buClr>
                <a:srgbClr val="000000"/>
              </a:buClr>
              <a:buSzPct val="100000"/>
              <a:buFont typeface="Times New Roman" pitchFamily="18" charset="0"/>
              <a:defRPr sz="2800">
                <a:solidFill>
                  <a:srgbClr val="000000"/>
                </a:solidFill>
                <a:latin typeface="Arial" charset="0"/>
                <a:ea typeface="MS PGothic" pitchFamily="34" charset="-128"/>
              </a:defRPr>
            </a:lvl2pPr>
            <a:lvl3pPr>
              <a:spcBef>
                <a:spcPts val="600"/>
              </a:spcBef>
              <a:buClr>
                <a:srgbClr val="000000"/>
              </a:buClr>
              <a:buSzPct val="100000"/>
              <a:buFont typeface="Times New Roman" pitchFamily="18" charset="0"/>
              <a:defRPr sz="2400">
                <a:solidFill>
                  <a:srgbClr val="000000"/>
                </a:solidFill>
                <a:latin typeface="Arial" charset="0"/>
                <a:ea typeface="MS PGothic" pitchFamily="34" charset="-128"/>
              </a:defRPr>
            </a:lvl3pPr>
            <a:lvl4pPr>
              <a:spcBef>
                <a:spcPts val="500"/>
              </a:spcBef>
              <a:buClr>
                <a:srgbClr val="000000"/>
              </a:buClr>
              <a:buSzPct val="100000"/>
              <a:buFont typeface="Times New Roman" pitchFamily="18" charset="0"/>
              <a:defRPr sz="2000">
                <a:solidFill>
                  <a:srgbClr val="000000"/>
                </a:solidFill>
                <a:latin typeface="Arial" charset="0"/>
                <a:ea typeface="MS PGothic" pitchFamily="34" charset="-128"/>
              </a:defRPr>
            </a:lvl4pPr>
            <a:lvl5pPr>
              <a:spcBef>
                <a:spcPts val="500"/>
              </a:spcBef>
              <a:buClr>
                <a:srgbClr val="000000"/>
              </a:buClr>
              <a:buSzPct val="100000"/>
              <a:buFont typeface="Times New Roman" pitchFamily="18" charset="0"/>
              <a:defRPr sz="2000">
                <a:solidFill>
                  <a:srgbClr val="000000"/>
                </a:solidFill>
                <a:latin typeface="Arial" charset="0"/>
                <a:ea typeface="MS PGothic" pitchFamily="34"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MS PGothic" pitchFamily="34"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MS PGothic" pitchFamily="34"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MS PGothic" pitchFamily="34"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MS PGothic" pitchFamily="34" charset="-128"/>
              </a:defRPr>
            </a:lvl9pPr>
          </a:lstStyle>
          <a:p>
            <a:pPr>
              <a:spcBef>
                <a:spcPct val="0"/>
              </a:spcBef>
              <a:buClrTx/>
              <a:buSzTx/>
              <a:buFontTx/>
              <a:buNone/>
            </a:pPr>
            <a:r>
              <a:rPr lang="en-US" altLang="en-US" sz="1400" i="1">
                <a:solidFill>
                  <a:schemeClr val="tx1"/>
                </a:solidFill>
                <a:latin typeface="Times New Roman" pitchFamily="18" charset="0"/>
              </a:rPr>
              <a:t>Nv</a:t>
            </a:r>
            <a:endParaRPr lang="en-US" altLang="en-US" sz="1200" i="1" baseline="-25000">
              <a:solidFill>
                <a:schemeClr val="tx1"/>
              </a:solidFill>
              <a:latin typeface="Times New Roman" pitchFamily="18" charset="0"/>
            </a:endParaRPr>
          </a:p>
        </p:txBody>
      </p:sp>
      <p:sp>
        <p:nvSpPr>
          <p:cNvPr id="5131" name="TextBox 12"/>
          <p:cNvSpPr txBox="1">
            <a:spLocks noChangeArrowheads="1"/>
          </p:cNvSpPr>
          <p:nvPr/>
        </p:nvSpPr>
        <p:spPr bwMode="auto">
          <a:xfrm>
            <a:off x="4362450" y="3865563"/>
            <a:ext cx="439738" cy="45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Clr>
                <a:srgbClr val="000000"/>
              </a:buClr>
              <a:buSzPct val="100000"/>
              <a:buFont typeface="Times New Roman" pitchFamily="18" charset="0"/>
              <a:defRPr sz="3200">
                <a:solidFill>
                  <a:srgbClr val="000000"/>
                </a:solidFill>
                <a:latin typeface="Arial" charset="0"/>
                <a:ea typeface="MS PGothic" pitchFamily="34" charset="-128"/>
              </a:defRPr>
            </a:lvl1pPr>
            <a:lvl2pPr>
              <a:spcBef>
                <a:spcPts val="700"/>
              </a:spcBef>
              <a:buClr>
                <a:srgbClr val="000000"/>
              </a:buClr>
              <a:buSzPct val="100000"/>
              <a:buFont typeface="Times New Roman" pitchFamily="18" charset="0"/>
              <a:defRPr sz="2800">
                <a:solidFill>
                  <a:srgbClr val="000000"/>
                </a:solidFill>
                <a:latin typeface="Arial" charset="0"/>
                <a:ea typeface="MS PGothic" pitchFamily="34" charset="-128"/>
              </a:defRPr>
            </a:lvl2pPr>
            <a:lvl3pPr>
              <a:spcBef>
                <a:spcPts val="600"/>
              </a:spcBef>
              <a:buClr>
                <a:srgbClr val="000000"/>
              </a:buClr>
              <a:buSzPct val="100000"/>
              <a:buFont typeface="Times New Roman" pitchFamily="18" charset="0"/>
              <a:defRPr sz="2400">
                <a:solidFill>
                  <a:srgbClr val="000000"/>
                </a:solidFill>
                <a:latin typeface="Arial" charset="0"/>
                <a:ea typeface="MS PGothic" pitchFamily="34" charset="-128"/>
              </a:defRPr>
            </a:lvl3pPr>
            <a:lvl4pPr>
              <a:spcBef>
                <a:spcPts val="500"/>
              </a:spcBef>
              <a:buClr>
                <a:srgbClr val="000000"/>
              </a:buClr>
              <a:buSzPct val="100000"/>
              <a:buFont typeface="Times New Roman" pitchFamily="18" charset="0"/>
              <a:defRPr sz="2000">
                <a:solidFill>
                  <a:srgbClr val="000000"/>
                </a:solidFill>
                <a:latin typeface="Arial" charset="0"/>
                <a:ea typeface="MS PGothic" pitchFamily="34" charset="-128"/>
              </a:defRPr>
            </a:lvl4pPr>
            <a:lvl5pPr>
              <a:spcBef>
                <a:spcPts val="500"/>
              </a:spcBef>
              <a:buClr>
                <a:srgbClr val="000000"/>
              </a:buClr>
              <a:buSzPct val="100000"/>
              <a:buFont typeface="Times New Roman" pitchFamily="18" charset="0"/>
              <a:defRPr sz="2000">
                <a:solidFill>
                  <a:srgbClr val="000000"/>
                </a:solidFill>
                <a:latin typeface="Arial" charset="0"/>
                <a:ea typeface="MS PGothic" pitchFamily="34"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MS PGothic" pitchFamily="34"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MS PGothic" pitchFamily="34"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MS PGothic" pitchFamily="34"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MS PGothic" pitchFamily="34" charset="-128"/>
              </a:defRPr>
            </a:lvl9pPr>
          </a:lstStyle>
          <a:p>
            <a:pPr>
              <a:spcBef>
                <a:spcPct val="0"/>
              </a:spcBef>
              <a:buClrTx/>
              <a:buSzTx/>
              <a:buFontTx/>
              <a:buNone/>
            </a:pPr>
            <a:r>
              <a:rPr lang="en-US" altLang="en-US" sz="1400" i="1">
                <a:solidFill>
                  <a:schemeClr val="tx1"/>
                </a:solidFill>
                <a:latin typeface="Times New Roman" pitchFamily="18" charset="0"/>
              </a:rPr>
              <a:t> Np</a:t>
            </a:r>
            <a:endParaRPr lang="en-US" altLang="en-US" sz="1400" i="1" baseline="-25000">
              <a:solidFill>
                <a:schemeClr val="tx1"/>
              </a:solidFill>
              <a:latin typeface="Times New Roman" pitchFamily="18" charset="0"/>
            </a:endParaRPr>
          </a:p>
          <a:p>
            <a:pPr>
              <a:spcBef>
                <a:spcPct val="0"/>
              </a:spcBef>
              <a:buClrTx/>
              <a:buSzTx/>
              <a:buFontTx/>
              <a:buNone/>
            </a:pPr>
            <a:r>
              <a:rPr lang="en-US" altLang="en-US" sz="1400" i="1" baseline="-25000">
                <a:solidFill>
                  <a:schemeClr val="tx1"/>
                </a:solidFill>
                <a:latin typeface="Times New Roman" pitchFamily="18" charset="0"/>
              </a:rPr>
              <a:t> </a:t>
            </a:r>
            <a:endParaRPr lang="en-US" altLang="en-US" sz="1200" i="1" baseline="-25000">
              <a:solidFill>
                <a:schemeClr val="tx1"/>
              </a:solidFill>
              <a:latin typeface="Times New Roman" pitchFamily="18" charset="0"/>
            </a:endParaRPr>
          </a:p>
        </p:txBody>
      </p:sp>
      <p:sp>
        <p:nvSpPr>
          <p:cNvPr id="5132" name="Rectangle 13"/>
          <p:cNvSpPr>
            <a:spLocks noChangeArrowheads="1"/>
          </p:cNvSpPr>
          <p:nvPr/>
        </p:nvSpPr>
        <p:spPr bwMode="auto">
          <a:xfrm>
            <a:off x="2838450" y="4418013"/>
            <a:ext cx="3343275"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Clr>
                <a:srgbClr val="000000"/>
              </a:buClr>
              <a:buSzPct val="100000"/>
              <a:buFont typeface="Times New Roman" pitchFamily="18" charset="0"/>
              <a:defRPr sz="3200">
                <a:solidFill>
                  <a:srgbClr val="000000"/>
                </a:solidFill>
                <a:latin typeface="Arial" charset="0"/>
                <a:ea typeface="MS PGothic" pitchFamily="34" charset="-128"/>
              </a:defRPr>
            </a:lvl1pPr>
            <a:lvl2pPr>
              <a:spcBef>
                <a:spcPts val="700"/>
              </a:spcBef>
              <a:buClr>
                <a:srgbClr val="000000"/>
              </a:buClr>
              <a:buSzPct val="100000"/>
              <a:buFont typeface="Times New Roman" pitchFamily="18" charset="0"/>
              <a:defRPr sz="2800">
                <a:solidFill>
                  <a:srgbClr val="000000"/>
                </a:solidFill>
                <a:latin typeface="Arial" charset="0"/>
                <a:ea typeface="MS PGothic" pitchFamily="34" charset="-128"/>
              </a:defRPr>
            </a:lvl2pPr>
            <a:lvl3pPr>
              <a:spcBef>
                <a:spcPts val="600"/>
              </a:spcBef>
              <a:buClr>
                <a:srgbClr val="000000"/>
              </a:buClr>
              <a:buSzPct val="100000"/>
              <a:buFont typeface="Times New Roman" pitchFamily="18" charset="0"/>
              <a:defRPr sz="2400">
                <a:solidFill>
                  <a:srgbClr val="000000"/>
                </a:solidFill>
                <a:latin typeface="Arial" charset="0"/>
                <a:ea typeface="MS PGothic" pitchFamily="34" charset="-128"/>
              </a:defRPr>
            </a:lvl3pPr>
            <a:lvl4pPr>
              <a:spcBef>
                <a:spcPts val="500"/>
              </a:spcBef>
              <a:buClr>
                <a:srgbClr val="000000"/>
              </a:buClr>
              <a:buSzPct val="100000"/>
              <a:buFont typeface="Times New Roman" pitchFamily="18" charset="0"/>
              <a:defRPr sz="2000">
                <a:solidFill>
                  <a:srgbClr val="000000"/>
                </a:solidFill>
                <a:latin typeface="Arial" charset="0"/>
                <a:ea typeface="MS PGothic" pitchFamily="34" charset="-128"/>
              </a:defRPr>
            </a:lvl4pPr>
            <a:lvl5pPr>
              <a:spcBef>
                <a:spcPts val="500"/>
              </a:spcBef>
              <a:buClr>
                <a:srgbClr val="000000"/>
              </a:buClr>
              <a:buSzPct val="100000"/>
              <a:buFont typeface="Times New Roman" pitchFamily="18" charset="0"/>
              <a:defRPr sz="2000">
                <a:solidFill>
                  <a:srgbClr val="000000"/>
                </a:solidFill>
                <a:latin typeface="Arial" charset="0"/>
                <a:ea typeface="MS PGothic" pitchFamily="34"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MS PGothic" pitchFamily="34"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MS PGothic" pitchFamily="34"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MS PGothic" pitchFamily="34"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MS PGothic" pitchFamily="34" charset="-128"/>
              </a:defRPr>
            </a:lvl9pPr>
          </a:lstStyle>
          <a:p>
            <a:pPr>
              <a:spcBef>
                <a:spcPct val="0"/>
              </a:spcBef>
              <a:buClrTx/>
              <a:buSzTx/>
              <a:buFontTx/>
              <a:buNone/>
            </a:pPr>
            <a:r>
              <a:rPr lang="en-US" altLang="en-US" sz="1400">
                <a:solidFill>
                  <a:schemeClr val="tx1"/>
                </a:solidFill>
                <a:latin typeface="Times New Roman" pitchFamily="18" charset="0"/>
              </a:rPr>
              <a:t>Secure distance measurement = (t</a:t>
            </a:r>
            <a:r>
              <a:rPr lang="en-US" altLang="en-US" sz="1400" baseline="-25000">
                <a:solidFill>
                  <a:schemeClr val="tx1"/>
                </a:solidFill>
                <a:latin typeface="Times New Roman" pitchFamily="18" charset="0"/>
              </a:rPr>
              <a:t>r</a:t>
            </a:r>
            <a:r>
              <a:rPr lang="en-US" altLang="en-US" sz="1400">
                <a:solidFill>
                  <a:schemeClr val="tx1"/>
                </a:solidFill>
                <a:latin typeface="Times New Roman" pitchFamily="18" charset="0"/>
              </a:rPr>
              <a:t>-t</a:t>
            </a:r>
            <a:r>
              <a:rPr lang="en-US" altLang="en-US" sz="1400" baseline="-25000">
                <a:solidFill>
                  <a:schemeClr val="tx1"/>
                </a:solidFill>
                <a:latin typeface="Times New Roman" pitchFamily="18" charset="0"/>
              </a:rPr>
              <a:t>s</a:t>
            </a:r>
            <a:r>
              <a:rPr lang="en-US" altLang="en-US" sz="1400">
                <a:solidFill>
                  <a:schemeClr val="tx1"/>
                </a:solidFill>
                <a:latin typeface="Times New Roman" pitchFamily="18" charset="0"/>
              </a:rPr>
              <a:t>-t</a:t>
            </a:r>
            <a:r>
              <a:rPr lang="en-US" altLang="en-US" sz="1400" baseline="-25000">
                <a:solidFill>
                  <a:schemeClr val="tx1"/>
                </a:solidFill>
                <a:latin typeface="Times New Roman" pitchFamily="18" charset="0"/>
              </a:rPr>
              <a:t>p</a:t>
            </a:r>
            <a:r>
              <a:rPr lang="en-US" altLang="en-US" sz="1400">
                <a:solidFill>
                  <a:schemeClr val="tx1"/>
                </a:solidFill>
                <a:latin typeface="Times New Roman" pitchFamily="18" charset="0"/>
              </a:rPr>
              <a:t>)*c/2</a:t>
            </a:r>
          </a:p>
        </p:txBody>
      </p:sp>
      <p:sp>
        <p:nvSpPr>
          <p:cNvPr id="5133" name="TextBox 14"/>
          <p:cNvSpPr txBox="1">
            <a:spLocks noChangeArrowheads="1"/>
          </p:cNvSpPr>
          <p:nvPr/>
        </p:nvSpPr>
        <p:spPr bwMode="auto">
          <a:xfrm>
            <a:off x="6316663" y="3759200"/>
            <a:ext cx="38258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800"/>
              </a:spcBef>
              <a:buClr>
                <a:srgbClr val="000000"/>
              </a:buClr>
              <a:buSzPct val="100000"/>
              <a:buFont typeface="Times New Roman" pitchFamily="18" charset="0"/>
              <a:defRPr sz="3200">
                <a:solidFill>
                  <a:srgbClr val="000000"/>
                </a:solidFill>
                <a:latin typeface="Arial" charset="0"/>
                <a:ea typeface="MS PGothic" pitchFamily="34" charset="-128"/>
              </a:defRPr>
            </a:lvl1pPr>
            <a:lvl2pPr>
              <a:spcBef>
                <a:spcPts val="700"/>
              </a:spcBef>
              <a:buClr>
                <a:srgbClr val="000000"/>
              </a:buClr>
              <a:buSzPct val="100000"/>
              <a:buFont typeface="Times New Roman" pitchFamily="18" charset="0"/>
              <a:defRPr sz="2800">
                <a:solidFill>
                  <a:srgbClr val="000000"/>
                </a:solidFill>
                <a:latin typeface="Arial" charset="0"/>
                <a:ea typeface="MS PGothic" pitchFamily="34" charset="-128"/>
              </a:defRPr>
            </a:lvl2pPr>
            <a:lvl3pPr>
              <a:spcBef>
                <a:spcPts val="600"/>
              </a:spcBef>
              <a:buClr>
                <a:srgbClr val="000000"/>
              </a:buClr>
              <a:buSzPct val="100000"/>
              <a:buFont typeface="Times New Roman" pitchFamily="18" charset="0"/>
              <a:defRPr sz="2400">
                <a:solidFill>
                  <a:srgbClr val="000000"/>
                </a:solidFill>
                <a:latin typeface="Arial" charset="0"/>
                <a:ea typeface="MS PGothic" pitchFamily="34" charset="-128"/>
              </a:defRPr>
            </a:lvl3pPr>
            <a:lvl4pPr>
              <a:spcBef>
                <a:spcPts val="500"/>
              </a:spcBef>
              <a:buClr>
                <a:srgbClr val="000000"/>
              </a:buClr>
              <a:buSzPct val="100000"/>
              <a:buFont typeface="Times New Roman" pitchFamily="18" charset="0"/>
              <a:defRPr sz="2000">
                <a:solidFill>
                  <a:srgbClr val="000000"/>
                </a:solidFill>
                <a:latin typeface="Arial" charset="0"/>
                <a:ea typeface="MS PGothic" pitchFamily="34" charset="-128"/>
              </a:defRPr>
            </a:lvl4pPr>
            <a:lvl5pPr>
              <a:spcBef>
                <a:spcPts val="500"/>
              </a:spcBef>
              <a:buClr>
                <a:srgbClr val="000000"/>
              </a:buClr>
              <a:buSzPct val="100000"/>
              <a:buFont typeface="Times New Roman" pitchFamily="18" charset="0"/>
              <a:defRPr sz="2000">
                <a:solidFill>
                  <a:srgbClr val="000000"/>
                </a:solidFill>
                <a:latin typeface="Arial" charset="0"/>
                <a:ea typeface="MS PGothic" pitchFamily="34"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MS PGothic" pitchFamily="34"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MS PGothic" pitchFamily="34"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MS PGothic" pitchFamily="34"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MS PGothic" pitchFamily="34" charset="-128"/>
              </a:defRPr>
            </a:lvl9pPr>
          </a:lstStyle>
          <a:p>
            <a:pPr>
              <a:spcBef>
                <a:spcPct val="0"/>
              </a:spcBef>
              <a:buClrTx/>
              <a:buSzTx/>
              <a:buFontTx/>
              <a:buNone/>
            </a:pPr>
            <a:r>
              <a:rPr lang="en-US" altLang="en-US" sz="1400">
                <a:solidFill>
                  <a:schemeClr val="tx1"/>
                </a:solidFill>
                <a:latin typeface="Times New Roman" pitchFamily="18" charset="0"/>
              </a:rPr>
              <a:t>t</a:t>
            </a:r>
            <a:r>
              <a:rPr lang="en-US" altLang="en-US" sz="1400" baseline="-25000">
                <a:solidFill>
                  <a:schemeClr val="tx1"/>
                </a:solidFill>
                <a:latin typeface="Times New Roman" pitchFamily="18" charset="0"/>
              </a:rPr>
              <a:t>p</a:t>
            </a:r>
            <a:r>
              <a:rPr lang="en-US" altLang="en-US" sz="1400">
                <a:solidFill>
                  <a:schemeClr val="tx1"/>
                </a:solidFill>
                <a:latin typeface="Times New Roman" pitchFamily="18" charset="0"/>
              </a:rPr>
              <a:t> </a:t>
            </a:r>
            <a:endParaRPr lang="en-US" altLang="en-US" sz="1200" baseline="-25000">
              <a:solidFill>
                <a:schemeClr val="tx1"/>
              </a:solidFill>
              <a:latin typeface="Times New Roman" pitchFamily="18" charset="0"/>
            </a:endParaRPr>
          </a:p>
        </p:txBody>
      </p:sp>
      <p:cxnSp>
        <p:nvCxnSpPr>
          <p:cNvPr id="16" name="Straight Connector 15"/>
          <p:cNvCxnSpPr/>
          <p:nvPr/>
        </p:nvCxnSpPr>
        <p:spPr>
          <a:xfrm flipH="1">
            <a:off x="6248400" y="3270250"/>
            <a:ext cx="4763" cy="1122363"/>
          </a:xfrm>
          <a:prstGeom prst="line">
            <a:avLst/>
          </a:prstGeom>
          <a:ln w="12700">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sp>
        <p:nvSpPr>
          <p:cNvPr id="5135" name="TextBox 16"/>
          <p:cNvSpPr txBox="1">
            <a:spLocks noChangeArrowheads="1"/>
          </p:cNvSpPr>
          <p:nvPr/>
        </p:nvSpPr>
        <p:spPr bwMode="auto">
          <a:xfrm>
            <a:off x="5551488" y="2997200"/>
            <a:ext cx="1393825" cy="2762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ts val="800"/>
              </a:spcBef>
              <a:buClr>
                <a:srgbClr val="000000"/>
              </a:buClr>
              <a:buSzPct val="100000"/>
              <a:buFont typeface="Times New Roman" pitchFamily="18" charset="0"/>
              <a:defRPr sz="3200">
                <a:solidFill>
                  <a:srgbClr val="000000"/>
                </a:solidFill>
                <a:latin typeface="Arial" charset="0"/>
                <a:ea typeface="MS PGothic" pitchFamily="34" charset="-128"/>
              </a:defRPr>
            </a:lvl1pPr>
            <a:lvl2pPr>
              <a:spcBef>
                <a:spcPts val="700"/>
              </a:spcBef>
              <a:buClr>
                <a:srgbClr val="000000"/>
              </a:buClr>
              <a:buSzPct val="100000"/>
              <a:buFont typeface="Times New Roman" pitchFamily="18" charset="0"/>
              <a:defRPr sz="2800">
                <a:solidFill>
                  <a:srgbClr val="000000"/>
                </a:solidFill>
                <a:latin typeface="Arial" charset="0"/>
                <a:ea typeface="MS PGothic" pitchFamily="34" charset="-128"/>
              </a:defRPr>
            </a:lvl2pPr>
            <a:lvl3pPr>
              <a:spcBef>
                <a:spcPts val="600"/>
              </a:spcBef>
              <a:buClr>
                <a:srgbClr val="000000"/>
              </a:buClr>
              <a:buSzPct val="100000"/>
              <a:buFont typeface="Times New Roman" pitchFamily="18" charset="0"/>
              <a:defRPr sz="2400">
                <a:solidFill>
                  <a:srgbClr val="000000"/>
                </a:solidFill>
                <a:latin typeface="Arial" charset="0"/>
                <a:ea typeface="MS PGothic" pitchFamily="34" charset="-128"/>
              </a:defRPr>
            </a:lvl3pPr>
            <a:lvl4pPr>
              <a:spcBef>
                <a:spcPts val="500"/>
              </a:spcBef>
              <a:buClr>
                <a:srgbClr val="000000"/>
              </a:buClr>
              <a:buSzPct val="100000"/>
              <a:buFont typeface="Times New Roman" pitchFamily="18" charset="0"/>
              <a:defRPr sz="2000">
                <a:solidFill>
                  <a:srgbClr val="000000"/>
                </a:solidFill>
                <a:latin typeface="Arial" charset="0"/>
                <a:ea typeface="MS PGothic" pitchFamily="34" charset="-128"/>
              </a:defRPr>
            </a:lvl4pPr>
            <a:lvl5pPr>
              <a:spcBef>
                <a:spcPts val="500"/>
              </a:spcBef>
              <a:buClr>
                <a:srgbClr val="000000"/>
              </a:buClr>
              <a:buSzPct val="100000"/>
              <a:buFont typeface="Times New Roman" pitchFamily="18" charset="0"/>
              <a:defRPr sz="2000">
                <a:solidFill>
                  <a:srgbClr val="000000"/>
                </a:solidFill>
                <a:latin typeface="Arial" charset="0"/>
                <a:ea typeface="MS PGothic" pitchFamily="34"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MS PGothic" pitchFamily="34"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MS PGothic" pitchFamily="34"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MS PGothic" pitchFamily="34"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MS PGothic" pitchFamily="34" charset="-128"/>
              </a:defRPr>
            </a:lvl9pPr>
          </a:lstStyle>
          <a:p>
            <a:pPr algn="ctr">
              <a:spcBef>
                <a:spcPct val="0"/>
              </a:spcBef>
              <a:buClrTx/>
              <a:buSzTx/>
              <a:buFontTx/>
              <a:buNone/>
            </a:pPr>
            <a:r>
              <a:rPr lang="en-US" altLang="en-US" sz="1200">
                <a:solidFill>
                  <a:schemeClr val="tx1"/>
                </a:solidFill>
                <a:latin typeface="Times New Roman" pitchFamily="18" charset="0"/>
              </a:rPr>
              <a:t>Responder</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re 1"/>
          <p:cNvSpPr>
            <a:spLocks noGrp="1"/>
          </p:cNvSpPr>
          <p:nvPr>
            <p:ph type="title"/>
          </p:nvPr>
        </p:nvSpPr>
        <p:spPr>
          <a:xfrm>
            <a:off x="457200" y="623888"/>
            <a:ext cx="8229600" cy="857250"/>
          </a:xfrm>
        </p:spPr>
        <p:txBody>
          <a:bodyPr/>
          <a:lstStyle/>
          <a:p>
            <a:r>
              <a:rPr lang="en-US" altLang="en-US" smtClean="0"/>
              <a:t>LRP UWB PHY Enhancement</a:t>
            </a:r>
          </a:p>
        </p:txBody>
      </p:sp>
      <p:sp>
        <p:nvSpPr>
          <p:cNvPr id="6147" name="Espace réservé du contenu 2"/>
          <p:cNvSpPr>
            <a:spLocks noGrp="1"/>
          </p:cNvSpPr>
          <p:nvPr>
            <p:ph idx="1"/>
          </p:nvPr>
        </p:nvSpPr>
        <p:spPr>
          <a:xfrm>
            <a:off x="457200" y="1619250"/>
            <a:ext cx="8229600" cy="4833938"/>
          </a:xfrm>
        </p:spPr>
        <p:txBody>
          <a:bodyPr/>
          <a:lstStyle/>
          <a:p>
            <a:pPr>
              <a:buFont typeface="Arial" charset="0"/>
              <a:buChar char="•"/>
            </a:pPr>
            <a:r>
              <a:rPr lang="en-US" altLang="en-US" sz="2200" smtClean="0"/>
              <a:t>Proposed Changes in IEEE Std 802.15.4 – 2015</a:t>
            </a:r>
          </a:p>
          <a:p>
            <a:pPr lvl="1">
              <a:buFont typeface="Arial" charset="0"/>
              <a:buChar char="•"/>
            </a:pPr>
            <a:r>
              <a:rPr lang="en-US" altLang="en-US" sz="1800" smtClean="0"/>
              <a:t>Section 19.1 : “The LRP PHY optionally supports a distance measurement using Round-Trip Time-of-Flight (RTToF) without time stamp exchange where the turnaround response time t</a:t>
            </a:r>
            <a:r>
              <a:rPr lang="en-US" altLang="en-US" sz="1800" baseline="-25000" smtClean="0"/>
              <a:t>p</a:t>
            </a:r>
            <a:r>
              <a:rPr lang="en-US" altLang="en-US" sz="1800" smtClean="0"/>
              <a:t> is fixed”</a:t>
            </a:r>
          </a:p>
          <a:p>
            <a:pPr lvl="1">
              <a:buFont typeface="Arial" charset="0"/>
              <a:buChar char="•"/>
            </a:pPr>
            <a:r>
              <a:rPr lang="en-US" altLang="en-US" sz="1800" smtClean="0"/>
              <a:t>Add a section x.xx defining the RTToF:</a:t>
            </a:r>
          </a:p>
          <a:p>
            <a:pPr marL="1200150" lvl="2" indent="-285750">
              <a:buFont typeface="Arial" charset="0"/>
              <a:buChar char="•"/>
            </a:pPr>
            <a:r>
              <a:rPr lang="en-US" altLang="en-US" sz="1600" smtClean="0"/>
              <a:t>Fixed turnaround time of 16 symbols (16µs in Base mode)</a:t>
            </a:r>
          </a:p>
          <a:p>
            <a:pPr marL="1200150" lvl="2" indent="-285750">
              <a:buFont typeface="Arial" charset="0"/>
              <a:buChar char="•"/>
            </a:pPr>
            <a:r>
              <a:rPr lang="en-US" altLang="en-US" sz="1600" smtClean="0"/>
              <a:t>In that case the device can be still notified as a RDEV in the upper layer (no change in MAC)</a:t>
            </a:r>
            <a:endParaRPr lang="en-US" altLang="en-US" sz="2800" smtClean="0"/>
          </a:p>
          <a:p>
            <a:pPr lvl="1">
              <a:buFont typeface="Arial" charset="0"/>
              <a:buChar char="•"/>
            </a:pPr>
            <a:r>
              <a:rPr lang="en-US" altLang="en-US" sz="1800" smtClean="0"/>
              <a:t>Bit 17 in the PHY Header could be used </a:t>
            </a:r>
          </a:p>
          <a:p>
            <a:pPr marL="1200150" lvl="2" indent="-285750">
              <a:buFont typeface="Arial" charset="0"/>
              <a:buChar char="•"/>
            </a:pPr>
            <a:r>
              <a:rPr lang="en-US" altLang="en-US" sz="1600" smtClean="0"/>
              <a:t>shall be set for RTT measurements with fixed turnaround response</a:t>
            </a:r>
          </a:p>
        </p:txBody>
      </p:sp>
      <p:pic>
        <p:nvPicPr>
          <p:cNvPr id="614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01763" y="5013325"/>
            <a:ext cx="6410325" cy="1352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re 1"/>
          <p:cNvSpPr>
            <a:spLocks noGrp="1"/>
          </p:cNvSpPr>
          <p:nvPr>
            <p:ph type="title"/>
          </p:nvPr>
        </p:nvSpPr>
        <p:spPr>
          <a:xfrm>
            <a:off x="457200" y="623888"/>
            <a:ext cx="8229600" cy="857250"/>
          </a:xfrm>
        </p:spPr>
        <p:txBody>
          <a:bodyPr/>
          <a:lstStyle/>
          <a:p>
            <a:r>
              <a:rPr lang="en-US" altLang="en-US" smtClean="0"/>
              <a:t>Modes’ Statement  Changes</a:t>
            </a:r>
          </a:p>
        </p:txBody>
      </p:sp>
      <p:sp>
        <p:nvSpPr>
          <p:cNvPr id="7171" name="Espace réservé du contenu 2"/>
          <p:cNvSpPr>
            <a:spLocks noGrp="1"/>
          </p:cNvSpPr>
          <p:nvPr>
            <p:ph idx="1"/>
          </p:nvPr>
        </p:nvSpPr>
        <p:spPr>
          <a:xfrm>
            <a:off x="457200" y="1619250"/>
            <a:ext cx="8229600" cy="4833938"/>
          </a:xfrm>
        </p:spPr>
        <p:txBody>
          <a:bodyPr/>
          <a:lstStyle/>
          <a:p>
            <a:pPr>
              <a:buFont typeface="Arial" charset="0"/>
              <a:buChar char="•"/>
            </a:pPr>
            <a:r>
              <a:rPr lang="en-US" altLang="en-US" sz="2400" smtClean="0"/>
              <a:t>Purpose: </a:t>
            </a:r>
          </a:p>
          <a:p>
            <a:pPr marL="800100" lvl="1" indent="-342900">
              <a:buFont typeface="Arial" charset="0"/>
              <a:buChar char="•"/>
            </a:pPr>
            <a:r>
              <a:rPr lang="en-US" altLang="en-US" sz="2000" smtClean="0"/>
              <a:t>make the implementation of UWB LRP PHY even more “lightweight”</a:t>
            </a:r>
          </a:p>
          <a:p>
            <a:pPr marL="800100" lvl="1" indent="-342900">
              <a:buFont typeface="Arial" charset="0"/>
              <a:buChar char="•"/>
            </a:pPr>
            <a:r>
              <a:rPr lang="en-US" altLang="en-US" sz="2000" smtClean="0"/>
              <a:t>make Extended and Long-Ranbge PHY mode optional in UWB LRP PHY, keep only Base mode as mandatory mode</a:t>
            </a:r>
          </a:p>
          <a:p>
            <a:pPr>
              <a:buFont typeface="Arial" charset="0"/>
              <a:buChar char="•"/>
            </a:pPr>
            <a:r>
              <a:rPr lang="en-US" altLang="en-US" sz="2400" smtClean="0"/>
              <a:t>Today’s statements</a:t>
            </a:r>
          </a:p>
          <a:p>
            <a:pPr marL="800100" lvl="1" indent="-342900">
              <a:buFont typeface="Arial" charset="0"/>
              <a:buChar char="•"/>
            </a:pPr>
            <a:r>
              <a:rPr lang="en-US" altLang="en-US" sz="2000" smtClean="0"/>
              <a:t>“All transmit modes are optional, but all modes shall be implemented in the receiver and operational concurrently”</a:t>
            </a:r>
          </a:p>
          <a:p>
            <a:pPr>
              <a:buFont typeface="Arial" charset="0"/>
              <a:buChar char="•"/>
            </a:pPr>
            <a:r>
              <a:rPr lang="en-US" altLang="en-US" sz="2400" smtClean="0"/>
              <a:t>Proposed change :</a:t>
            </a:r>
          </a:p>
          <a:p>
            <a:pPr marL="800100" lvl="1" indent="-342900">
              <a:buFont typeface="Arial" charset="0"/>
              <a:buChar char="•"/>
            </a:pPr>
            <a:r>
              <a:rPr lang="en-US" altLang="en-US" sz="2000" smtClean="0"/>
              <a:t>“Base mode shall be implemented in the receiver and the transmitter, Extended and Long-range modes are optional.”</a:t>
            </a:r>
          </a:p>
        </p:txBody>
      </p:sp>
    </p:spTree>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5527</TotalTime>
  <Words>432</Words>
  <Application>Microsoft Office PowerPoint</Application>
  <PresentationFormat>Affichage à l'écran (4:3)</PresentationFormat>
  <Paragraphs>64</Paragraphs>
  <Slides>6</Slides>
  <Notes>0</Notes>
  <HiddenSlides>0</HiddenSlides>
  <MMClips>0</MMClips>
  <ScaleCrop>false</ScaleCrop>
  <HeadingPairs>
    <vt:vector size="4" baseType="variant">
      <vt:variant>
        <vt:lpstr>Thème</vt:lpstr>
      </vt:variant>
      <vt:variant>
        <vt:i4>1</vt:i4>
      </vt:variant>
      <vt:variant>
        <vt:lpstr>Titres des diapositives</vt:lpstr>
      </vt:variant>
      <vt:variant>
        <vt:i4>6</vt:i4>
      </vt:variant>
    </vt:vector>
  </HeadingPairs>
  <TitlesOfParts>
    <vt:vector size="7" baseType="lpstr">
      <vt:lpstr>Office Theme</vt:lpstr>
      <vt:lpstr>Présentation PowerPoint</vt:lpstr>
      <vt:lpstr>Scope</vt:lpstr>
      <vt:lpstr>Why LRP UWB PHY ?</vt:lpstr>
      <vt:lpstr>LRP UWB PHY Enhancement proposal</vt:lpstr>
      <vt:lpstr>LRP UWB PHY Enhancement</vt:lpstr>
      <vt:lpstr>Modes’ Statement  Changes</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Benjamin A. Rolfe</dc:creator>
  <cp:lastModifiedBy>David_PR4</cp:lastModifiedBy>
  <cp:revision>57</cp:revision>
  <cp:lastPrinted>2000-03-07T00:55:37Z</cp:lastPrinted>
  <dcterms:created xsi:type="dcterms:W3CDTF">2016-01-17T22:48:36Z</dcterms:created>
  <dcterms:modified xsi:type="dcterms:W3CDTF">2018-03-11T20:33:04Z</dcterms:modified>
</cp:coreProperties>
</file>