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87" r:id="rId3"/>
    <p:sldId id="288" r:id="rId4"/>
    <p:sldId id="289" r:id="rId5"/>
    <p:sldId id="290" r:id="rId6"/>
    <p:sldId id="291" r:id="rId7"/>
    <p:sldId id="271" r:id="rId8"/>
    <p:sldId id="272" r:id="rId9"/>
    <p:sldId id="264" r:id="rId10"/>
    <p:sldId id="315" r:id="rId11"/>
    <p:sldId id="346"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46"/>
          </p14:sldIdLst>
        </p14:section>
        <p14:section name="IETF Slides" id="{6F917E0C-88C3-844C-A2A8-1D0DD9F462AB}">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1" d="100"/>
          <a:sy n="121" d="100"/>
        </p:scale>
        <p:origin x="-2072" y="-3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18</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15-18-</a:t>
            </a:r>
            <a:r>
              <a:rPr lang="en-US" b="1" dirty="0" smtClean="0"/>
              <a:t>0102-</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Rosemont 2018 </a:t>
            </a:r>
            <a:r>
              <a:rPr lang="en-US" sz="1600" dirty="0" smtClean="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5 Mar </a:t>
            </a:r>
            <a:r>
              <a:rPr lang="en-US" sz="1600" dirty="0" smtClean="0">
                <a:solidFill>
                  <a:srgbClr val="FF0000"/>
                </a:solidFill>
                <a:latin typeface="Times New Roman" pitchFamily="18" charset="0"/>
                <a:ea typeface="ＭＳ Ｐゴシック" pitchFamily="-65" charset="-128"/>
                <a:cs typeface="+mn-cs"/>
              </a:rPr>
              <a:t>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a:t>
            </a:r>
            <a:r>
              <a:rPr lang="en-US" sz="1600" dirty="0" smtClean="0">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a:t>
            </a:r>
            <a:r>
              <a:rPr lang="en-US" sz="1600" dirty="0" smtClean="0">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752600"/>
            <a:ext cx="8305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SB </a:t>
            </a:r>
            <a:r>
              <a:rPr lang="en-US" sz="2800" b="1" dirty="0" smtClean="0"/>
              <a:t>Comment Resolution (15-18-0101-00)</a:t>
            </a:r>
            <a:endParaRPr lang="en-US" sz="2800" b="1" dirty="0" smtClean="0"/>
          </a:p>
          <a:p>
            <a:pPr marL="457200" indent="-457200" eaLnBrk="0" fontAlgn="b" hangingPunct="0">
              <a:buClr>
                <a:srgbClr val="FF0000"/>
              </a:buClr>
              <a:buFont typeface="Wingdings" charset="0"/>
              <a:buChar char="q"/>
            </a:pPr>
            <a:r>
              <a:rPr lang="en-US" sz="2800" b="1" dirty="0" smtClean="0"/>
              <a:t>Discussion on </a:t>
            </a:r>
            <a:r>
              <a:rPr lang="en-US" sz="2800" b="1" dirty="0"/>
              <a:t>any </a:t>
            </a:r>
            <a:r>
              <a:rPr lang="en-US" sz="2800" b="1" dirty="0" smtClean="0"/>
              <a:t>other issues </a:t>
            </a:r>
            <a:r>
              <a:rPr lang="en-US" sz="2800" b="1" dirty="0"/>
              <a:t>with published </a:t>
            </a:r>
            <a:r>
              <a:rPr lang="en-US" sz="2800" b="1" dirty="0" smtClean="0"/>
              <a:t>standards?</a:t>
            </a:r>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 (15-10-0235-</a:t>
            </a:r>
            <a:r>
              <a:rPr lang="en-US" sz="2800" b="1" dirty="0" smtClean="0"/>
              <a:t>19</a:t>
            </a:r>
            <a:r>
              <a:rPr lang="en-US" sz="2800" dirty="0" smtClean="0"/>
              <a:t>)</a:t>
            </a:r>
            <a:endParaRPr lang="en-US" sz="2800" b="1"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905000"/>
            <a:ext cx="8610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000" b="1" dirty="0" smtClean="0"/>
              <a:t>BALLOT </a:t>
            </a:r>
            <a:r>
              <a:rPr lang="en-US" sz="2000" b="1" dirty="0"/>
              <a:t>OPEN DATE:	</a:t>
            </a:r>
            <a:r>
              <a:rPr lang="en-US" sz="2000" b="1" dirty="0" smtClean="0"/>
              <a:t>	</a:t>
            </a:r>
            <a:r>
              <a:rPr lang="en-US" sz="2000" b="1" dirty="0" smtClean="0"/>
              <a:t>21-Jan-2018</a:t>
            </a:r>
            <a:endParaRPr lang="en-US" sz="2000" b="1" dirty="0"/>
          </a:p>
          <a:p>
            <a:pPr marL="457200" indent="-457200" eaLnBrk="0" fontAlgn="b" hangingPunct="0">
              <a:buClr>
                <a:srgbClr val="FF0000"/>
              </a:buClr>
              <a:buFont typeface="Wingdings" charset="0"/>
              <a:buChar char="q"/>
            </a:pPr>
            <a:r>
              <a:rPr lang="en-US" sz="2000" b="1" dirty="0"/>
              <a:t>BALLOT CLOSE DATE:	</a:t>
            </a:r>
            <a:r>
              <a:rPr lang="en-US" sz="2000" b="1" dirty="0" smtClean="0"/>
              <a:t>	</a:t>
            </a:r>
            <a:r>
              <a:rPr lang="en-US" sz="2000" b="1" dirty="0" smtClean="0"/>
              <a:t>20-Feb-2018</a:t>
            </a:r>
            <a:endParaRPr lang="en-US" sz="2000" b="1" dirty="0"/>
          </a:p>
          <a:p>
            <a:pPr marL="457200" indent="-457200" eaLnBrk="0" fontAlgn="b" hangingPunct="0">
              <a:buClr>
                <a:srgbClr val="FF0000"/>
              </a:buClr>
              <a:buFont typeface="Wingdings" charset="0"/>
              <a:buChar char="q"/>
            </a:pPr>
            <a:r>
              <a:rPr lang="en-US" sz="2000" b="1" dirty="0"/>
              <a:t>TYPE:	</a:t>
            </a:r>
            <a:r>
              <a:rPr lang="en-US" sz="2000" b="1" dirty="0" smtClean="0"/>
              <a:t>			</a:t>
            </a:r>
            <a:r>
              <a:rPr lang="en-US" sz="2000" b="1" dirty="0" smtClean="0"/>
              <a:t>Withdrawal</a:t>
            </a:r>
            <a:endParaRPr lang="en-US" sz="2000" b="1" dirty="0"/>
          </a:p>
          <a:p>
            <a:pPr marL="457200" indent="-457200" eaLnBrk="0" fontAlgn="b" hangingPunct="0">
              <a:buClr>
                <a:srgbClr val="FF0000"/>
              </a:buClr>
              <a:buFont typeface="Wingdings" charset="0"/>
              <a:buChar char="q"/>
            </a:pPr>
            <a:r>
              <a:rPr lang="en-US" sz="2000" b="1" dirty="0" smtClean="0"/>
              <a:t>RESPONSE RATIO:</a:t>
            </a:r>
            <a:r>
              <a:rPr lang="en-US" sz="2000" b="1" dirty="0"/>
              <a:t>		86%</a:t>
            </a:r>
          </a:p>
          <a:p>
            <a:pPr marL="457200" indent="-457200" eaLnBrk="0" fontAlgn="b" hangingPunct="0">
              <a:buClr>
                <a:srgbClr val="FF0000"/>
              </a:buClr>
              <a:buFont typeface="Wingdings" charset="0"/>
              <a:buChar char="q"/>
            </a:pPr>
            <a:r>
              <a:rPr lang="en-US" sz="2000" b="1" dirty="0" smtClean="0"/>
              <a:t>AFFIRMATION </a:t>
            </a:r>
            <a:r>
              <a:rPr lang="en-US" sz="2000" b="1" dirty="0" smtClean="0"/>
              <a:t>RATIO:</a:t>
            </a:r>
            <a:r>
              <a:rPr lang="en-US" sz="2000" b="1" dirty="0" smtClean="0"/>
              <a:t>		</a:t>
            </a:r>
            <a:r>
              <a:rPr lang="en-US" sz="2000" b="1" dirty="0" smtClean="0"/>
              <a:t>100%</a:t>
            </a:r>
            <a:endParaRPr lang="en-US" sz="2000" b="1" dirty="0"/>
          </a:p>
          <a:p>
            <a:pPr marL="457200" indent="-457200" eaLnBrk="0" fontAlgn="b" hangingPunct="0">
              <a:buClr>
                <a:srgbClr val="FF0000"/>
              </a:buClr>
              <a:buFont typeface="Wingdings" charset="0"/>
              <a:buChar char="q"/>
            </a:pPr>
            <a:r>
              <a:rPr lang="en-US" sz="2000" b="1" dirty="0" smtClean="0"/>
              <a:t>“</a:t>
            </a:r>
            <a:r>
              <a:rPr lang="en-US" sz="2000" b="1" dirty="0" smtClean="0"/>
              <a:t>NO” </a:t>
            </a:r>
            <a:r>
              <a:rPr lang="en-US" sz="2000" b="1" dirty="0" smtClean="0"/>
              <a:t>VOTES:</a:t>
            </a:r>
            <a:r>
              <a:rPr lang="en-US" sz="2000" b="1" dirty="0" smtClean="0"/>
              <a:t>			</a:t>
            </a:r>
            <a:r>
              <a:rPr lang="en-US" sz="2000" b="1" dirty="0" smtClean="0"/>
              <a:t>1 w/o comment</a:t>
            </a:r>
            <a:endParaRPr lang="en-US" sz="2000" b="1" dirty="0" smtClean="0"/>
          </a:p>
          <a:p>
            <a:pPr marL="457200" indent="-457200" eaLnBrk="0" fontAlgn="b" hangingPunct="0">
              <a:buClr>
                <a:srgbClr val="FF0000"/>
              </a:buClr>
              <a:buFont typeface="Wingdings" charset="0"/>
              <a:buChar char="q"/>
            </a:pPr>
            <a:r>
              <a:rPr lang="en-US" sz="2000" b="1" dirty="0" smtClean="0"/>
              <a:t>COMMENTS</a:t>
            </a:r>
            <a:r>
              <a:rPr lang="en-US" sz="2000" b="1" dirty="0"/>
              <a:t>:	</a:t>
            </a:r>
            <a:r>
              <a:rPr lang="en-US" sz="2000" b="1" dirty="0" smtClean="0"/>
              <a:t>		</a:t>
            </a:r>
            <a:r>
              <a:rPr lang="en-US" sz="2000" b="1" dirty="0" smtClean="0"/>
              <a:t>4 (15-18-0101-00)</a:t>
            </a:r>
            <a:endParaRPr lang="en-US" sz="2000" b="1" dirty="0"/>
          </a:p>
          <a:p>
            <a:pPr marL="914400" lvl="1" indent="-457200" eaLnBrk="0" fontAlgn="b" hangingPunct="0">
              <a:buClr>
                <a:srgbClr val="FF0000"/>
              </a:buClr>
              <a:buFont typeface="Wingdings" charset="0"/>
              <a:buChar char="q"/>
            </a:pPr>
            <a:r>
              <a:rPr lang="en-US" sz="2000" b="1" dirty="0" smtClean="0"/>
              <a:t>CATEGORY:</a:t>
            </a:r>
            <a:r>
              <a:rPr lang="en-US" sz="2000" b="1" dirty="0" smtClean="0"/>
              <a:t>			</a:t>
            </a:r>
            <a:r>
              <a:rPr lang="en-US" sz="2000" b="1" dirty="0" smtClean="0"/>
              <a:t>1 Editorial, 3 General</a:t>
            </a:r>
            <a:endParaRPr lang="en-US" sz="2000" b="1" dirty="0" smtClean="0"/>
          </a:p>
          <a:p>
            <a:pPr marL="914400" lvl="1" indent="-457200" eaLnBrk="0" fontAlgn="b" hangingPunct="0">
              <a:buClr>
                <a:srgbClr val="FF0000"/>
              </a:buClr>
              <a:buFont typeface="Wingdings" charset="0"/>
              <a:buChar char="q"/>
            </a:pPr>
            <a:r>
              <a:rPr lang="en-US" sz="2000" b="1" dirty="0" smtClean="0"/>
              <a:t>MUST </a:t>
            </a:r>
            <a:r>
              <a:rPr lang="en-US" sz="2000" b="1" dirty="0"/>
              <a:t>BE </a:t>
            </a:r>
            <a:r>
              <a:rPr lang="en-US" sz="2000" b="1" dirty="0" smtClean="0"/>
              <a:t>SATISFIED:</a:t>
            </a:r>
            <a:r>
              <a:rPr lang="en-US" sz="2000" b="1" dirty="0"/>
              <a:t>	</a:t>
            </a:r>
            <a:r>
              <a:rPr lang="en-US" sz="2000" b="1" dirty="0" smtClean="0"/>
              <a:t>	</a:t>
            </a:r>
            <a:r>
              <a:rPr lang="en-US" sz="2000" b="1" dirty="0" smtClean="0"/>
              <a:t>No</a:t>
            </a:r>
            <a:endParaRPr lang="en-US" sz="2000" b="1" dirty="0"/>
          </a:p>
          <a:p>
            <a:pPr marL="800100" lvl="1" indent="-342900" eaLnBrk="0" fontAlgn="b" hangingPunct="0">
              <a:buClr>
                <a:srgbClr val="FF0000"/>
              </a:buClr>
              <a:buFont typeface="Wingdings" charset="2"/>
              <a:buChar char="q"/>
            </a:pPr>
            <a:r>
              <a:rPr lang="en-US" sz="2000" b="1" dirty="0"/>
              <a:t> </a:t>
            </a:r>
            <a:r>
              <a:rPr lang="en-US" sz="2000" b="1" dirty="0" smtClean="0"/>
              <a:t>DISPOSITION </a:t>
            </a:r>
            <a:r>
              <a:rPr lang="en-US" sz="2000" b="1" dirty="0" smtClean="0"/>
              <a:t>STATUS:</a:t>
            </a:r>
            <a:r>
              <a:rPr lang="en-US" sz="2000" b="1" dirty="0" smtClean="0"/>
              <a:t>		</a:t>
            </a:r>
            <a:r>
              <a:rPr lang="en-US" sz="2000" b="1" dirty="0" smtClean="0"/>
              <a:t>1 Rejected, 1 Accepted, 2 Revised</a:t>
            </a:r>
            <a:endParaRPr lang="en-US" sz="2000" b="1" dirty="0" smtClean="0"/>
          </a:p>
        </p:txBody>
      </p:sp>
    </p:spTree>
    <p:extLst>
      <p:ext uri="{BB962C8B-B14F-4D97-AF65-F5344CB8AC3E}">
        <p14:creationId xmlns:p14="http://schemas.microsoft.com/office/powerpoint/2010/main" val="2050267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534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Monday 5 Mar, PM1 </a:t>
            </a:r>
            <a:endParaRPr lang="en-US" sz="2400" b="1" dirty="0" smtClean="0"/>
          </a:p>
          <a:p>
            <a:pPr marL="914400" lvl="1" indent="-457200" eaLnBrk="0" fontAlgn="b" hangingPunct="0">
              <a:buClr>
                <a:srgbClr val="FF0000"/>
              </a:buClr>
              <a:buFont typeface="Wingdings" charset="0"/>
              <a:buChar char="q"/>
            </a:pPr>
            <a:r>
              <a:rPr lang="en-US" sz="2400" b="1" dirty="0" smtClean="0"/>
              <a:t>Ballot to Withdraw 802.15.2 comment resolution</a:t>
            </a:r>
            <a:endParaRPr lang="en-US" sz="2400" b="1" dirty="0" smtClean="0"/>
          </a:p>
          <a:p>
            <a:pPr marL="914400" lvl="1" indent="-457200" eaLnBrk="0" fontAlgn="b" hangingPunct="0">
              <a:buClr>
                <a:srgbClr val="FF0000"/>
              </a:buClr>
              <a:buFont typeface="Wingdings" charset="0"/>
              <a:buChar char="q"/>
            </a:pPr>
            <a:r>
              <a:rPr lang="en-US" sz="2400" b="1" dirty="0" smtClean="0"/>
              <a:t>Discuss any other issues with published standards</a:t>
            </a:r>
          </a:p>
          <a:p>
            <a:pPr marL="914400" lvl="1" indent="-457200" eaLnBrk="0" fontAlgn="b" hangingPunct="0">
              <a:buClr>
                <a:srgbClr val="FF0000"/>
              </a:buClr>
              <a:buFont typeface="Wingdings" charset="0"/>
              <a:buChar char="q"/>
            </a:pPr>
            <a:r>
              <a:rPr lang="en-US" sz="2400" b="1" dirty="0" smtClean="0"/>
              <a:t>Discuss any issues with the Operations Manual</a:t>
            </a:r>
            <a:endParaRPr lang="en-US" sz="2400" dirty="0" smtClean="0"/>
          </a:p>
          <a:p>
            <a:pPr marL="457200" indent="-457200" eaLnBrk="0" fontAlgn="b" hangingPunct="0">
              <a:buClr>
                <a:srgbClr val="FF0000"/>
              </a:buClr>
              <a:buFont typeface="Wingdings" charset="0"/>
              <a:buChar char="q"/>
            </a:pPr>
            <a:r>
              <a:rPr lang="en-US" sz="3200" b="1" dirty="0" smtClean="0"/>
              <a:t>SC </a:t>
            </a:r>
            <a:r>
              <a:rPr lang="en-US" sz="3200" b="1" dirty="0"/>
              <a:t>WNG  </a:t>
            </a:r>
            <a:r>
              <a:rPr lang="en-US" sz="3200" b="1" dirty="0" smtClean="0"/>
              <a:t>		</a:t>
            </a:r>
            <a:r>
              <a:rPr lang="en-US" sz="2400" b="1" dirty="0" smtClean="0"/>
              <a:t>Wednesday </a:t>
            </a:r>
            <a:r>
              <a:rPr lang="en-US" sz="2400" b="1" dirty="0" smtClean="0"/>
              <a:t>7 Mar, </a:t>
            </a:r>
            <a:r>
              <a:rPr lang="en-US" sz="2400" b="1" dirty="0"/>
              <a:t>AM2</a:t>
            </a:r>
          </a:p>
          <a:p>
            <a:pPr marL="801688" lvl="1" indent="-342900" fontAlgn="b">
              <a:buClr>
                <a:srgbClr val="FF0000"/>
              </a:buClr>
              <a:buFont typeface="Wingdings" charset="2"/>
              <a:buChar char="q"/>
            </a:pPr>
            <a:r>
              <a:rPr lang="en-US" sz="2400" b="1" dirty="0" smtClean="0"/>
              <a:t>No presentation slots have been requested</a:t>
            </a:r>
          </a:p>
          <a:p>
            <a:pPr marL="457200" indent="-457200" eaLnBrk="0" fontAlgn="b" hangingPunct="0">
              <a:buClr>
                <a:srgbClr val="FF0000"/>
              </a:buClr>
              <a:buFont typeface="Wingdings" charset="0"/>
              <a:buChar char="q"/>
            </a:pPr>
            <a:r>
              <a:rPr lang="en-US" sz="3200" b="1" dirty="0"/>
              <a:t>SC IETF 		</a:t>
            </a:r>
            <a:r>
              <a:rPr lang="en-US" sz="2400" b="1" dirty="0"/>
              <a:t>Thursday </a:t>
            </a:r>
            <a:r>
              <a:rPr lang="en-US" sz="2400" b="1" dirty="0" smtClean="0"/>
              <a:t>8 </a:t>
            </a:r>
            <a:r>
              <a:rPr lang="en-US" sz="2400" b="1" dirty="0"/>
              <a:t>Jan, PM2 </a:t>
            </a:r>
          </a:p>
          <a:p>
            <a:pPr marL="800100" lvl="1" indent="-342900">
              <a:buClr>
                <a:srgbClr val="FF0000"/>
              </a:buClr>
              <a:buFont typeface="Wingdings" charset="2"/>
              <a:buChar char="q"/>
            </a:pPr>
            <a:r>
              <a:rPr lang="en-US" sz="2400" b="1" dirty="0" smtClean="0"/>
              <a:t>IETF-</a:t>
            </a:r>
            <a:r>
              <a:rPr lang="en-US" sz="2400" b="1" dirty="0" smtClean="0"/>
              <a:t>101 Preview: </a:t>
            </a:r>
            <a:r>
              <a:rPr lang="en-US" sz="2400" b="1" dirty="0"/>
              <a:t>6tisch, Core, 6lo, Roll, Detnet, lp-wan, Ace, </a:t>
            </a:r>
            <a:r>
              <a:rPr lang="en-US" sz="2400" b="1" dirty="0" smtClean="0"/>
              <a:t>t2trg</a:t>
            </a:r>
            <a:endParaRPr lang="en-US" sz="2400" b="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42886</TotalTime>
  <Words>1123</Words>
  <Application>Microsoft Macintosh PowerPoint</Application>
  <PresentationFormat>On-screen Show (4:3)</PresentationFormat>
  <Paragraphs>168</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Maintenance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Irvine</dc:title>
  <dc:subject>IEEE 802.15 &lt;SC Report&gt;</dc:subject>
  <dc:creator>Pat Kinney</dc:creator>
  <cp:keywords/>
  <dc:description>&lt;15-18-0014-00-0mag&gt;</dc:description>
  <cp:lastModifiedBy>Pat Kinney</cp:lastModifiedBy>
  <cp:revision>912</cp:revision>
  <cp:lastPrinted>2016-07-25T16:00:41Z</cp:lastPrinted>
  <dcterms:created xsi:type="dcterms:W3CDTF">2009-07-12T16:25:16Z</dcterms:created>
  <dcterms:modified xsi:type="dcterms:W3CDTF">2018-03-05T14:41:44Z</dcterms:modified>
  <cp:category/>
</cp:coreProperties>
</file>