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0"/>
  </p:notesMasterIdLst>
  <p:handoutMasterIdLst>
    <p:handoutMasterId r:id="rId21"/>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80" r:id="rId15"/>
    <p:sldId id="278" r:id="rId16"/>
    <p:sldId id="281" r:id="rId17"/>
    <p:sldId id="282" r:id="rId18"/>
    <p:sldId id="26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a:t>
            </a:r>
            <a:r>
              <a:rPr lang="en-US" altLang="en-US" sz="1400" b="1" dirty="0" smtClean="0"/>
              <a:t>15-18-0096-01-004w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055-00-lpwa-minutes-for-ieee-tg-802-15-sg-lpwa-irvine-interim-meeting.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rtal.etsi.org/webapp/WorkProgram/Report_WorkItem.asp?WKI_ID=4595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94-00-004w-802-15-4w-draft-call-for-proposal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93-00-004w-802-15-4w-draft-technical-guidance-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SG 802.15.4w March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[04.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SG 802.15.4w 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smtClean="0"/>
              <a:t>Open	</a:t>
            </a:r>
          </a:p>
          <a:p>
            <a:r>
              <a:rPr lang="en-US" sz="1200" dirty="0" smtClean="0"/>
              <a:t>IEEE-SA </a:t>
            </a:r>
            <a:r>
              <a:rPr lang="en-US" sz="1200" dirty="0"/>
              <a:t>Stds. Board Bylaws on Patents in Std's. &amp; Guidelines	</a:t>
            </a:r>
            <a:endParaRPr lang="en-US" sz="1200" dirty="0" smtClean="0"/>
          </a:p>
          <a:p>
            <a:r>
              <a:rPr lang="en-US" sz="1200" dirty="0" smtClean="0"/>
              <a:t>Approval </a:t>
            </a:r>
            <a:r>
              <a:rPr lang="en-US" sz="1200" dirty="0"/>
              <a:t>of the Agenda	</a:t>
            </a:r>
            <a:endParaRPr lang="en-US" sz="1200" dirty="0" smtClean="0"/>
          </a:p>
          <a:p>
            <a:r>
              <a:rPr lang="en-US" sz="1200" dirty="0" smtClean="0"/>
              <a:t>Approval </a:t>
            </a:r>
            <a:r>
              <a:rPr lang="en-US" sz="1200" dirty="0"/>
              <a:t>of Irvine </a:t>
            </a:r>
            <a:r>
              <a:rPr lang="en-US" sz="1200" dirty="0" smtClean="0"/>
              <a:t>Minutes</a:t>
            </a:r>
            <a:r>
              <a:rPr lang="en-US" sz="1200" dirty="0"/>
              <a:t>	</a:t>
            </a:r>
            <a:endParaRPr lang="en-US" sz="1200" dirty="0" smtClean="0"/>
          </a:p>
          <a:p>
            <a:r>
              <a:rPr lang="en-US" sz="1200" dirty="0" smtClean="0"/>
              <a:t>Latest New from ETSI LTN</a:t>
            </a:r>
          </a:p>
          <a:p>
            <a:r>
              <a:rPr lang="en-US" sz="1200" dirty="0" smtClean="0"/>
              <a:t>802.15.4w Schedule</a:t>
            </a:r>
          </a:p>
          <a:p>
            <a:r>
              <a:rPr lang="en-US" sz="1200" dirty="0" smtClean="0"/>
              <a:t>Call </a:t>
            </a:r>
            <a:r>
              <a:rPr lang="en-US" sz="1200" dirty="0"/>
              <a:t>for </a:t>
            </a:r>
            <a:r>
              <a:rPr lang="en-US" sz="1200" dirty="0" smtClean="0"/>
              <a:t>Proposals</a:t>
            </a:r>
          </a:p>
          <a:p>
            <a:r>
              <a:rPr lang="en-US" sz="1200" dirty="0" smtClean="0"/>
              <a:t>Technical Guidance Document</a:t>
            </a:r>
          </a:p>
          <a:p>
            <a:r>
              <a:rPr lang="en-US" sz="1200" dirty="0" smtClean="0"/>
              <a:t>Recess</a:t>
            </a:r>
            <a:r>
              <a:rPr lang="en-US" sz="1200" dirty="0"/>
              <a:t>	</a:t>
            </a:r>
            <a:endParaRPr lang="en-US" sz="1200"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Call for </a:t>
            </a:r>
            <a:r>
              <a:rPr lang="en-US" sz="1200" dirty="0" smtClean="0"/>
              <a:t>Proposals</a:t>
            </a:r>
          </a:p>
          <a:p>
            <a:r>
              <a:rPr lang="en-US" sz="1200" dirty="0" smtClean="0"/>
              <a:t>Techical Guidance Document</a:t>
            </a:r>
            <a:endParaRPr lang="en-US" sz="1200" dirty="0"/>
          </a:p>
          <a:p>
            <a:r>
              <a:rPr lang="en-US" sz="1200" dirty="0"/>
              <a:t>Proposal Evaluation Procedure</a:t>
            </a:r>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Proposal Evaluation Procedure</a:t>
            </a:r>
          </a:p>
          <a:p>
            <a:r>
              <a:rPr lang="en-US" sz="1200" dirty="0" smtClean="0"/>
              <a:t>Liaison </a:t>
            </a:r>
            <a:r>
              <a:rPr lang="en-US" sz="1200" dirty="0"/>
              <a:t>to ETSI LTN</a:t>
            </a:r>
          </a:p>
          <a:p>
            <a:r>
              <a:rPr lang="en-US" sz="1200" dirty="0"/>
              <a:t>I</a:t>
            </a:r>
            <a:r>
              <a:rPr lang="en-US" sz="1200" dirty="0" smtClean="0"/>
              <a:t>ETF </a:t>
            </a:r>
            <a:r>
              <a:rPr lang="en-US" sz="1200" dirty="0"/>
              <a:t>SCHC</a:t>
            </a:r>
          </a:p>
          <a:p>
            <a:r>
              <a:rPr lang="en-US" sz="1200" dirty="0" smtClean="0"/>
              <a:t>Recess</a:t>
            </a:r>
          </a:p>
          <a:p>
            <a:pPr marL="0" indent="0">
              <a:buNone/>
            </a:pPr>
            <a:endParaRPr lang="en-US" sz="1200" dirty="0"/>
          </a:p>
          <a:p>
            <a:pPr marL="0" indent="0">
              <a:buNone/>
            </a:pPr>
            <a:r>
              <a:rPr lang="en-US" sz="1200" b="1" dirty="0" smtClean="0"/>
              <a:t>Thursday PM1</a:t>
            </a:r>
            <a:endParaRPr lang="en-US" sz="1200" b="1" dirty="0"/>
          </a:p>
          <a:p>
            <a:r>
              <a:rPr lang="en-US" sz="1200" dirty="0" smtClean="0"/>
              <a:t>Open</a:t>
            </a:r>
            <a:endParaRPr lang="en-US" sz="1200" dirty="0"/>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p>
          <a:p>
            <a:endParaRPr lang="en-US" dirty="0"/>
          </a:p>
          <a:p>
            <a:r>
              <a:rPr lang="en-US" dirty="0" smtClean="0"/>
              <a:t>Agenda is approved</a:t>
            </a:r>
            <a:endParaRPr lang="en-US" dirty="0"/>
          </a:p>
        </p:txBody>
      </p:sp>
      <p:sp>
        <p:nvSpPr>
          <p:cNvPr id="5" name="Datumsplatzhalter 4"/>
          <p:cNvSpPr>
            <a:spLocks noGrp="1"/>
          </p:cNvSpPr>
          <p:nvPr>
            <p:ph type="dt" sz="half" idx="10"/>
          </p:nvPr>
        </p:nvSpPr>
        <p:spPr/>
        <p:txBody>
          <a:bodyPr/>
          <a:lstStyle/>
          <a:p>
            <a:pPr>
              <a:defRPr/>
            </a:pPr>
            <a:r>
              <a:rPr lang="en-US" altLang="en-US" smtClean="0"/>
              <a:t>Mar.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Irvine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15-18/55r0</a:t>
            </a:r>
            <a:br>
              <a:rPr lang="en-US" sz="2000" dirty="0" smtClean="0"/>
            </a:br>
            <a:r>
              <a:rPr lang="en-US" sz="2000" dirty="0" smtClean="0">
                <a:hlinkClick r:id="rId2"/>
              </a:rPr>
              <a:t>https://mentor.ieee.org/802.15/dcn/18/15-18-0055-00-lpwa-minutes-for-ieee-tg-802-15-sg-lpwa-irvine-interim-meeting.doc</a:t>
            </a:r>
            <a:endParaRPr lang="en-US" sz="2000" dirty="0" smtClean="0"/>
          </a:p>
          <a:p>
            <a:endParaRPr lang="en-US" sz="2000" dirty="0" smtClean="0"/>
          </a:p>
          <a:p>
            <a:r>
              <a:rPr lang="en-US" sz="2000" dirty="0" smtClean="0"/>
              <a:t>Any discussion on the meeting minutes</a:t>
            </a:r>
          </a:p>
          <a:p>
            <a:endParaRPr lang="en-US" sz="2000" dirty="0"/>
          </a:p>
          <a:p>
            <a:r>
              <a:rPr lang="en-US" sz="2000" dirty="0" smtClean="0"/>
              <a:t>Minutes are approved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News from ETSI-LTN</a:t>
            </a:r>
            <a:endParaRPr lang="en-US" dirty="0"/>
          </a:p>
        </p:txBody>
      </p:sp>
      <p:sp>
        <p:nvSpPr>
          <p:cNvPr id="3" name="Inhaltsplatzhalter 2"/>
          <p:cNvSpPr>
            <a:spLocks noGrp="1"/>
          </p:cNvSpPr>
          <p:nvPr>
            <p:ph idx="1"/>
          </p:nvPr>
        </p:nvSpPr>
        <p:spPr/>
        <p:txBody>
          <a:bodyPr/>
          <a:lstStyle/>
          <a:p>
            <a:r>
              <a:rPr lang="en-US" sz="2400" dirty="0" smtClean="0"/>
              <a:t>Final draft for approval was accepted by ERM: </a:t>
            </a:r>
            <a:r>
              <a:rPr lang="en-US" sz="2400" dirty="0" smtClean="0">
                <a:hlinkClick r:id="rId2"/>
              </a:rPr>
              <a:t>https://portal.etsi.org/webapp/WorkProgram/Report_WorkItem.asp?WKI_ID=45958</a:t>
            </a:r>
            <a:endParaRPr lang="en-US" sz="2400" dirty="0" smtClean="0"/>
          </a:p>
          <a:p>
            <a:r>
              <a:rPr lang="en-US" sz="2400" dirty="0" smtClean="0"/>
              <a:t>Next steps: </a:t>
            </a:r>
          </a:p>
          <a:p>
            <a:pPr lvl="1"/>
            <a:r>
              <a:rPr lang="en-US" sz="2000" dirty="0" smtClean="0"/>
              <a:t>Final editorial changes by ETSI</a:t>
            </a:r>
          </a:p>
          <a:p>
            <a:pPr lvl="1"/>
            <a:r>
              <a:rPr lang="en-US" sz="2000" dirty="0" smtClean="0"/>
              <a:t>Publication planned April 2018</a:t>
            </a:r>
            <a:endParaRPr lang="en-US" sz="2000" dirty="0"/>
          </a:p>
          <a:p>
            <a:endParaRPr lang="en-US" sz="2400" dirty="0" smtClean="0"/>
          </a:p>
          <a:p>
            <a:pPr marL="0" indent="0">
              <a:buNone/>
            </a:pPr>
            <a:endParaRPr lang="en-US" sz="2400" dirty="0" smtClean="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9317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908693099"/>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May</a:t>
                      </a:r>
                      <a:r>
                        <a:rPr lang="en-US" strike="sngStrike" baseline="0" dirty="0" err="1" smtClean="0"/>
                        <a:t>July</a:t>
                      </a:r>
                      <a:r>
                        <a:rPr lang="en-US" dirty="0" smtClean="0"/>
                        <a:t>, 2018</a:t>
                      </a:r>
                    </a:p>
                  </a:txBody>
                  <a:tcPr/>
                </a:tc>
              </a:tr>
              <a:tr h="398549">
                <a:tc>
                  <a:txBody>
                    <a:bodyPr/>
                    <a:lstStyle/>
                    <a:p>
                      <a:r>
                        <a:rPr lang="en-US" dirty="0" smtClean="0">
                          <a:solidFill>
                            <a:srgbClr val="FF0000"/>
                          </a:solidFill>
                        </a:rPr>
                        <a:t>Initial discussion of proposals</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July,</a:t>
                      </a:r>
                      <a:r>
                        <a:rPr lang="en-US" baseline="0" dirty="0" smtClean="0">
                          <a:solidFill>
                            <a:srgbClr val="FF0000"/>
                          </a:solidFill>
                        </a:rPr>
                        <a:t> 2018</a:t>
                      </a:r>
                      <a:endParaRPr lang="en-US" dirty="0" smtClean="0">
                        <a:solidFill>
                          <a:srgbClr val="FF0000"/>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89578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Proposals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https://mentor.ieee.org/802.15/dcn/18/15-18-0094-00-004w-802-15-4w-draft-call-for-proposals.docx</a:t>
            </a:r>
            <a:endParaRPr lang="en-US" sz="2400" dirty="0" smtClean="0"/>
          </a:p>
          <a:p>
            <a:endParaRPr lang="en-US" sz="2400" dirty="0" smtClean="0"/>
          </a:p>
          <a:p>
            <a:r>
              <a:rPr lang="en-US" sz="2400" dirty="0" smtClean="0"/>
              <a:t>Goal for this week: Finalization of Call for Proposals</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806830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Technical Guidance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https://mentor.ieee.org/802.15/dcn/18/15-18-0093-00-004w-802-15-4w-draft-technical-guidance-document.docx</a:t>
            </a:r>
            <a:endParaRPr lang="en-US" sz="2400" dirty="0" smtClean="0"/>
          </a:p>
          <a:p>
            <a:endParaRPr lang="en-US" sz="2400" dirty="0" smtClean="0"/>
          </a:p>
          <a:p>
            <a:r>
              <a:rPr lang="en-US" sz="2400" dirty="0" smtClean="0"/>
              <a:t>Goal for this week: Agreement on Technical Guidance document</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2138565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Proposed 15.4w Spec Development Process</a:t>
            </a:r>
            <a:endParaRPr lang="en-US" dirty="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17</a:t>
            </a:fld>
            <a:endParaRPr lang="en-US" altLang="en-US"/>
          </a:p>
        </p:txBody>
      </p:sp>
      <p:cxnSp>
        <p:nvCxnSpPr>
          <p:cNvPr id="6"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7"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a:t>
            </a:r>
          </a:p>
        </p:txBody>
      </p:sp>
      <p:cxnSp>
        <p:nvCxnSpPr>
          <p:cNvPr id="8"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9" name="Straight Arrow Connector 24"/>
          <p:cNvCxnSpPr>
            <a:cxnSpLocks noChangeShapeType="1"/>
            <a:endCxn id="11"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0"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1" name="Diamond 15"/>
          <p:cNvSpPr>
            <a:spLocks noChangeArrowheads="1"/>
          </p:cNvSpPr>
          <p:nvPr/>
        </p:nvSpPr>
        <p:spPr bwMode="auto">
          <a:xfrm>
            <a:off x="903288" y="3271838"/>
            <a:ext cx="1317625" cy="568325"/>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12"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a:t>Consensus?</a:t>
            </a:r>
          </a:p>
        </p:txBody>
      </p:sp>
      <p:cxnSp>
        <p:nvCxnSpPr>
          <p:cNvPr id="13" name="Straight Arrow Connector 18"/>
          <p:cNvCxnSpPr>
            <a:cxnSpLocks noChangeShapeType="1"/>
            <a:stCxn id="11"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4"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5"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6"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(TG approval)</a:t>
            </a:r>
          </a:p>
        </p:txBody>
      </p:sp>
      <p:sp>
        <p:nvSpPr>
          <p:cNvPr id="17"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cxnSp>
        <p:nvCxnSpPr>
          <p:cNvPr id="18"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9" name="Elbow Connector 45"/>
          <p:cNvCxnSpPr>
            <a:cxnSpLocks noChangeShapeType="1"/>
            <a:stCxn id="11"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0" name="Flowchart: Document 52"/>
          <p:cNvSpPr>
            <a:spLocks noChangeArrowheads="1"/>
          </p:cNvSpPr>
          <p:nvPr/>
        </p:nvSpPr>
        <p:spPr bwMode="auto">
          <a:xfrm>
            <a:off x="557213" y="2014538"/>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1" name="Flowchart: Document 53"/>
          <p:cNvSpPr>
            <a:spLocks noChangeArrowheads="1"/>
          </p:cNvSpPr>
          <p:nvPr/>
        </p:nvSpPr>
        <p:spPr bwMode="auto">
          <a:xfrm>
            <a:off x="700088" y="2112963"/>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2" name="Flowchart: Document 54"/>
          <p:cNvSpPr>
            <a:spLocks noChangeArrowheads="1"/>
          </p:cNvSpPr>
          <p:nvPr/>
        </p:nvSpPr>
        <p:spPr bwMode="auto">
          <a:xfrm>
            <a:off x="1109663" y="2249488"/>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3" name="Flowchart: Document 55"/>
          <p:cNvSpPr>
            <a:spLocks noChangeArrowheads="1"/>
          </p:cNvSpPr>
          <p:nvPr/>
        </p:nvSpPr>
        <p:spPr bwMode="auto">
          <a:xfrm>
            <a:off x="1350963" y="2381250"/>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Technical proposal</a:t>
            </a:r>
          </a:p>
        </p:txBody>
      </p:sp>
      <p:grpSp>
        <p:nvGrpSpPr>
          <p:cNvPr id="24" name="Group 61"/>
          <p:cNvGrpSpPr>
            <a:grpSpLocks/>
          </p:cNvGrpSpPr>
          <p:nvPr/>
        </p:nvGrpSpPr>
        <p:grpSpPr bwMode="auto">
          <a:xfrm>
            <a:off x="2743200" y="4086225"/>
            <a:ext cx="2057400" cy="889000"/>
            <a:chOff x="3429000" y="4114558"/>
            <a:chExt cx="2057400" cy="888909"/>
          </a:xfrm>
        </p:grpSpPr>
        <p:sp>
          <p:nvSpPr>
            <p:cNvPr id="25" name="Diamond 57"/>
            <p:cNvSpPr>
              <a:spLocks noChangeArrowheads="1"/>
            </p:cNvSpPr>
            <p:nvPr/>
          </p:nvSpPr>
          <p:spPr bwMode="auto">
            <a:xfrm>
              <a:off x="3429000" y="4114558"/>
              <a:ext cx="2057400" cy="888909"/>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26" name="TextBox 58"/>
            <p:cNvSpPr txBox="1">
              <a:spLocks noChangeArrowheads="1"/>
            </p:cNvSpPr>
            <p:nvPr/>
          </p:nvSpPr>
          <p:spPr bwMode="auto">
            <a:xfrm>
              <a:off x="3529286" y="4264803"/>
              <a:ext cx="1880643" cy="738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dirty="0"/>
                <a:t>SFD has enough</a:t>
              </a:r>
              <a:br>
                <a:rPr lang="en-US" altLang="en-US" sz="1400" b="0" dirty="0"/>
              </a:br>
              <a:r>
                <a:rPr lang="en-US" altLang="en-US" sz="1400" b="0" dirty="0"/>
                <a:t> details for </a:t>
              </a:r>
              <a:r>
                <a:rPr lang="en-US" altLang="en-US" sz="1400" b="0" dirty="0" smtClean="0"/>
                <a:t>15.4w Spec </a:t>
              </a:r>
              <a:endParaRPr lang="en-US" altLang="en-US" sz="1400" b="0" dirty="0"/>
            </a:p>
            <a:p>
              <a:pPr algn="ctr">
                <a:spcBef>
                  <a:spcPct val="0"/>
                </a:spcBef>
                <a:buFontTx/>
                <a:buNone/>
              </a:pPr>
              <a:r>
                <a:rPr lang="en-US" altLang="en-US" sz="1400" b="0" dirty="0"/>
                <a:t>D0.1?</a:t>
              </a:r>
            </a:p>
          </p:txBody>
        </p:sp>
      </p:grpSp>
      <p:cxnSp>
        <p:nvCxnSpPr>
          <p:cNvPr id="27" name="Straight Arrow Connector 60"/>
          <p:cNvCxnSpPr>
            <a:cxnSpLocks noChangeShapeType="1"/>
            <a:endCxn id="25"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8"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9" name="Elbow Connector 65"/>
          <p:cNvCxnSpPr>
            <a:cxnSpLocks noChangeShapeType="1"/>
            <a:stCxn id="25"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1"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sp>
        <p:nvSpPr>
          <p:cNvPr id="32" name="Flowchart: Document 69"/>
          <p:cNvSpPr>
            <a:spLocks noChangeArrowheads="1"/>
          </p:cNvSpPr>
          <p:nvPr/>
        </p:nvSpPr>
        <p:spPr bwMode="auto">
          <a:xfrm>
            <a:off x="957263" y="4137025"/>
            <a:ext cx="1252537" cy="1141413"/>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a:t>Spec Framework Document (SFD)</a:t>
            </a:r>
          </a:p>
        </p:txBody>
      </p:sp>
      <p:sp>
        <p:nvSpPr>
          <p:cNvPr id="33" name="Flowchart: Document 72"/>
          <p:cNvSpPr>
            <a:spLocks noChangeArrowheads="1"/>
          </p:cNvSpPr>
          <p:nvPr/>
        </p:nvSpPr>
        <p:spPr bwMode="auto">
          <a:xfrm>
            <a:off x="5257800" y="4135438"/>
            <a:ext cx="1023938" cy="941387"/>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Spec </a:t>
            </a:r>
            <a:r>
              <a:rPr lang="en-US" altLang="en-US" sz="1600" b="0" dirty="0"/>
              <a:t>Draft 0.1</a:t>
            </a:r>
          </a:p>
        </p:txBody>
      </p:sp>
      <p:cxnSp>
        <p:nvCxnSpPr>
          <p:cNvPr id="34"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5" name="Flowchart: Document 80"/>
          <p:cNvSpPr>
            <a:spLocks noChangeArrowheads="1"/>
          </p:cNvSpPr>
          <p:nvPr/>
        </p:nvSpPr>
        <p:spPr bwMode="auto">
          <a:xfrm>
            <a:off x="7815263" y="4114800"/>
            <a:ext cx="1023937" cy="9398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a:t>
            </a:r>
            <a:r>
              <a:rPr lang="en-US" altLang="en-US" sz="1600" b="0" dirty="0"/>
              <a:t>Draft 1.0</a:t>
            </a:r>
          </a:p>
        </p:txBody>
      </p:sp>
      <p:sp>
        <p:nvSpPr>
          <p:cNvPr id="36" name="Rectangle 75"/>
          <p:cNvSpPr>
            <a:spLocks noChangeArrowheads="1"/>
          </p:cNvSpPr>
          <p:nvPr/>
        </p:nvSpPr>
        <p:spPr bwMode="auto">
          <a:xfrm>
            <a:off x="6553200" y="4135438"/>
            <a:ext cx="990600" cy="80486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extLst>
      <p:ext uri="{BB962C8B-B14F-4D97-AF65-F5344CB8AC3E}">
        <p14:creationId xmlns:p14="http://schemas.microsoft.com/office/powerpoint/2010/main" val="3111197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a:t>
            </a:r>
            <a:r>
              <a:rPr lang="en-US" altLang="en-US" dirty="0"/>
              <a:t>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752873163"/>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a:t>
            </a:r>
            <a:r>
              <a:rPr lang="en-US" altLang="en-US" dirty="0"/>
              <a:t>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Irvine Minutes</a:t>
            </a:r>
          </a:p>
          <a:p>
            <a:r>
              <a:rPr lang="en-US" sz="2400" dirty="0" smtClean="0"/>
              <a:t>Latest News from ETSI LTN</a:t>
            </a:r>
            <a:endParaRPr lang="en-US" sz="2400" dirty="0"/>
          </a:p>
          <a:p>
            <a:r>
              <a:rPr lang="en-US" sz="2400" dirty="0" smtClean="0"/>
              <a:t>802.15.4w Future Schedule</a:t>
            </a:r>
          </a:p>
          <a:p>
            <a:r>
              <a:rPr lang="en-US" sz="2400" dirty="0" smtClean="0"/>
              <a:t>Call for Proposals</a:t>
            </a:r>
            <a:endParaRPr lang="en-US" dirty="0"/>
          </a:p>
          <a:p>
            <a:r>
              <a:rPr lang="en-US" sz="2400" dirty="0" smtClean="0"/>
              <a:t>Proposal Evaluation Procedure</a:t>
            </a:r>
          </a:p>
          <a:p>
            <a:r>
              <a:rPr lang="en-US" sz="2400" dirty="0" smtClean="0"/>
              <a:t>Liaison with ETSI LTN</a:t>
            </a:r>
          </a:p>
          <a:p>
            <a:r>
              <a:rPr lang="en-US" sz="2400" dirty="0" smtClean="0"/>
              <a:t>IETF SCHC</a:t>
            </a:r>
          </a:p>
          <a:p>
            <a:r>
              <a:rPr lang="en-US" sz="2400" b="1" dirty="0" smtClean="0"/>
              <a:t>PAR/CSD Comments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938</Words>
  <Application>Microsoft Office PowerPoint</Application>
  <PresentationFormat>Bildschirmpräsentation (4:3)</PresentationFormat>
  <Paragraphs>225</Paragraphs>
  <Slides>17</Slides>
  <Notes>2</Notes>
  <HiddenSlides>0</HiddenSlides>
  <MMClips>0</MMClips>
  <ScaleCrop>false</ScaleCrop>
  <HeadingPairs>
    <vt:vector size="4" baseType="variant">
      <vt:variant>
        <vt:lpstr>Design</vt:lpstr>
      </vt:variant>
      <vt:variant>
        <vt:i4>2</vt:i4>
      </vt:variant>
      <vt:variant>
        <vt:lpstr>Folientitel</vt:lpstr>
      </vt:variant>
      <vt:variant>
        <vt:i4>17</vt:i4>
      </vt:variant>
    </vt:vector>
  </HeadingPairs>
  <TitlesOfParts>
    <vt:vector size="19" baseType="lpstr">
      <vt:lpstr>IEEE-P802_15_Rbt</vt:lpstr>
      <vt:lpstr>Default Design</vt:lpstr>
      <vt:lpstr>PowerPoint-Präsentation</vt:lpstr>
      <vt:lpstr>802.15 SG LPWA Agenda March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Review of Irvine Minutes</vt:lpstr>
      <vt:lpstr>Latest News from ETSI-LTN</vt:lpstr>
      <vt:lpstr>Proposed TG4w Draft Schedule</vt:lpstr>
      <vt:lpstr>Call for Proposals Document</vt:lpstr>
      <vt:lpstr>Technical Guidance Document</vt:lpstr>
      <vt:lpstr>Proposed 15.4w Spec Development Process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44</cp:revision>
  <cp:lastPrinted>1998-02-10T13:28:06Z</cp:lastPrinted>
  <dcterms:created xsi:type="dcterms:W3CDTF">2018-03-02T09:48:16Z</dcterms:created>
  <dcterms:modified xsi:type="dcterms:W3CDTF">2018-03-05T22:15:14Z</dcterms:modified>
</cp:coreProperties>
</file>