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64" d="100"/>
          <a:sy n="64" d="100"/>
        </p:scale>
        <p:origin x="1244"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802.15-18-0091-00-0dep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March 2018]	</a:t>
            </a:r>
          </a:p>
          <a:p>
            <a:r>
              <a:rPr lang="en-US" altLang="ja-JP" sz="1600" b="1" dirty="0">
                <a:ea typeface="ＭＳ Ｐゴシック" charset="-128"/>
              </a:rPr>
              <a:t>Date Submitted: </a:t>
            </a:r>
            <a:r>
              <a:rPr lang="en-US" altLang="ja-JP" sz="1600" dirty="0">
                <a:ea typeface="ＭＳ Ｐゴシック" charset="-128"/>
              </a:rPr>
              <a:t>[6 March 2018]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0659"/>
            <a:ext cx="8928992" cy="5422677"/>
          </a:xfrm>
          <a:ln/>
        </p:spPr>
        <p:txBody>
          <a:bodyPr>
            <a:noAutofit/>
          </a:bodyPr>
          <a:lstStyle/>
          <a:p>
            <a:pPr>
              <a:lnSpc>
                <a:spcPts val="1200"/>
              </a:lnSpc>
            </a:pPr>
            <a:r>
              <a:rPr lang="en-US" altLang="ja-JP" sz="1600" dirty="0"/>
              <a:t>IG DEP meeting call to order</a:t>
            </a:r>
          </a:p>
          <a:p>
            <a:pPr>
              <a:lnSpc>
                <a:spcPts val="1200"/>
              </a:lnSpc>
            </a:pPr>
            <a:r>
              <a:rPr lang="en-US" altLang="ja-JP" sz="1600" dirty="0"/>
              <a:t>Call for essential patents and policies &amp; procedures reminder </a:t>
            </a:r>
          </a:p>
          <a:p>
            <a:pPr>
              <a:lnSpc>
                <a:spcPts val="1200"/>
              </a:lnSpc>
            </a:pPr>
            <a:r>
              <a:rPr lang="en-US" altLang="ja-JP" sz="1600" dirty="0"/>
              <a:t>Approve last meeting minutes: 15-17-0632-01-0dep-minitues-November-2017-meeting</a:t>
            </a:r>
          </a:p>
          <a:p>
            <a:pPr>
              <a:lnSpc>
                <a:spcPts val="1200"/>
              </a:lnSpc>
            </a:pPr>
            <a:r>
              <a:rPr lang="en-US" altLang="ja-JP" sz="1600" dirty="0"/>
              <a:t>Review</a:t>
            </a:r>
          </a:p>
          <a:p>
            <a:pPr marL="800100" lvl="1" indent="-342900">
              <a:lnSpc>
                <a:spcPts val="1200"/>
              </a:lnSpc>
              <a:spcBef>
                <a:spcPts val="600"/>
              </a:spcBef>
              <a:spcAft>
                <a:spcPts val="600"/>
              </a:spcAft>
              <a:buFont typeface="+mj-lt"/>
              <a:buAutoNum type="arabicPeriod"/>
              <a:defRPr/>
            </a:pPr>
            <a:r>
              <a:rPr lang="en-US" altLang="ja-JP" sz="1600" dirty="0">
                <a:cs typeface="Times New Roman" pitchFamily="18" charset="0"/>
              </a:rPr>
              <a:t>Overview of ID-DEP activities including responses for CFI and seeking sponsors and supporting parties                                                               doc.#15-17-0176-01-0dep</a:t>
            </a:r>
          </a:p>
          <a:p>
            <a:pPr marL="800100" lvl="1" indent="-342900">
              <a:lnSpc>
                <a:spcPts val="1200"/>
              </a:lnSpc>
              <a:spcBef>
                <a:spcPts val="600"/>
              </a:spcBef>
              <a:spcAft>
                <a:spcPts val="600"/>
              </a:spcAft>
              <a:buAutoNum type="arabicPeriod" startAt="2"/>
              <a:defRPr/>
            </a:pPr>
            <a:r>
              <a:rPr lang="en-US" altLang="ja-JP" sz="1600" dirty="0">
                <a:cs typeface="Times New Roman" pitchFamily="18" charset="0"/>
              </a:rPr>
              <a:t>Reviewing FFPJ presentation at IEEE802.11&amp;15 joint tutorial session of March meeting in Vancouver                                                          doc.#15-17-0394-00-0dep</a:t>
            </a:r>
          </a:p>
          <a:p>
            <a:pPr marL="800100" lvl="1" indent="-342900">
              <a:lnSpc>
                <a:spcPts val="1200"/>
              </a:lnSpc>
              <a:spcBef>
                <a:spcPts val="600"/>
              </a:spcBef>
              <a:spcAft>
                <a:spcPts val="600"/>
              </a:spcAft>
              <a:buAutoNum type="arabicPeriod" startAt="2"/>
              <a:defRPr/>
            </a:pPr>
            <a:r>
              <a:rPr lang="en-US" altLang="ja-JP" sz="1600" dirty="0">
                <a:cs typeface="Times New Roman" pitchFamily="18" charset="0"/>
              </a:rPr>
              <a:t>Reviewing two invited speeches from car manufacturer and car component companies in Berlin meeting July                                                                               doc.#15-17-0398-00-0dep &amp; doc.#15-17-0399-01-0dep</a:t>
            </a:r>
          </a:p>
          <a:p>
            <a:pPr marL="457200" lvl="1" indent="0">
              <a:lnSpc>
                <a:spcPts val="1200"/>
              </a:lnSpc>
              <a:spcBef>
                <a:spcPts val="600"/>
              </a:spcBef>
              <a:spcAft>
                <a:spcPts val="600"/>
              </a:spcAft>
              <a:buNone/>
              <a:defRPr/>
            </a:pPr>
            <a:r>
              <a:rPr lang="en-US" altLang="ja-JP" sz="1600" dirty="0">
                <a:cs typeface="Times New Roman" pitchFamily="18" charset="0"/>
              </a:rPr>
              <a:t>4.   Discussion on Necessity of a New Standard for Enhanced Dependability in Wireless Networks for  focused applications                                     doc.#15-17-0420-00-0dep</a:t>
            </a:r>
          </a:p>
          <a:p>
            <a:pPr>
              <a:lnSpc>
                <a:spcPts val="1200"/>
              </a:lnSpc>
            </a:pPr>
            <a:r>
              <a:rPr lang="en-US" altLang="ja-JP" sz="1600" dirty="0"/>
              <a:t>Presentation</a:t>
            </a:r>
          </a:p>
          <a:p>
            <a:pPr lvl="1">
              <a:lnSpc>
                <a:spcPts val="1200"/>
              </a:lnSpc>
              <a:buFont typeface="+mj-lt"/>
              <a:buAutoNum type="arabicPeriod"/>
            </a:pPr>
            <a:r>
              <a:rPr lang="en-US" altLang="ja-JP" sz="1600" dirty="0"/>
              <a:t>Dependable wireless feedback controlling schemes considering errors and delay in sensing data and controlling command packets</a:t>
            </a:r>
          </a:p>
          <a:p>
            <a:pPr lvl="1">
              <a:lnSpc>
                <a:spcPts val="1200"/>
              </a:lnSpc>
              <a:buFont typeface="+mj-lt"/>
              <a:buAutoNum type="arabicPeriod"/>
            </a:pPr>
            <a:r>
              <a:rPr lang="en-US" altLang="ja-JP" sz="1600" dirty="0"/>
              <a:t>An Adaptive Control System for Anesthesia during Surgery Operation Using Model Predictive Control of Anesthetic Effects</a:t>
            </a:r>
          </a:p>
          <a:p>
            <a:pPr lvl="1">
              <a:lnSpc>
                <a:spcPts val="1200"/>
              </a:lnSpc>
              <a:buFont typeface="+mj-lt"/>
              <a:buAutoNum type="arabicPeriod"/>
            </a:pPr>
            <a:r>
              <a:rPr lang="en-US" altLang="ja-JP" sz="1600" dirty="0"/>
              <a:t>A dependable MAC protocol matched to bi-directional transmission in WBAN</a:t>
            </a:r>
          </a:p>
          <a:p>
            <a:pPr lvl="1">
              <a:lnSpc>
                <a:spcPts val="1200"/>
              </a:lnSpc>
              <a:buFont typeface="+mj-lt"/>
              <a:buAutoNum type="arabicPeriod"/>
            </a:pPr>
            <a:r>
              <a:rPr lang="en-US" altLang="ja-JP" sz="1600" dirty="0" err="1"/>
              <a:t>Superframe</a:t>
            </a:r>
            <a:r>
              <a:rPr lang="en-US" altLang="ja-JP" sz="1600" dirty="0"/>
              <a:t> controlling scheme based on IEEE802.15.6 </a:t>
            </a:r>
            <a:r>
              <a:rPr lang="en-US" altLang="ja-JP" sz="1600" dirty="0" err="1"/>
              <a:t>fordependable</a:t>
            </a:r>
            <a:r>
              <a:rPr lang="en-US" altLang="ja-JP" sz="1600" dirty="0"/>
              <a:t> WBAN</a:t>
            </a:r>
          </a:p>
          <a:p>
            <a:pPr>
              <a:lnSpc>
                <a:spcPts val="1200"/>
              </a:lnSpc>
            </a:pPr>
            <a:r>
              <a:rPr lang="en-US" altLang="ja-JP" sz="1600" dirty="0"/>
              <a:t>Discussion</a:t>
            </a:r>
          </a:p>
          <a:p>
            <a:pPr lvl="1">
              <a:lnSpc>
                <a:spcPts val="1200"/>
              </a:lnSpc>
              <a:buFont typeface="+mj-lt"/>
              <a:buAutoNum type="arabicPeriod"/>
            </a:pPr>
            <a:r>
              <a:rPr lang="en-US" altLang="ja-JP" sz="1600" dirty="0"/>
              <a:t>Review and Update of draft of PAR and CSD; 15-16-0290-01-0dep-ig-dep-par-802-15-par-draft</a:t>
            </a:r>
          </a:p>
          <a:p>
            <a:pPr lvl="1">
              <a:lnSpc>
                <a:spcPts val="1200"/>
              </a:lnSpc>
              <a:buFont typeface="+mj-lt"/>
              <a:buAutoNum type="arabicPeriod"/>
            </a:pPr>
            <a:r>
              <a:rPr lang="en-US" altLang="ja-JP" sz="1600" dirty="0"/>
              <a:t>Technologies to guarantee dependability</a:t>
            </a:r>
          </a:p>
          <a:p>
            <a:pPr lvl="1">
              <a:lnSpc>
                <a:spcPts val="1200"/>
              </a:lnSpc>
              <a:buFont typeface="+mj-lt"/>
              <a:buAutoNum type="arabicPeriod"/>
            </a:pPr>
            <a:r>
              <a:rPr lang="en-US" altLang="ja-JP" sz="1600" dirty="0"/>
              <a:t>Update of Timeline and Progress to SG/TG/</a:t>
            </a:r>
            <a:r>
              <a:rPr lang="en-US" altLang="ja-JP" sz="1600" dirty="0" err="1"/>
              <a:t>WGew</a:t>
            </a:r>
            <a:r>
              <a:rPr lang="en-US" altLang="ja-JP" sz="1600" dirty="0"/>
              <a:t> and Update of draft of technical requirement; 15-16-0557-01-0dep-ig-dependability-selected-applications-technical-requirements</a:t>
            </a:r>
          </a:p>
          <a:p>
            <a:pPr marL="0" indent="0">
              <a:lnSpc>
                <a:spcPts val="1200"/>
              </a:lnSpc>
              <a:buNone/>
            </a:pPr>
            <a:endParaRPr lang="en-US" altLang="ja-JP" sz="1600" dirty="0"/>
          </a:p>
        </p:txBody>
      </p:sp>
      <p:sp>
        <p:nvSpPr>
          <p:cNvPr id="4098" name="Rectangle 2"/>
          <p:cNvSpPr>
            <a:spLocks noGrp="1" noChangeArrowheads="1"/>
          </p:cNvSpPr>
          <p:nvPr>
            <p:ph type="title"/>
          </p:nvPr>
        </p:nvSpPr>
        <p:spPr>
          <a:xfrm>
            <a:off x="685800" y="404664"/>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O</a:t>
            </a:r>
            <a:r>
              <a:rPr lang="ja-JP" altLang="en-US" dirty="0">
                <a:ea typeface="ＭＳ Ｐゴシック" pitchFamily="50" charset="-128"/>
              </a:rPr>
              <a:t>‘</a:t>
            </a:r>
            <a:r>
              <a:rPr lang="en-US" altLang="ja-JP" dirty="0">
                <a:ea typeface="ＭＳ Ｐゴシック" pitchFamily="50" charset="-128"/>
              </a:rPr>
              <a:t>Hare, Chicago, USA</a:t>
            </a:r>
            <a:br>
              <a:rPr lang="en-US" altLang="ja-JP" dirty="0">
                <a:ea typeface="ＭＳ Ｐゴシック" pitchFamily="50" charset="-128"/>
              </a:rPr>
            </a:br>
            <a:r>
              <a:rPr lang="en-US" altLang="ja-JP" dirty="0">
                <a:ea typeface="ＭＳ Ｐゴシック" pitchFamily="50" charset="-128"/>
              </a:rPr>
              <a:t>March 6</a:t>
            </a:r>
            <a:r>
              <a:rPr lang="en-US" altLang="ja-JP" baseline="30000" dirty="0">
                <a:ea typeface="ＭＳ Ｐゴシック" pitchFamily="50" charset="-128"/>
              </a:rPr>
              <a:t>th</a:t>
            </a:r>
            <a:r>
              <a:rPr lang="en-US" altLang="ja-JP" dirty="0">
                <a:ea typeface="ＭＳ Ｐゴシック" pitchFamily="50" charset="-128"/>
              </a:rPr>
              <a:t>, 2018</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733141811"/>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u="none" dirty="0">
                          <a:solidFill>
                            <a:schemeClr val="tx1"/>
                          </a:solidFill>
                        </a:rPr>
                        <a:t>IG-DEP</a:t>
                      </a: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10" name="Rectangle 4"/>
          <p:cNvSpPr>
            <a:spLocks noGrp="1" noChangeArrowheads="1"/>
          </p:cNvSpPr>
          <p:nvPr>
            <p:ph type="dt" sz="half" idx="2"/>
          </p:nvPr>
        </p:nvSpPr>
        <p:spPr bwMode="auto">
          <a:xfrm>
            <a:off x="739552"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13679</TotalTime>
  <Words>1198</Words>
  <Application>Microsoft Office PowerPoint</Application>
  <PresentationFormat>画面に合わせる (4:3)</PresentationFormat>
  <Paragraphs>173</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Monotype Sorts</vt:lpstr>
      <vt:lpstr>Times New Roman</vt:lpstr>
      <vt:lpstr>IEEE-P802_15</vt:lpstr>
      <vt:lpstr>PowerPoint プレゼンテーション</vt:lpstr>
      <vt:lpstr>IEEE 802.15 IG DEP   Opening Information  O‘Hare, Chicago, USA March 6th, 2018</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kohno@ynu.ac.jp</cp:lastModifiedBy>
  <cp:revision>77</cp:revision>
  <cp:lastPrinted>2013-04-17T07:57:49Z</cp:lastPrinted>
  <dcterms:created xsi:type="dcterms:W3CDTF">2013-04-16T01:38:08Z</dcterms:created>
  <dcterms:modified xsi:type="dcterms:W3CDTF">2018-03-04T17:16:35Z</dcterms:modified>
</cp:coreProperties>
</file>