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 id="2147483660" r:id="rId2"/>
  </p:sldMasterIdLst>
  <p:notesMasterIdLst>
    <p:notesMasterId r:id="rId13"/>
  </p:notesMasterIdLst>
  <p:handoutMasterIdLst>
    <p:handoutMasterId r:id="rId14"/>
  </p:handoutMasterIdLst>
  <p:sldIdLst>
    <p:sldId id="259" r:id="rId3"/>
    <p:sldId id="260" r:id="rId4"/>
    <p:sldId id="261" r:id="rId5"/>
    <p:sldId id="262" r:id="rId6"/>
    <p:sldId id="263" r:id="rId7"/>
    <p:sldId id="264" r:id="rId8"/>
    <p:sldId id="258" r:id="rId9"/>
    <p:sldId id="265" r:id="rId10"/>
    <p:sldId id="266" r:id="rId11"/>
    <p:sldId id="267" r:id="rId12"/>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99"/>
    <p:restoredTop sz="86322"/>
  </p:normalViewPr>
  <p:slideViewPr>
    <p:cSldViewPr>
      <p:cViewPr varScale="1">
        <p:scale>
          <a:sx n="78" d="100"/>
          <a:sy n="78" d="100"/>
        </p:scale>
        <p:origin x="184" y="480"/>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E6089188-99A8-504F-B50D-FF935099598D}"/>
              </a:ext>
            </a:extLst>
          </p:cNvPr>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3075" name="Rectangle 3">
            <a:extLst>
              <a:ext uri="{FF2B5EF4-FFF2-40B4-BE49-F238E27FC236}">
                <a16:creationId xmlns:a16="http://schemas.microsoft.com/office/drawing/2014/main" id="{A2371BEA-F8C2-5C45-BAF5-2B6AD008B910}"/>
              </a:ext>
            </a:extLst>
          </p:cNvPr>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3076" name="Rectangle 4">
            <a:extLst>
              <a:ext uri="{FF2B5EF4-FFF2-40B4-BE49-F238E27FC236}">
                <a16:creationId xmlns:a16="http://schemas.microsoft.com/office/drawing/2014/main" id="{2EC2BC39-10DF-3343-A4AC-0E2C308847FA}"/>
              </a:ext>
            </a:extLst>
          </p:cNvPr>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en-US"/>
              <a:t>&lt;author&gt;, &lt;company&gt;</a:t>
            </a:r>
          </a:p>
        </p:txBody>
      </p:sp>
      <p:sp>
        <p:nvSpPr>
          <p:cNvPr id="3077" name="Rectangle 5">
            <a:extLst>
              <a:ext uri="{FF2B5EF4-FFF2-40B4-BE49-F238E27FC236}">
                <a16:creationId xmlns:a16="http://schemas.microsoft.com/office/drawing/2014/main" id="{0C5E3E35-2AB0-864C-8244-D60FF019D77A}"/>
              </a:ext>
            </a:extLst>
          </p:cNvPr>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en-US"/>
              <a:t>Page </a:t>
            </a:r>
            <a:fld id="{2FCE77A1-BB50-3743-A967-75D4513A033F}" type="slidenum">
              <a:rPr lang="en-US" altLang="en-US"/>
              <a:pPr/>
              <a:t>‹#›</a:t>
            </a:fld>
            <a:endParaRPr lang="en-US" altLang="en-US"/>
          </a:p>
        </p:txBody>
      </p:sp>
      <p:sp>
        <p:nvSpPr>
          <p:cNvPr id="3078" name="Line 6">
            <a:extLst>
              <a:ext uri="{FF2B5EF4-FFF2-40B4-BE49-F238E27FC236}">
                <a16:creationId xmlns:a16="http://schemas.microsoft.com/office/drawing/2014/main" id="{85850B30-14D1-9E4A-BFB1-9D832CBABB47}"/>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26707AE2-84D7-D14A-8B44-78E77B577C47}"/>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en-US" sz="1200"/>
              <a:t>Submission</a:t>
            </a:r>
          </a:p>
        </p:txBody>
      </p:sp>
      <p:sp>
        <p:nvSpPr>
          <p:cNvPr id="3080" name="Line 8">
            <a:extLst>
              <a:ext uri="{FF2B5EF4-FFF2-40B4-BE49-F238E27FC236}">
                <a16:creationId xmlns:a16="http://schemas.microsoft.com/office/drawing/2014/main" id="{FB95408B-05ED-0F41-B46D-1080D202E2E7}"/>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5E3A4812-B704-B442-86DC-692B3BCC5BC8}"/>
              </a:ext>
            </a:extLst>
          </p:cNvPr>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en-US"/>
              <a:t>doc.: IEEE 802.15-&lt;doc#&gt;</a:t>
            </a:r>
          </a:p>
        </p:txBody>
      </p:sp>
      <p:sp>
        <p:nvSpPr>
          <p:cNvPr id="2051" name="Rectangle 3">
            <a:extLst>
              <a:ext uri="{FF2B5EF4-FFF2-40B4-BE49-F238E27FC236}">
                <a16:creationId xmlns:a16="http://schemas.microsoft.com/office/drawing/2014/main" id="{6E9DF1A7-24B2-6740-B187-3E0B2D7FE656}"/>
              </a:ext>
            </a:extLst>
          </p:cNvPr>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en-US"/>
              <a:t>&lt;month year&gt;</a:t>
            </a:r>
          </a:p>
        </p:txBody>
      </p:sp>
      <p:sp>
        <p:nvSpPr>
          <p:cNvPr id="2052" name="Rectangle 4">
            <a:extLst>
              <a:ext uri="{FF2B5EF4-FFF2-40B4-BE49-F238E27FC236}">
                <a16:creationId xmlns:a16="http://schemas.microsoft.com/office/drawing/2014/main" id="{3DA68783-C30F-9F4B-9148-A1C35B5FE312}"/>
              </a:ext>
            </a:extLst>
          </p:cNvPr>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41C5AC17-0EBC-7947-817F-836ECD04CE94}"/>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2054" name="Rectangle 6">
            <a:extLst>
              <a:ext uri="{FF2B5EF4-FFF2-40B4-BE49-F238E27FC236}">
                <a16:creationId xmlns:a16="http://schemas.microsoft.com/office/drawing/2014/main" id="{49690306-2497-7849-BAE0-0F8C12086E69}"/>
              </a:ext>
            </a:extLst>
          </p:cNvPr>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en-US"/>
              <a:t>&lt;author&gt;, &lt;company&gt;</a:t>
            </a:r>
          </a:p>
        </p:txBody>
      </p:sp>
      <p:sp>
        <p:nvSpPr>
          <p:cNvPr id="2055" name="Rectangle 7">
            <a:extLst>
              <a:ext uri="{FF2B5EF4-FFF2-40B4-BE49-F238E27FC236}">
                <a16:creationId xmlns:a16="http://schemas.microsoft.com/office/drawing/2014/main" id="{4D907FD2-6577-D249-B75A-EBBA47B7A6B7}"/>
              </a:ext>
            </a:extLst>
          </p:cNvPr>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en-US"/>
              <a:t>Page </a:t>
            </a:r>
            <a:fld id="{B1EB6004-2EA8-964D-9FCC-15BC30CA0DC0}" type="slidenum">
              <a:rPr lang="en-US" altLang="en-US"/>
              <a:pPr/>
              <a:t>‹#›</a:t>
            </a:fld>
            <a:endParaRPr lang="en-US" altLang="en-US"/>
          </a:p>
        </p:txBody>
      </p:sp>
      <p:sp>
        <p:nvSpPr>
          <p:cNvPr id="2056" name="Rectangle 8">
            <a:extLst>
              <a:ext uri="{FF2B5EF4-FFF2-40B4-BE49-F238E27FC236}">
                <a16:creationId xmlns:a16="http://schemas.microsoft.com/office/drawing/2014/main" id="{61F4DD4E-8C4E-1840-B6E9-0D208FFD56C5}"/>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2057" name="Line 9">
            <a:extLst>
              <a:ext uri="{FF2B5EF4-FFF2-40B4-BE49-F238E27FC236}">
                <a16:creationId xmlns:a16="http://schemas.microsoft.com/office/drawing/2014/main" id="{2F2E3FD4-F6DB-F341-848B-E815643AB32D}"/>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2B0748B0-D2C6-734B-B79A-F54FD4908E1F}"/>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r>
              <a:rPr lang="en-US" altLang="en-US"/>
              <a:t>doc.: IEEE 802.15-&lt;doc#&gt;</a:t>
            </a:r>
          </a:p>
        </p:txBody>
      </p:sp>
      <p:sp>
        <p:nvSpPr>
          <p:cNvPr id="5" name="Date Placeholder 4"/>
          <p:cNvSpPr>
            <a:spLocks noGrp="1"/>
          </p:cNvSpPr>
          <p:nvPr>
            <p:ph type="dt" idx="11"/>
          </p:nvPr>
        </p:nvSpPr>
        <p:spPr/>
        <p:txBody>
          <a:bodyPr/>
          <a:lstStyle/>
          <a:p>
            <a:r>
              <a:rPr lang="en-US" altLang="en-US"/>
              <a:t>&lt;month year&gt;</a:t>
            </a:r>
          </a:p>
        </p:txBody>
      </p:sp>
      <p:sp>
        <p:nvSpPr>
          <p:cNvPr id="6" name="Footer Placeholder 5"/>
          <p:cNvSpPr>
            <a:spLocks noGrp="1"/>
          </p:cNvSpPr>
          <p:nvPr>
            <p:ph type="ftr" sz="quarter" idx="12"/>
          </p:nvPr>
        </p:nvSpPr>
        <p:spPr/>
        <p:txBody>
          <a:bodyPr/>
          <a:lstStyle/>
          <a:p>
            <a:pPr lvl="4"/>
            <a:r>
              <a:rPr lang="en-US" altLang="en-US"/>
              <a:t>&lt;author&gt;, &lt;company&gt;</a:t>
            </a:r>
          </a:p>
        </p:txBody>
      </p:sp>
      <p:sp>
        <p:nvSpPr>
          <p:cNvPr id="7" name="Slide Number Placeholder 6"/>
          <p:cNvSpPr>
            <a:spLocks noGrp="1"/>
          </p:cNvSpPr>
          <p:nvPr>
            <p:ph type="sldNum" sz="quarter" idx="13"/>
          </p:nvPr>
        </p:nvSpPr>
        <p:spPr/>
        <p:txBody>
          <a:bodyPr/>
          <a:lstStyle/>
          <a:p>
            <a:r>
              <a:rPr lang="en-US" altLang="en-US"/>
              <a:t>Page </a:t>
            </a:r>
            <a:fld id="{B1EB6004-2EA8-964D-9FCC-15BC30CA0DC0}" type="slidenum">
              <a:rPr lang="en-US" altLang="en-US" smtClean="0"/>
              <a:pPr/>
              <a:t>1</a:t>
            </a:fld>
            <a:endParaRPr lang="en-US" altLang="en-US"/>
          </a:p>
        </p:txBody>
      </p:sp>
    </p:spTree>
    <p:extLst>
      <p:ext uri="{BB962C8B-B14F-4D97-AF65-F5344CB8AC3E}">
        <p14:creationId xmlns:p14="http://schemas.microsoft.com/office/powerpoint/2010/main" val="3581469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a:extLst>
              <a:ext uri="{FF2B5EF4-FFF2-40B4-BE49-F238E27FC236}">
                <a16:creationId xmlns:a16="http://schemas.microsoft.com/office/drawing/2014/main" id="{E8C63683-6012-4D53-902A-61343ECADD53}"/>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5D5FC27-A76E-4C7D-9698-4B4BD65DBC5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2</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3315" name="Rectangle 1026">
            <a:extLst>
              <a:ext uri="{FF2B5EF4-FFF2-40B4-BE49-F238E27FC236}">
                <a16:creationId xmlns:a16="http://schemas.microsoft.com/office/drawing/2014/main" id="{E74BBCFA-50FF-492F-8376-AFB0F93BF271}"/>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a:p>
        </p:txBody>
      </p:sp>
      <p:sp>
        <p:nvSpPr>
          <p:cNvPr id="13316" name="Rectangle 1027">
            <a:extLst>
              <a:ext uri="{FF2B5EF4-FFF2-40B4-BE49-F238E27FC236}">
                <a16:creationId xmlns:a16="http://schemas.microsoft.com/office/drawing/2014/main" id="{EDEE0B83-766E-42BC-8F34-6677991BA69F}"/>
              </a:ext>
            </a:extLst>
          </p:cNvPr>
          <p:cNvSpPr>
            <a:spLocks noGrp="1" noRot="1" noChangeAspect="1" noChangeArrowheads="1" noTextEdit="1"/>
          </p:cNvSpPr>
          <p:nvPr>
            <p:ph type="sldImg"/>
          </p:nvPr>
        </p:nvSpPr>
        <p:spPr>
          <a:xfrm>
            <a:off x="1154113" y="701675"/>
            <a:ext cx="4625975" cy="3468688"/>
          </a:xfrm>
          <a:ln w="12700" cap="flat">
            <a:solidFill>
              <a:schemeClr val="tx1"/>
            </a:solidFill>
          </a:ln>
        </p:spPr>
      </p:sp>
    </p:spTree>
    <p:extLst>
      <p:ext uri="{BB962C8B-B14F-4D97-AF65-F5344CB8AC3E}">
        <p14:creationId xmlns:p14="http://schemas.microsoft.com/office/powerpoint/2010/main" val="34463372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a:extLst>
              <a:ext uri="{FF2B5EF4-FFF2-40B4-BE49-F238E27FC236}">
                <a16:creationId xmlns:a16="http://schemas.microsoft.com/office/drawing/2014/main" id="{58E4D3DB-5785-4986-B368-E201BC9A92AA}"/>
              </a:ext>
            </a:extLst>
          </p:cNvPr>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marL="0" marR="0" lvl="0" indent="0" algn="r" defTabSz="966788" rtl="0" eaLnBrk="0" fontAlgn="base" latinLnBrk="0" hangingPunct="0">
              <a:lnSpc>
                <a:spcPct val="100000"/>
              </a:lnSpc>
              <a:spcBef>
                <a:spcPct val="0"/>
              </a:spcBef>
              <a:spcAft>
                <a:spcPct val="0"/>
              </a:spcAft>
              <a:buClrTx/>
              <a:buSzTx/>
              <a:buFontTx/>
              <a:buNone/>
              <a:tabLst/>
              <a:defRPr/>
            </a:pPr>
            <a:fld id="{19ED989B-C0A5-460A-A0A4-49C07E405C33}" type="slidenum">
              <a:rPr kumimoji="0" lang="en-US" altLang="en-US" sz="13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66788" rtl="0" eaLnBrk="0" fontAlgn="base" latinLnBrk="0" hangingPunct="0">
                <a:lnSpc>
                  <a:spcPct val="100000"/>
                </a:lnSpc>
                <a:spcBef>
                  <a:spcPct val="0"/>
                </a:spcBef>
                <a:spcAft>
                  <a:spcPct val="0"/>
                </a:spcAft>
                <a:buClrTx/>
                <a:buSzTx/>
                <a:buFontTx/>
                <a:buNone/>
                <a:tabLst/>
                <a:defRPr/>
              </a:pPr>
              <a:t>6</a:t>
            </a:fld>
            <a:endParaRPr kumimoji="0" lang="en-US" altLang="en-US" sz="1300" b="0" i="0" u="none" strike="noStrike" kern="1200" cap="none" spc="0" normalizeH="0" baseline="0" noProof="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14339" name="Rectangle 2">
            <a:extLst>
              <a:ext uri="{FF2B5EF4-FFF2-40B4-BE49-F238E27FC236}">
                <a16:creationId xmlns:a16="http://schemas.microsoft.com/office/drawing/2014/main" id="{DAECB69F-6E94-46E9-9BC5-D4B9A7998A18}"/>
              </a:ext>
            </a:extLst>
          </p:cNvPr>
          <p:cNvSpPr>
            <a:spLocks noGrp="1" noRot="1" noChangeAspect="1" noChangeArrowheads="1" noTextEdit="1"/>
          </p:cNvSpPr>
          <p:nvPr>
            <p:ph type="sldImg"/>
          </p:nvPr>
        </p:nvSpPr>
        <p:spPr>
          <a:xfrm>
            <a:off x="1154113" y="701675"/>
            <a:ext cx="4625975" cy="3468688"/>
          </a:xfrm>
          <a:ln/>
        </p:spPr>
      </p:sp>
      <p:sp>
        <p:nvSpPr>
          <p:cNvPr id="14340" name="Rectangle 3">
            <a:extLst>
              <a:ext uri="{FF2B5EF4-FFF2-40B4-BE49-F238E27FC236}">
                <a16:creationId xmlns:a16="http://schemas.microsoft.com/office/drawing/2014/main" id="{48FE69A3-43C7-4E96-9F4F-6DF0D803BF5B}"/>
              </a:ext>
            </a:extLst>
          </p:cNvPr>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27025888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8CD78C-9952-EE4C-AD1A-D220E6C8F860}"/>
              </a:ext>
            </a:extLst>
          </p:cNvPr>
          <p:cNvSpPr>
            <a:spLocks noGrp="1"/>
          </p:cNvSpPr>
          <p:nvPr>
            <p:ph type="ctrTitle"/>
          </p:nvPr>
        </p:nvSpPr>
        <p:spPr>
          <a:xfrm>
            <a:off x="1143000" y="1122363"/>
            <a:ext cx="6858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993CF63-21EB-E14D-9D7D-C7C245544742}"/>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73A54558-BCD7-2D46-8216-B013D644C04C}"/>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41144644-DB57-C340-8F0A-34553F710C10}"/>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496E689F-A761-454B-9B65-794BE04C89A9}"/>
              </a:ext>
            </a:extLst>
          </p:cNvPr>
          <p:cNvSpPr>
            <a:spLocks noGrp="1"/>
          </p:cNvSpPr>
          <p:nvPr>
            <p:ph type="sldNum" sz="quarter" idx="12"/>
          </p:nvPr>
        </p:nvSpPr>
        <p:spPr/>
        <p:txBody>
          <a:bodyPr/>
          <a:lstStyle>
            <a:lvl1pPr>
              <a:defRPr/>
            </a:lvl1pPr>
          </a:lstStyle>
          <a:p>
            <a:r>
              <a:rPr lang="en-US" altLang="en-US"/>
              <a:t>Slide </a:t>
            </a:r>
            <a:fld id="{2F26B38E-D15A-4A4B-BE99-A5D3206FF1ED}" type="slidenum">
              <a:rPr lang="en-US" altLang="en-US"/>
              <a:pPr/>
              <a:t>‹#›</a:t>
            </a:fld>
            <a:endParaRPr lang="en-US" altLang="en-US"/>
          </a:p>
        </p:txBody>
      </p:sp>
    </p:spTree>
    <p:extLst>
      <p:ext uri="{BB962C8B-B14F-4D97-AF65-F5344CB8AC3E}">
        <p14:creationId xmlns:p14="http://schemas.microsoft.com/office/powerpoint/2010/main" val="24044468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7C0A0-5BFE-BE44-87DA-1353C7FA23C0}"/>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C67F614-3153-BE4C-864E-C2CF3A358097}"/>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9EC782-5D09-8041-A3AB-0393F9BB57BF}"/>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FBBDAC84-B013-054A-AC6D-CBF563978DA5}"/>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90FD0E2F-B0C3-AC4F-8198-E4AABA10074D}"/>
              </a:ext>
            </a:extLst>
          </p:cNvPr>
          <p:cNvSpPr>
            <a:spLocks noGrp="1"/>
          </p:cNvSpPr>
          <p:nvPr>
            <p:ph type="sldNum" sz="quarter" idx="12"/>
          </p:nvPr>
        </p:nvSpPr>
        <p:spPr/>
        <p:txBody>
          <a:bodyPr/>
          <a:lstStyle>
            <a:lvl1pPr>
              <a:defRPr/>
            </a:lvl1pPr>
          </a:lstStyle>
          <a:p>
            <a:r>
              <a:rPr lang="en-US" altLang="en-US"/>
              <a:t>Slide </a:t>
            </a:r>
            <a:fld id="{8BB6360E-92A2-AC4C-89B9-872CBEF5A316}" type="slidenum">
              <a:rPr lang="en-US" altLang="en-US"/>
              <a:pPr/>
              <a:t>‹#›</a:t>
            </a:fld>
            <a:endParaRPr lang="en-US" altLang="en-US"/>
          </a:p>
        </p:txBody>
      </p:sp>
    </p:spTree>
    <p:extLst>
      <p:ext uri="{BB962C8B-B14F-4D97-AF65-F5344CB8AC3E}">
        <p14:creationId xmlns:p14="http://schemas.microsoft.com/office/powerpoint/2010/main" val="21410061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EB9A63B-5C93-EF41-9A4E-F96EAB21EDFF}"/>
              </a:ext>
            </a:extLst>
          </p:cNvPr>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7AB14BC-D0B5-1E4D-B764-49307CF3A859}"/>
              </a:ext>
            </a:extLst>
          </p:cNvPr>
          <p:cNvSpPr>
            <a:spLocks noGrp="1"/>
          </p:cNvSpPr>
          <p:nvPr>
            <p:ph type="body" orient="vert" idx="1"/>
          </p:nvPr>
        </p:nvSpPr>
        <p:spPr>
          <a:xfrm>
            <a:off x="685800" y="685800"/>
            <a:ext cx="5676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D735649-81C6-B34D-A04B-13B4EBBC7825}"/>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A8D3CDB3-5DD9-0E49-98DE-5CCE479D1EAF}"/>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2A7285C5-A1DE-8D43-AC4E-3653635F7175}"/>
              </a:ext>
            </a:extLst>
          </p:cNvPr>
          <p:cNvSpPr>
            <a:spLocks noGrp="1"/>
          </p:cNvSpPr>
          <p:nvPr>
            <p:ph type="sldNum" sz="quarter" idx="12"/>
          </p:nvPr>
        </p:nvSpPr>
        <p:spPr/>
        <p:txBody>
          <a:bodyPr/>
          <a:lstStyle>
            <a:lvl1pPr>
              <a:defRPr/>
            </a:lvl1pPr>
          </a:lstStyle>
          <a:p>
            <a:r>
              <a:rPr lang="en-US" altLang="en-US"/>
              <a:t>Slide </a:t>
            </a:r>
            <a:fld id="{E46CB785-E3A4-634F-B0A7-3464AAC09285}" type="slidenum">
              <a:rPr lang="en-US" altLang="en-US"/>
              <a:pPr/>
              <a:t>‹#›</a:t>
            </a:fld>
            <a:endParaRPr lang="en-US" altLang="en-US"/>
          </a:p>
        </p:txBody>
      </p:sp>
    </p:spTree>
    <p:extLst>
      <p:ext uri="{BB962C8B-B14F-4D97-AF65-F5344CB8AC3E}">
        <p14:creationId xmlns:p14="http://schemas.microsoft.com/office/powerpoint/2010/main" val="17783369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337EE5-E6C8-7C4C-A2B8-DAB1D3DC0421}"/>
              </a:ext>
            </a:extLst>
          </p:cNvPr>
          <p:cNvSpPr>
            <a:spLocks noGrp="1"/>
          </p:cNvSpPr>
          <p:nvPr>
            <p:ph type="ctrTitle"/>
          </p:nvPr>
        </p:nvSpPr>
        <p:spPr>
          <a:xfrm>
            <a:off x="1143000" y="1122363"/>
            <a:ext cx="6858000" cy="2387600"/>
          </a:xfrm>
          <a:prstGeom prst="rect">
            <a:avLst/>
          </a:prstGeo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D85463-1623-C548-840E-2B1682398A15}"/>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EF33CB3-6213-FE42-8B60-D3A94DDF650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5" name="Footer Placeholder 4">
            <a:extLst>
              <a:ext uri="{FF2B5EF4-FFF2-40B4-BE49-F238E27FC236}">
                <a16:creationId xmlns:a16="http://schemas.microsoft.com/office/drawing/2014/main" id="{5DCAA1B4-3495-9941-B959-FC473764753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2183B14-8ED2-F145-88C4-DB3CA99E0E9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62336652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2DB405-6A19-F04C-8FCB-C4E1126F505C}"/>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C3AE0C60-99E4-2C44-9CB6-433E78D76127}"/>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8F53982-7B4E-A64A-AE8A-2D1489C1C20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5" name="Footer Placeholder 4">
            <a:extLst>
              <a:ext uri="{FF2B5EF4-FFF2-40B4-BE49-F238E27FC236}">
                <a16:creationId xmlns:a16="http://schemas.microsoft.com/office/drawing/2014/main" id="{29C231E4-F5EF-F041-8438-09F4086FF8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4EA291C-F5EC-7347-B533-0DF5D2800EB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0727886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FE4344-E913-004F-A9E2-BE7473C6A7AE}"/>
              </a:ext>
            </a:extLst>
          </p:cNvPr>
          <p:cNvSpPr>
            <a:spLocks noGrp="1"/>
          </p:cNvSpPr>
          <p:nvPr>
            <p:ph type="title"/>
          </p:nvPr>
        </p:nvSpPr>
        <p:spPr>
          <a:xfrm>
            <a:off x="623888" y="1709738"/>
            <a:ext cx="7886700" cy="2852737"/>
          </a:xfrm>
          <a:prstGeom prst="rect">
            <a:avLst/>
          </a:prstGeo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2CC1756-8BED-3F4B-873B-3100E14B84B0}"/>
              </a:ext>
            </a:extLst>
          </p:cNvPr>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1332EBE-A407-F54C-AED6-7132FF68E9CC}"/>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5" name="Footer Placeholder 4">
            <a:extLst>
              <a:ext uri="{FF2B5EF4-FFF2-40B4-BE49-F238E27FC236}">
                <a16:creationId xmlns:a16="http://schemas.microsoft.com/office/drawing/2014/main" id="{4491DA51-2D7A-4A4A-82CE-089EE3109E9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ED38BC0-1572-3044-BC98-A34648AD75CC}"/>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10089029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C459D8-86F0-434D-96FA-D05CB50973A5}"/>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Content Placeholder 2">
            <a:extLst>
              <a:ext uri="{FF2B5EF4-FFF2-40B4-BE49-F238E27FC236}">
                <a16:creationId xmlns:a16="http://schemas.microsoft.com/office/drawing/2014/main" id="{7EE97802-D0C4-6A47-9E45-00A91E39264D}"/>
              </a:ext>
            </a:extLst>
          </p:cNvPr>
          <p:cNvSpPr>
            <a:spLocks noGrp="1"/>
          </p:cNvSpPr>
          <p:nvPr>
            <p:ph sz="half" idx="1"/>
          </p:nvPr>
        </p:nvSpPr>
        <p:spPr>
          <a:xfrm>
            <a:off x="62865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D258B5-311E-4E49-B687-3A9CEAA5FC3A}"/>
              </a:ext>
            </a:extLst>
          </p:cNvPr>
          <p:cNvSpPr>
            <a:spLocks noGrp="1"/>
          </p:cNvSpPr>
          <p:nvPr>
            <p:ph sz="half" idx="2"/>
          </p:nvPr>
        </p:nvSpPr>
        <p:spPr>
          <a:xfrm>
            <a:off x="4648200" y="1825625"/>
            <a:ext cx="386715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9A7CCCA-EC67-4D4D-A6A0-F451DADCDB7B}"/>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6" name="Footer Placeholder 5">
            <a:extLst>
              <a:ext uri="{FF2B5EF4-FFF2-40B4-BE49-F238E27FC236}">
                <a16:creationId xmlns:a16="http://schemas.microsoft.com/office/drawing/2014/main" id="{6A441C7C-0D56-8A42-AB53-A8CE40DC4D6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5FD88E1-2D7C-2248-BD8D-44AF75664C83}"/>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77125974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A47D76-9B7C-1043-9ACA-6BB1E4C37B77}"/>
              </a:ext>
            </a:extLst>
          </p:cNvPr>
          <p:cNvSpPr>
            <a:spLocks noGrp="1"/>
          </p:cNvSpPr>
          <p:nvPr>
            <p:ph type="title"/>
          </p:nvPr>
        </p:nvSpPr>
        <p:spPr>
          <a:xfrm>
            <a:off x="630238" y="365125"/>
            <a:ext cx="7886700" cy="1325563"/>
          </a:xfrm>
          <a:prstGeom prst="rect">
            <a:avLst/>
          </a:prstGeom>
        </p:spPr>
        <p:txBody>
          <a:bodyPr/>
          <a:lstStyle/>
          <a:p>
            <a:r>
              <a:rPr lang="en-US"/>
              <a:t>Click to edit Master title style</a:t>
            </a:r>
          </a:p>
        </p:txBody>
      </p:sp>
      <p:sp>
        <p:nvSpPr>
          <p:cNvPr id="3" name="Text Placeholder 2">
            <a:extLst>
              <a:ext uri="{FF2B5EF4-FFF2-40B4-BE49-F238E27FC236}">
                <a16:creationId xmlns:a16="http://schemas.microsoft.com/office/drawing/2014/main" id="{DD15B093-7AF2-3142-A082-4E393BB8491E}"/>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B7AD962-0CC9-8240-B435-878D82771457}"/>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D83E1C7A-4EB8-004B-92FE-CFDDDC603B8E}"/>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EF251C13-80C1-F146-980F-A2EE48C82831}"/>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B4F75067-DEB5-434E-A049-5A9B87955CB4}"/>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8" name="Footer Placeholder 7">
            <a:extLst>
              <a:ext uri="{FF2B5EF4-FFF2-40B4-BE49-F238E27FC236}">
                <a16:creationId xmlns:a16="http://schemas.microsoft.com/office/drawing/2014/main" id="{327C5713-1083-4E4E-B8A5-C93B3C880F3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92F487B9-E599-AB4E-BDD6-BA22435DD1C6}"/>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32524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8A78DC-779B-D345-ADA3-CB6ADF741C67}"/>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Date Placeholder 2">
            <a:extLst>
              <a:ext uri="{FF2B5EF4-FFF2-40B4-BE49-F238E27FC236}">
                <a16:creationId xmlns:a16="http://schemas.microsoft.com/office/drawing/2014/main" id="{363C7AD2-4E36-8C4B-BC5E-2D7DA48E712E}"/>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4" name="Footer Placeholder 3">
            <a:extLst>
              <a:ext uri="{FF2B5EF4-FFF2-40B4-BE49-F238E27FC236}">
                <a16:creationId xmlns:a16="http://schemas.microsoft.com/office/drawing/2014/main" id="{D81C79AF-E076-B349-A7D5-B75850143CA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5BD74C-99C8-924E-AF0F-8F27EB03655A}"/>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3052979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3600A45-73E5-A745-AE7F-6BE0D9D285C0}"/>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3" name="Footer Placeholder 2">
            <a:extLst>
              <a:ext uri="{FF2B5EF4-FFF2-40B4-BE49-F238E27FC236}">
                <a16:creationId xmlns:a16="http://schemas.microsoft.com/office/drawing/2014/main" id="{A17B3337-7D14-AE42-88AB-9122D1C5795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C37BCD3-4B75-294C-B288-20576B50AC6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3201434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7A9AD1-ECAB-3D47-8E3F-E33E8382EAF3}"/>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C387B7F-404B-694E-9B04-A225F12CCE88}"/>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54EAF75-2122-D84F-89C8-22CFDE1C981C}"/>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24010F-FF61-C54C-94C1-52221465373F}"/>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6" name="Footer Placeholder 5">
            <a:extLst>
              <a:ext uri="{FF2B5EF4-FFF2-40B4-BE49-F238E27FC236}">
                <a16:creationId xmlns:a16="http://schemas.microsoft.com/office/drawing/2014/main" id="{4D1B7893-93CA-EF4E-8430-8CF229AA3E8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6A15A59F-2DF6-8C41-BAD2-EA9D03412D10}"/>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851800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FEA9CD-8AEE-0F46-A7D0-AE121E1155F4}"/>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47EDB1E-16F6-A842-BD08-24A265C3C623}"/>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31847E-B72B-1940-BECD-FB006BB2A00E}"/>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7493AB4A-44AB-0E42-8392-8B65D24B936E}"/>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5B091367-8AA0-6E42-AB95-F324276E4C6A}"/>
              </a:ext>
            </a:extLst>
          </p:cNvPr>
          <p:cNvSpPr>
            <a:spLocks noGrp="1"/>
          </p:cNvSpPr>
          <p:nvPr>
            <p:ph type="sldNum" sz="quarter" idx="12"/>
          </p:nvPr>
        </p:nvSpPr>
        <p:spPr/>
        <p:txBody>
          <a:bodyPr/>
          <a:lstStyle>
            <a:lvl1pPr>
              <a:defRPr/>
            </a:lvl1pPr>
          </a:lstStyle>
          <a:p>
            <a:r>
              <a:rPr lang="en-US" altLang="en-US"/>
              <a:t>Slide </a:t>
            </a:r>
            <a:fld id="{D4132CD9-BA9C-914B-A325-EA338A619694}" type="slidenum">
              <a:rPr lang="en-US" altLang="en-US"/>
              <a:pPr/>
              <a:t>‹#›</a:t>
            </a:fld>
            <a:endParaRPr lang="en-US" altLang="en-US"/>
          </a:p>
        </p:txBody>
      </p:sp>
    </p:spTree>
    <p:extLst>
      <p:ext uri="{BB962C8B-B14F-4D97-AF65-F5344CB8AC3E}">
        <p14:creationId xmlns:p14="http://schemas.microsoft.com/office/powerpoint/2010/main" val="2834428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F4F8D8-2B30-4041-B853-C2501EB47C9B}"/>
              </a:ext>
            </a:extLst>
          </p:cNvPr>
          <p:cNvSpPr>
            <a:spLocks noGrp="1"/>
          </p:cNvSpPr>
          <p:nvPr>
            <p:ph type="title"/>
          </p:nvPr>
        </p:nvSpPr>
        <p:spPr>
          <a:xfrm>
            <a:off x="630238" y="457200"/>
            <a:ext cx="2949575" cy="1600200"/>
          </a:xfrm>
          <a:prstGeom prst="rect">
            <a:avLst/>
          </a:prstGeo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F7CD9EC-4E85-734D-8247-59836F920913}"/>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DA5A0BE0-AE45-7544-8EA6-888704D24949}"/>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66DD1F98-657F-6241-8AD5-2B2C49C3BBA8}"/>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6" name="Footer Placeholder 5">
            <a:extLst>
              <a:ext uri="{FF2B5EF4-FFF2-40B4-BE49-F238E27FC236}">
                <a16:creationId xmlns:a16="http://schemas.microsoft.com/office/drawing/2014/main" id="{9972CC18-97CB-A041-B1CA-E9980943975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0806E7C-D092-3F46-B0B7-16FE747A83D8}"/>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361020560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D8E2D9-E036-6647-AB82-98FBD149F90E}"/>
              </a:ext>
            </a:extLst>
          </p:cNvPr>
          <p:cNvSpPr>
            <a:spLocks noGrp="1"/>
          </p:cNvSpPr>
          <p:nvPr>
            <p:ph type="title"/>
          </p:nvPr>
        </p:nvSpPr>
        <p:spPr>
          <a:xfrm>
            <a:off x="628650" y="365125"/>
            <a:ext cx="7886700" cy="1325563"/>
          </a:xfrm>
          <a:prstGeom prst="rect">
            <a:avLst/>
          </a:prstGeom>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12C80D8-D835-ED41-AA63-B9E81C4605A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C4E8254-226E-AB43-8651-87A273C2911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5" name="Footer Placeholder 4">
            <a:extLst>
              <a:ext uri="{FF2B5EF4-FFF2-40B4-BE49-F238E27FC236}">
                <a16:creationId xmlns:a16="http://schemas.microsoft.com/office/drawing/2014/main" id="{2D52C8EF-BD69-E548-9CD5-1D00A2225FE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8F3EA97-C955-314B-A8A1-BC5366610685}"/>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70445919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F068177E-6F01-3243-8654-A556044D8A3F}"/>
              </a:ext>
            </a:extLst>
          </p:cNvPr>
          <p:cNvSpPr>
            <a:spLocks noGrp="1"/>
          </p:cNvSpPr>
          <p:nvPr>
            <p:ph type="title" orient="vert"/>
          </p:nvPr>
        </p:nvSpPr>
        <p:spPr>
          <a:xfrm>
            <a:off x="6543675" y="365125"/>
            <a:ext cx="1971675" cy="5811838"/>
          </a:xfrm>
          <a:prstGeom prst="rect">
            <a:avLst/>
          </a:prstGeo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A5424261-8C0F-304A-A418-1C4D2319BC95}"/>
              </a:ext>
            </a:extLst>
          </p:cNvPr>
          <p:cNvSpPr>
            <a:spLocks noGrp="1"/>
          </p:cNvSpPr>
          <p:nvPr>
            <p:ph type="body" orient="vert" idx="1"/>
          </p:nvPr>
        </p:nvSpPr>
        <p:spPr>
          <a:xfrm>
            <a:off x="628650" y="365125"/>
            <a:ext cx="57626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6C48ABE-3751-1B4F-9756-B9673956397D}"/>
              </a:ext>
            </a:extLst>
          </p:cNvPr>
          <p:cNvSpPr>
            <a:spLocks noGrp="1"/>
          </p:cNvSpPr>
          <p:nvPr>
            <p:ph type="dt" sz="half" idx="10"/>
          </p:nvPr>
        </p:nvSpPr>
        <p:spPr>
          <a:xfrm>
            <a:off x="628650" y="6356350"/>
            <a:ext cx="2057400" cy="365125"/>
          </a:xfrm>
          <a:prstGeom prst="rect">
            <a:avLst/>
          </a:prstGeom>
        </p:spPr>
        <p:txBody>
          <a:bodyPr/>
          <a:lstStyle/>
          <a:p>
            <a:fld id="{72D6AACB-06C2-F449-A7A3-99DDD932744D}" type="datetimeFigureOut">
              <a:rPr lang="en-US" smtClean="0"/>
              <a:t>3/3/18</a:t>
            </a:fld>
            <a:endParaRPr lang="en-US"/>
          </a:p>
        </p:txBody>
      </p:sp>
      <p:sp>
        <p:nvSpPr>
          <p:cNvPr id="5" name="Footer Placeholder 4">
            <a:extLst>
              <a:ext uri="{FF2B5EF4-FFF2-40B4-BE49-F238E27FC236}">
                <a16:creationId xmlns:a16="http://schemas.microsoft.com/office/drawing/2014/main" id="{1698379C-0E38-0740-A3EF-0DD6F2F6572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D2B71CD-CDB7-FE45-9C2A-DE7BA1CBB2D2}"/>
              </a:ext>
            </a:extLst>
          </p:cNvPr>
          <p:cNvSpPr>
            <a:spLocks noGrp="1"/>
          </p:cNvSpPr>
          <p:nvPr>
            <p:ph type="sldNum" sz="quarter" idx="12"/>
          </p:nvPr>
        </p:nvSpPr>
        <p:spPr/>
        <p:txBody>
          <a:bodyPr/>
          <a:lstStyle/>
          <a:p>
            <a:fld id="{C3919D08-6C6C-0B41-9960-973C0215A351}" type="slidenum">
              <a:rPr lang="en-US" smtClean="0"/>
              <a:t>‹#›</a:t>
            </a:fld>
            <a:endParaRPr lang="en-US"/>
          </a:p>
        </p:txBody>
      </p:sp>
    </p:spTree>
    <p:extLst>
      <p:ext uri="{BB962C8B-B14F-4D97-AF65-F5344CB8AC3E}">
        <p14:creationId xmlns:p14="http://schemas.microsoft.com/office/powerpoint/2010/main" val="25939320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EA6FC9-B676-404C-82E3-0A30566A1FE7}"/>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AB33C1C-0EBF-8848-A851-4868CFBB6C16}"/>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98E218F5-ECB2-EA40-9E5B-8E108C25C73D}"/>
              </a:ext>
            </a:extLst>
          </p:cNvPr>
          <p:cNvSpPr>
            <a:spLocks noGrp="1"/>
          </p:cNvSpPr>
          <p:nvPr>
            <p:ph type="dt" sz="half" idx="10"/>
          </p:nvPr>
        </p:nvSpPr>
        <p:spPr/>
        <p:txBody>
          <a:bodyPr/>
          <a:lstStyle>
            <a:lvl1pPr>
              <a:defRPr/>
            </a:lvl1pPr>
          </a:lstStyle>
          <a:p>
            <a:r>
              <a:rPr lang="en-US" altLang="en-US"/>
              <a:t>&lt;month year&gt;</a:t>
            </a:r>
          </a:p>
        </p:txBody>
      </p:sp>
      <p:sp>
        <p:nvSpPr>
          <p:cNvPr id="5" name="Footer Placeholder 4">
            <a:extLst>
              <a:ext uri="{FF2B5EF4-FFF2-40B4-BE49-F238E27FC236}">
                <a16:creationId xmlns:a16="http://schemas.microsoft.com/office/drawing/2014/main" id="{D6D12D6B-5A88-674A-883D-74DFD16D8E5A}"/>
              </a:ext>
            </a:extLst>
          </p:cNvPr>
          <p:cNvSpPr>
            <a:spLocks noGrp="1"/>
          </p:cNvSpPr>
          <p:nvPr>
            <p:ph type="ftr" sz="quarter" idx="11"/>
          </p:nvPr>
        </p:nvSpPr>
        <p:spPr/>
        <p:txBody>
          <a:bodyPr/>
          <a:lstStyle>
            <a:lvl1pPr>
              <a:defRPr/>
            </a:lvl1pPr>
          </a:lstStyle>
          <a:p>
            <a:r>
              <a:rPr lang="en-US" altLang="en-US"/>
              <a:t>&lt;author&gt;, &lt;company&gt;</a:t>
            </a:r>
          </a:p>
        </p:txBody>
      </p:sp>
      <p:sp>
        <p:nvSpPr>
          <p:cNvPr id="6" name="Slide Number Placeholder 5">
            <a:extLst>
              <a:ext uri="{FF2B5EF4-FFF2-40B4-BE49-F238E27FC236}">
                <a16:creationId xmlns:a16="http://schemas.microsoft.com/office/drawing/2014/main" id="{D735C040-FBAF-A147-A807-058AE8C6CC37}"/>
              </a:ext>
            </a:extLst>
          </p:cNvPr>
          <p:cNvSpPr>
            <a:spLocks noGrp="1"/>
          </p:cNvSpPr>
          <p:nvPr>
            <p:ph type="sldNum" sz="quarter" idx="12"/>
          </p:nvPr>
        </p:nvSpPr>
        <p:spPr/>
        <p:txBody>
          <a:bodyPr/>
          <a:lstStyle>
            <a:lvl1pPr>
              <a:defRPr/>
            </a:lvl1pPr>
          </a:lstStyle>
          <a:p>
            <a:r>
              <a:rPr lang="en-US" altLang="en-US"/>
              <a:t>Slide </a:t>
            </a:r>
            <a:fld id="{FC025C33-C494-8743-A32B-D0914C39B460}" type="slidenum">
              <a:rPr lang="en-US" altLang="en-US"/>
              <a:pPr/>
              <a:t>‹#›</a:t>
            </a:fld>
            <a:endParaRPr lang="en-US" altLang="en-US"/>
          </a:p>
        </p:txBody>
      </p:sp>
    </p:spTree>
    <p:extLst>
      <p:ext uri="{BB962C8B-B14F-4D97-AF65-F5344CB8AC3E}">
        <p14:creationId xmlns:p14="http://schemas.microsoft.com/office/powerpoint/2010/main" val="3854311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437B8A-17AC-314B-BEDB-E5FBFE77491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B221D32-C7EC-9545-8F39-22F17889BF6D}"/>
              </a:ext>
            </a:extLst>
          </p:cNvPr>
          <p:cNvSpPr>
            <a:spLocks noGrp="1"/>
          </p:cNvSpPr>
          <p:nvPr>
            <p:ph sz="half" idx="1"/>
          </p:nvPr>
        </p:nvSpPr>
        <p:spPr>
          <a:xfrm>
            <a:off x="6858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B1B9DD6C-4B53-E841-AAE7-D7E3977A3E10}"/>
              </a:ext>
            </a:extLst>
          </p:cNvPr>
          <p:cNvSpPr>
            <a:spLocks noGrp="1"/>
          </p:cNvSpPr>
          <p:nvPr>
            <p:ph sz="half" idx="2"/>
          </p:nvPr>
        </p:nvSpPr>
        <p:spPr>
          <a:xfrm>
            <a:off x="4648200" y="1981200"/>
            <a:ext cx="3810000" cy="4114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1E323936-9E11-6943-A227-DCC702CC4365}"/>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BC87ED78-8B01-854B-803A-58D2089CB9E6}"/>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3923D2D3-CFB8-854D-B89C-AF600F7B47A9}"/>
              </a:ext>
            </a:extLst>
          </p:cNvPr>
          <p:cNvSpPr>
            <a:spLocks noGrp="1"/>
          </p:cNvSpPr>
          <p:nvPr>
            <p:ph type="sldNum" sz="quarter" idx="12"/>
          </p:nvPr>
        </p:nvSpPr>
        <p:spPr/>
        <p:txBody>
          <a:bodyPr/>
          <a:lstStyle>
            <a:lvl1pPr>
              <a:defRPr/>
            </a:lvl1pPr>
          </a:lstStyle>
          <a:p>
            <a:r>
              <a:rPr lang="en-US" altLang="en-US"/>
              <a:t>Slide </a:t>
            </a:r>
            <a:fld id="{6E8AC785-E670-154A-B1A2-D4496A0F170E}" type="slidenum">
              <a:rPr lang="en-US" altLang="en-US"/>
              <a:pPr/>
              <a:t>‹#›</a:t>
            </a:fld>
            <a:endParaRPr lang="en-US" altLang="en-US"/>
          </a:p>
        </p:txBody>
      </p:sp>
    </p:spTree>
    <p:extLst>
      <p:ext uri="{BB962C8B-B14F-4D97-AF65-F5344CB8AC3E}">
        <p14:creationId xmlns:p14="http://schemas.microsoft.com/office/powerpoint/2010/main" val="35012672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F567FE-5960-6E48-9429-BBB7DB9A5E99}"/>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8AD378D4-3389-2B4B-BACB-0A7E87F341F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51EDE4B1-5F54-BF44-8244-43C3935341AB}"/>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F9B6FC32-8C06-644B-BC22-A433672B75CC}"/>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45F6F9AA-2FBE-4A4F-9362-EDF89D505702}"/>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899890C-2706-0943-AC42-DD1E5E1FD26F}"/>
              </a:ext>
            </a:extLst>
          </p:cNvPr>
          <p:cNvSpPr>
            <a:spLocks noGrp="1"/>
          </p:cNvSpPr>
          <p:nvPr>
            <p:ph type="dt" sz="half" idx="10"/>
          </p:nvPr>
        </p:nvSpPr>
        <p:spPr/>
        <p:txBody>
          <a:bodyPr/>
          <a:lstStyle>
            <a:lvl1pPr>
              <a:defRPr/>
            </a:lvl1pPr>
          </a:lstStyle>
          <a:p>
            <a:r>
              <a:rPr lang="en-US" altLang="en-US"/>
              <a:t>&lt;month year&gt;</a:t>
            </a:r>
          </a:p>
        </p:txBody>
      </p:sp>
      <p:sp>
        <p:nvSpPr>
          <p:cNvPr id="8" name="Footer Placeholder 7">
            <a:extLst>
              <a:ext uri="{FF2B5EF4-FFF2-40B4-BE49-F238E27FC236}">
                <a16:creationId xmlns:a16="http://schemas.microsoft.com/office/drawing/2014/main" id="{5C17E39E-F6FE-A443-A19B-444A9DAFC1FF}"/>
              </a:ext>
            </a:extLst>
          </p:cNvPr>
          <p:cNvSpPr>
            <a:spLocks noGrp="1"/>
          </p:cNvSpPr>
          <p:nvPr>
            <p:ph type="ftr" sz="quarter" idx="11"/>
          </p:nvPr>
        </p:nvSpPr>
        <p:spPr/>
        <p:txBody>
          <a:bodyPr/>
          <a:lstStyle>
            <a:lvl1pPr>
              <a:defRPr/>
            </a:lvl1pPr>
          </a:lstStyle>
          <a:p>
            <a:r>
              <a:rPr lang="en-US" altLang="en-US"/>
              <a:t>&lt;author&gt;, &lt;company&gt;</a:t>
            </a:r>
          </a:p>
        </p:txBody>
      </p:sp>
      <p:sp>
        <p:nvSpPr>
          <p:cNvPr id="9" name="Slide Number Placeholder 8">
            <a:extLst>
              <a:ext uri="{FF2B5EF4-FFF2-40B4-BE49-F238E27FC236}">
                <a16:creationId xmlns:a16="http://schemas.microsoft.com/office/drawing/2014/main" id="{A30E6025-9A21-BE40-9F03-BBA68BBF5D42}"/>
              </a:ext>
            </a:extLst>
          </p:cNvPr>
          <p:cNvSpPr>
            <a:spLocks noGrp="1"/>
          </p:cNvSpPr>
          <p:nvPr>
            <p:ph type="sldNum" sz="quarter" idx="12"/>
          </p:nvPr>
        </p:nvSpPr>
        <p:spPr/>
        <p:txBody>
          <a:bodyPr/>
          <a:lstStyle>
            <a:lvl1pPr>
              <a:defRPr/>
            </a:lvl1pPr>
          </a:lstStyle>
          <a:p>
            <a:r>
              <a:rPr lang="en-US" altLang="en-US"/>
              <a:t>Slide </a:t>
            </a:r>
            <a:fld id="{05C83EB2-B4A1-4148-82F9-86262FABBFB2}" type="slidenum">
              <a:rPr lang="en-US" altLang="en-US"/>
              <a:pPr/>
              <a:t>‹#›</a:t>
            </a:fld>
            <a:endParaRPr lang="en-US" altLang="en-US"/>
          </a:p>
        </p:txBody>
      </p:sp>
    </p:spTree>
    <p:extLst>
      <p:ext uri="{BB962C8B-B14F-4D97-AF65-F5344CB8AC3E}">
        <p14:creationId xmlns:p14="http://schemas.microsoft.com/office/powerpoint/2010/main" val="20202382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9F70AF-96D7-464A-989C-C782423345D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B85CC16D-EC08-6348-9172-D6B42FA68E0B}"/>
              </a:ext>
            </a:extLst>
          </p:cNvPr>
          <p:cNvSpPr>
            <a:spLocks noGrp="1"/>
          </p:cNvSpPr>
          <p:nvPr>
            <p:ph type="dt" sz="half" idx="10"/>
          </p:nvPr>
        </p:nvSpPr>
        <p:spPr/>
        <p:txBody>
          <a:bodyPr/>
          <a:lstStyle>
            <a:lvl1pPr>
              <a:defRPr/>
            </a:lvl1pPr>
          </a:lstStyle>
          <a:p>
            <a:r>
              <a:rPr lang="en-US" altLang="en-US"/>
              <a:t>&lt;month year&gt;</a:t>
            </a:r>
          </a:p>
        </p:txBody>
      </p:sp>
      <p:sp>
        <p:nvSpPr>
          <p:cNvPr id="4" name="Footer Placeholder 3">
            <a:extLst>
              <a:ext uri="{FF2B5EF4-FFF2-40B4-BE49-F238E27FC236}">
                <a16:creationId xmlns:a16="http://schemas.microsoft.com/office/drawing/2014/main" id="{2FE646B9-A6C2-4A4B-9FE2-E6937D27086F}"/>
              </a:ext>
            </a:extLst>
          </p:cNvPr>
          <p:cNvSpPr>
            <a:spLocks noGrp="1"/>
          </p:cNvSpPr>
          <p:nvPr>
            <p:ph type="ftr" sz="quarter" idx="11"/>
          </p:nvPr>
        </p:nvSpPr>
        <p:spPr/>
        <p:txBody>
          <a:bodyPr/>
          <a:lstStyle>
            <a:lvl1pPr>
              <a:defRPr/>
            </a:lvl1pPr>
          </a:lstStyle>
          <a:p>
            <a:r>
              <a:rPr lang="en-US" altLang="en-US"/>
              <a:t>&lt;author&gt;, &lt;company&gt;</a:t>
            </a:r>
          </a:p>
        </p:txBody>
      </p:sp>
      <p:sp>
        <p:nvSpPr>
          <p:cNvPr id="5" name="Slide Number Placeholder 4">
            <a:extLst>
              <a:ext uri="{FF2B5EF4-FFF2-40B4-BE49-F238E27FC236}">
                <a16:creationId xmlns:a16="http://schemas.microsoft.com/office/drawing/2014/main" id="{F689B186-95F8-A74B-980C-7D8721362B55}"/>
              </a:ext>
            </a:extLst>
          </p:cNvPr>
          <p:cNvSpPr>
            <a:spLocks noGrp="1"/>
          </p:cNvSpPr>
          <p:nvPr>
            <p:ph type="sldNum" sz="quarter" idx="12"/>
          </p:nvPr>
        </p:nvSpPr>
        <p:spPr/>
        <p:txBody>
          <a:bodyPr/>
          <a:lstStyle>
            <a:lvl1pPr>
              <a:defRPr/>
            </a:lvl1pPr>
          </a:lstStyle>
          <a:p>
            <a:r>
              <a:rPr lang="en-US" altLang="en-US"/>
              <a:t>Slide </a:t>
            </a:r>
            <a:fld id="{58152E45-916A-4842-9355-BAD8FE9287DF}" type="slidenum">
              <a:rPr lang="en-US" altLang="en-US"/>
              <a:pPr/>
              <a:t>‹#›</a:t>
            </a:fld>
            <a:endParaRPr lang="en-US" altLang="en-US"/>
          </a:p>
        </p:txBody>
      </p:sp>
    </p:spTree>
    <p:extLst>
      <p:ext uri="{BB962C8B-B14F-4D97-AF65-F5344CB8AC3E}">
        <p14:creationId xmlns:p14="http://schemas.microsoft.com/office/powerpoint/2010/main" val="19144115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EBF50B-0965-3646-B159-50CBB964E6C8}"/>
              </a:ext>
            </a:extLst>
          </p:cNvPr>
          <p:cNvSpPr>
            <a:spLocks noGrp="1"/>
          </p:cNvSpPr>
          <p:nvPr>
            <p:ph type="dt" sz="half" idx="10"/>
          </p:nvPr>
        </p:nvSpPr>
        <p:spPr>
          <a:xfrm>
            <a:off x="685800" y="378281"/>
            <a:ext cx="1600200" cy="215444"/>
          </a:xfrm>
        </p:spPr>
        <p:txBody>
          <a:bodyPr/>
          <a:lstStyle>
            <a:lvl1pPr>
              <a:defRPr/>
            </a:lvl1pPr>
          </a:lstStyle>
          <a:p>
            <a:r>
              <a:rPr lang="en-US" altLang="en-US" dirty="0"/>
              <a:t>March, 2018</a:t>
            </a:r>
          </a:p>
        </p:txBody>
      </p:sp>
      <p:sp>
        <p:nvSpPr>
          <p:cNvPr id="4" name="Slide Number Placeholder 3">
            <a:extLst>
              <a:ext uri="{FF2B5EF4-FFF2-40B4-BE49-F238E27FC236}">
                <a16:creationId xmlns:a16="http://schemas.microsoft.com/office/drawing/2014/main" id="{5E9C0707-725F-FE40-87E6-3B15E9EB7977}"/>
              </a:ext>
            </a:extLst>
          </p:cNvPr>
          <p:cNvSpPr>
            <a:spLocks noGrp="1"/>
          </p:cNvSpPr>
          <p:nvPr>
            <p:ph type="sldNum" sz="quarter" idx="12"/>
          </p:nvPr>
        </p:nvSpPr>
        <p:spPr/>
        <p:txBody>
          <a:bodyPr/>
          <a:lstStyle>
            <a:lvl1pPr>
              <a:defRPr/>
            </a:lvl1pPr>
          </a:lstStyle>
          <a:p>
            <a:r>
              <a:rPr lang="en-US" altLang="en-US"/>
              <a:t>Slide </a:t>
            </a:r>
            <a:fld id="{F2505D08-0715-054D-9FA6-823A5AFA5227}" type="slidenum">
              <a:rPr lang="en-US" altLang="en-US"/>
              <a:pPr/>
              <a:t>‹#›</a:t>
            </a:fld>
            <a:endParaRPr lang="en-US" altLang="en-US"/>
          </a:p>
        </p:txBody>
      </p:sp>
      <p:sp>
        <p:nvSpPr>
          <p:cNvPr id="6" name="TextBox 5">
            <a:extLst>
              <a:ext uri="{FF2B5EF4-FFF2-40B4-BE49-F238E27FC236}">
                <a16:creationId xmlns:a16="http://schemas.microsoft.com/office/drawing/2014/main" id="{3CF33F7E-DF33-FD4B-83E4-4EA9DE1F5A3B}"/>
              </a:ext>
            </a:extLst>
          </p:cNvPr>
          <p:cNvSpPr txBox="1"/>
          <p:nvPr userDrawn="1"/>
        </p:nvSpPr>
        <p:spPr>
          <a:xfrm>
            <a:off x="7347857" y="473529"/>
            <a:ext cx="184731" cy="276999"/>
          </a:xfrm>
          <a:prstGeom prst="rect">
            <a:avLst/>
          </a:prstGeom>
          <a:noFill/>
        </p:spPr>
        <p:txBody>
          <a:bodyPr wrap="none" rtlCol="0">
            <a:spAutoFit/>
          </a:bodyPr>
          <a:lstStyle/>
          <a:p>
            <a:endParaRPr lang="en-US" dirty="0"/>
          </a:p>
        </p:txBody>
      </p:sp>
      <p:sp>
        <p:nvSpPr>
          <p:cNvPr id="7" name="TextBox 6">
            <a:extLst>
              <a:ext uri="{FF2B5EF4-FFF2-40B4-BE49-F238E27FC236}">
                <a16:creationId xmlns:a16="http://schemas.microsoft.com/office/drawing/2014/main" id="{B1180D01-5B8A-0D4D-86E3-3CBBBCD5734F}"/>
              </a:ext>
            </a:extLst>
          </p:cNvPr>
          <p:cNvSpPr txBox="1"/>
          <p:nvPr userDrawn="1"/>
        </p:nvSpPr>
        <p:spPr>
          <a:xfrm>
            <a:off x="6481659" y="6475413"/>
            <a:ext cx="2101857" cy="276999"/>
          </a:xfrm>
          <a:prstGeom prst="rect">
            <a:avLst/>
          </a:prstGeom>
          <a:noFill/>
        </p:spPr>
        <p:txBody>
          <a:bodyPr wrap="none" rtlCol="0">
            <a:spAutoFit/>
          </a:bodyPr>
          <a:lstStyle/>
          <a:p>
            <a:r>
              <a:rPr lang="en-US" dirty="0"/>
              <a:t>Gary Stuebing, Cisco Systems</a:t>
            </a:r>
          </a:p>
        </p:txBody>
      </p:sp>
    </p:spTree>
    <p:extLst>
      <p:ext uri="{BB962C8B-B14F-4D97-AF65-F5344CB8AC3E}">
        <p14:creationId xmlns:p14="http://schemas.microsoft.com/office/powerpoint/2010/main" val="4168142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1E5276-CC8F-8F48-B83E-507AF08E09C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D7151A1-EAD1-4841-A6B2-E77A5BBF727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AD8DC8A-8DB1-3442-BFCA-654ABA3C4D1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2F8AF76E-9E79-C845-B774-A3AF3D1CC9DC}"/>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2B00C478-0ABF-E345-8B86-6A87E81B0A5B}"/>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CE112A3D-5202-5D44-BABA-6AFFB34420E6}"/>
              </a:ext>
            </a:extLst>
          </p:cNvPr>
          <p:cNvSpPr>
            <a:spLocks noGrp="1"/>
          </p:cNvSpPr>
          <p:nvPr>
            <p:ph type="sldNum" sz="quarter" idx="12"/>
          </p:nvPr>
        </p:nvSpPr>
        <p:spPr/>
        <p:txBody>
          <a:bodyPr/>
          <a:lstStyle>
            <a:lvl1pPr>
              <a:defRPr/>
            </a:lvl1pPr>
          </a:lstStyle>
          <a:p>
            <a:r>
              <a:rPr lang="en-US" altLang="en-US"/>
              <a:t>Slide </a:t>
            </a:r>
            <a:fld id="{ECC49A8E-4229-8F40-8692-A587F7C850C6}" type="slidenum">
              <a:rPr lang="en-US" altLang="en-US"/>
              <a:pPr/>
              <a:t>‹#›</a:t>
            </a:fld>
            <a:endParaRPr lang="en-US" altLang="en-US"/>
          </a:p>
        </p:txBody>
      </p:sp>
    </p:spTree>
    <p:extLst>
      <p:ext uri="{BB962C8B-B14F-4D97-AF65-F5344CB8AC3E}">
        <p14:creationId xmlns:p14="http://schemas.microsoft.com/office/powerpoint/2010/main" val="833779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1C2A6E6-AE7E-844E-A77E-08DF1B87A2CA}"/>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8358A98-C79B-2243-9A40-08BFF887E11E}"/>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98DF6D36-8680-D749-87F2-65615E74A41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8CAF9F0-330E-6E40-A27C-10225EAF20AD}"/>
              </a:ext>
            </a:extLst>
          </p:cNvPr>
          <p:cNvSpPr>
            <a:spLocks noGrp="1"/>
          </p:cNvSpPr>
          <p:nvPr>
            <p:ph type="dt" sz="half" idx="10"/>
          </p:nvPr>
        </p:nvSpPr>
        <p:spPr/>
        <p:txBody>
          <a:bodyPr/>
          <a:lstStyle>
            <a:lvl1pPr>
              <a:defRPr/>
            </a:lvl1pPr>
          </a:lstStyle>
          <a:p>
            <a:r>
              <a:rPr lang="en-US" altLang="en-US"/>
              <a:t>&lt;month year&gt;</a:t>
            </a:r>
          </a:p>
        </p:txBody>
      </p:sp>
      <p:sp>
        <p:nvSpPr>
          <p:cNvPr id="6" name="Footer Placeholder 5">
            <a:extLst>
              <a:ext uri="{FF2B5EF4-FFF2-40B4-BE49-F238E27FC236}">
                <a16:creationId xmlns:a16="http://schemas.microsoft.com/office/drawing/2014/main" id="{7E7D6EF5-31F7-6144-82EC-DAB4E2276D99}"/>
              </a:ext>
            </a:extLst>
          </p:cNvPr>
          <p:cNvSpPr>
            <a:spLocks noGrp="1"/>
          </p:cNvSpPr>
          <p:nvPr>
            <p:ph type="ftr" sz="quarter" idx="11"/>
          </p:nvPr>
        </p:nvSpPr>
        <p:spPr/>
        <p:txBody>
          <a:bodyPr/>
          <a:lstStyle>
            <a:lvl1pPr>
              <a:defRPr/>
            </a:lvl1pPr>
          </a:lstStyle>
          <a:p>
            <a:r>
              <a:rPr lang="en-US" altLang="en-US"/>
              <a:t>&lt;author&gt;, &lt;company&gt;</a:t>
            </a:r>
          </a:p>
        </p:txBody>
      </p:sp>
      <p:sp>
        <p:nvSpPr>
          <p:cNvPr id="7" name="Slide Number Placeholder 6">
            <a:extLst>
              <a:ext uri="{FF2B5EF4-FFF2-40B4-BE49-F238E27FC236}">
                <a16:creationId xmlns:a16="http://schemas.microsoft.com/office/drawing/2014/main" id="{6786DB18-52FC-7141-8E31-598F7F85D3D3}"/>
              </a:ext>
            </a:extLst>
          </p:cNvPr>
          <p:cNvSpPr>
            <a:spLocks noGrp="1"/>
          </p:cNvSpPr>
          <p:nvPr>
            <p:ph type="sldNum" sz="quarter" idx="12"/>
          </p:nvPr>
        </p:nvSpPr>
        <p:spPr/>
        <p:txBody>
          <a:bodyPr/>
          <a:lstStyle>
            <a:lvl1pPr>
              <a:defRPr/>
            </a:lvl1pPr>
          </a:lstStyle>
          <a:p>
            <a:r>
              <a:rPr lang="en-US" altLang="en-US"/>
              <a:t>Slide </a:t>
            </a:r>
            <a:fld id="{08665BAA-5310-A543-8B7C-3F2FC8B3759F}" type="slidenum">
              <a:rPr lang="en-US" altLang="en-US"/>
              <a:pPr/>
              <a:t>‹#›</a:t>
            </a:fld>
            <a:endParaRPr lang="en-US" altLang="en-US"/>
          </a:p>
        </p:txBody>
      </p:sp>
    </p:spTree>
    <p:extLst>
      <p:ext uri="{BB962C8B-B14F-4D97-AF65-F5344CB8AC3E}">
        <p14:creationId xmlns:p14="http://schemas.microsoft.com/office/powerpoint/2010/main" val="36989566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4F04E90F-0045-EF4C-B937-4E582FF20205}"/>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40D02606-D6A7-9840-BFDA-B1B92DB52A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a:extLst>
              <a:ext uri="{FF2B5EF4-FFF2-40B4-BE49-F238E27FC236}">
                <a16:creationId xmlns:a16="http://schemas.microsoft.com/office/drawing/2014/main" id="{8FC2E6B4-36AB-6F45-B25A-922461FC99C9}"/>
              </a:ext>
            </a:extLst>
          </p:cNvPr>
          <p:cNvSpPr>
            <a:spLocks noGrp="1" noChangeArrowheads="1"/>
          </p:cNvSpPr>
          <p:nvPr>
            <p:ph type="dt" sz="half" idx="2"/>
          </p:nvPr>
        </p:nvSpPr>
        <p:spPr bwMode="auto">
          <a:xfrm>
            <a:off x="685800" y="381000"/>
            <a:ext cx="16002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lvl1pPr>
          </a:lstStyle>
          <a:p>
            <a:r>
              <a:rPr lang="en-US" altLang="en-US"/>
              <a:t>&lt;month year&gt;</a:t>
            </a:r>
          </a:p>
        </p:txBody>
      </p:sp>
      <p:sp>
        <p:nvSpPr>
          <p:cNvPr id="1029" name="Rectangle 5">
            <a:extLst>
              <a:ext uri="{FF2B5EF4-FFF2-40B4-BE49-F238E27FC236}">
                <a16:creationId xmlns:a16="http://schemas.microsoft.com/office/drawing/2014/main" id="{49147B0F-7684-7346-9D09-24DC6718D9D8}"/>
              </a:ext>
            </a:extLst>
          </p:cNvPr>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lvl1pPr>
          </a:lstStyle>
          <a:p>
            <a:r>
              <a:rPr lang="en-US" altLang="en-US"/>
              <a:t>&lt;author&gt;, &lt;company&gt;</a:t>
            </a:r>
          </a:p>
        </p:txBody>
      </p:sp>
      <p:sp>
        <p:nvSpPr>
          <p:cNvPr id="1030" name="Rectangle 6">
            <a:extLst>
              <a:ext uri="{FF2B5EF4-FFF2-40B4-BE49-F238E27FC236}">
                <a16:creationId xmlns:a16="http://schemas.microsoft.com/office/drawing/2014/main" id="{D0AF5FB6-4049-3948-A617-C0EC5700BD6B}"/>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41458477-7BB4-3447-8D6E-A878F19200A1}" type="slidenum">
              <a:rPr lang="en-US" altLang="en-US"/>
              <a:pPr/>
              <a:t>‹#›</a:t>
            </a:fld>
            <a:endParaRPr lang="en-US" altLang="en-US"/>
          </a:p>
        </p:txBody>
      </p:sp>
      <p:sp>
        <p:nvSpPr>
          <p:cNvPr id="1031" name="Rectangle 7">
            <a:extLst>
              <a:ext uri="{FF2B5EF4-FFF2-40B4-BE49-F238E27FC236}">
                <a16:creationId xmlns:a16="http://schemas.microsoft.com/office/drawing/2014/main" id="{63CF2CF2-165D-5F46-B8F5-47485EB65C24}"/>
              </a:ext>
            </a:extLst>
          </p:cNvPr>
          <p:cNvSpPr>
            <a:spLocks noChangeArrowheads="1"/>
          </p:cNvSpPr>
          <p:nvPr/>
        </p:nvSpPr>
        <p:spPr bwMode="auto">
          <a:xfrm>
            <a:off x="4495800" y="396875"/>
            <a:ext cx="396240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spAutoFit/>
          </a:bodyPr>
          <a:lstStyle/>
          <a:p>
            <a:pPr lvl="4" algn="r"/>
            <a:r>
              <a:rPr lang="en-US" altLang="en-US" sz="1400" b="1"/>
              <a:t>doc.: IEEE 802.15-&lt;doc#&gt;</a:t>
            </a:r>
          </a:p>
        </p:txBody>
      </p:sp>
      <p:sp>
        <p:nvSpPr>
          <p:cNvPr id="1032" name="Line 8">
            <a:extLst>
              <a:ext uri="{FF2B5EF4-FFF2-40B4-BE49-F238E27FC236}">
                <a16:creationId xmlns:a16="http://schemas.microsoft.com/office/drawing/2014/main" id="{BECFCB48-DA99-6D46-8731-EFD55A923F81}"/>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41430D32-2A62-6843-9BA7-EF9B336896CE}"/>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en-US"/>
              <a:t>Submission</a:t>
            </a:r>
          </a:p>
        </p:txBody>
      </p:sp>
      <p:sp>
        <p:nvSpPr>
          <p:cNvPr id="1034" name="Line 10">
            <a:extLst>
              <a:ext uri="{FF2B5EF4-FFF2-40B4-BE49-F238E27FC236}">
                <a16:creationId xmlns:a16="http://schemas.microsoft.com/office/drawing/2014/main" id="{360C4F19-F45A-2248-BB97-F524F0D7CBD1}"/>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600" kern="1200">
          <a:solidFill>
            <a:schemeClr val="tx2"/>
          </a:solidFill>
          <a:latin typeface="+mj-lt"/>
          <a:ea typeface="+mj-ea"/>
          <a:cs typeface="+mj-cs"/>
        </a:defRPr>
      </a:lvl1pPr>
      <a:lvl2pPr algn="ctr" rtl="0" eaLnBrk="1" fontAlgn="base" hangingPunct="1">
        <a:spcBef>
          <a:spcPct val="0"/>
        </a:spcBef>
        <a:spcAft>
          <a:spcPct val="0"/>
        </a:spcAft>
        <a:defRPr sz="3600">
          <a:solidFill>
            <a:schemeClr val="tx2"/>
          </a:solidFill>
          <a:latin typeface="Times New Roman" panose="02020603050405020304" pitchFamily="18" charset="0"/>
        </a:defRPr>
      </a:lvl2pPr>
      <a:lvl3pPr algn="ctr" rtl="0" eaLnBrk="1" fontAlgn="base" hangingPunct="1">
        <a:spcBef>
          <a:spcPct val="0"/>
        </a:spcBef>
        <a:spcAft>
          <a:spcPct val="0"/>
        </a:spcAft>
        <a:defRPr sz="3600">
          <a:solidFill>
            <a:schemeClr val="tx2"/>
          </a:solidFill>
          <a:latin typeface="Times New Roman" panose="02020603050405020304" pitchFamily="18" charset="0"/>
        </a:defRPr>
      </a:lvl3pPr>
      <a:lvl4pPr algn="ctr" rtl="0" eaLnBrk="1" fontAlgn="base" hangingPunct="1">
        <a:spcBef>
          <a:spcPct val="0"/>
        </a:spcBef>
        <a:spcAft>
          <a:spcPct val="0"/>
        </a:spcAft>
        <a:defRPr sz="3600">
          <a:solidFill>
            <a:schemeClr val="tx2"/>
          </a:solidFill>
          <a:latin typeface="Times New Roman" panose="02020603050405020304" pitchFamily="18" charset="0"/>
        </a:defRPr>
      </a:lvl4pPr>
      <a:lvl5pPr algn="ctr" rtl="0" eaLnBrk="1" fontAlgn="base" hangingPunct="1">
        <a:spcBef>
          <a:spcPct val="0"/>
        </a:spcBef>
        <a:spcAft>
          <a:spcPct val="0"/>
        </a:spcAft>
        <a:defRPr sz="3600">
          <a:solidFill>
            <a:schemeClr val="tx2"/>
          </a:solidFill>
          <a:latin typeface="Times New Roman" panose="02020603050405020304" pitchFamily="18" charset="0"/>
        </a:defRPr>
      </a:lvl5pPr>
      <a:lvl6pPr marL="457200" algn="ctr" rtl="0" eaLnBrk="1" fontAlgn="base" hangingPunct="1">
        <a:spcBef>
          <a:spcPct val="0"/>
        </a:spcBef>
        <a:spcAft>
          <a:spcPct val="0"/>
        </a:spcAft>
        <a:defRPr sz="3600">
          <a:solidFill>
            <a:schemeClr val="tx2"/>
          </a:solidFill>
          <a:latin typeface="Times New Roman" panose="02020603050405020304" pitchFamily="18" charset="0"/>
        </a:defRPr>
      </a:lvl6pPr>
      <a:lvl7pPr marL="914400" algn="ctr" rtl="0" eaLnBrk="1" fontAlgn="base" hangingPunct="1">
        <a:spcBef>
          <a:spcPct val="0"/>
        </a:spcBef>
        <a:spcAft>
          <a:spcPct val="0"/>
        </a:spcAft>
        <a:defRPr sz="3600">
          <a:solidFill>
            <a:schemeClr val="tx2"/>
          </a:solidFill>
          <a:latin typeface="Times New Roman" panose="02020603050405020304" pitchFamily="18" charset="0"/>
        </a:defRPr>
      </a:lvl7pPr>
      <a:lvl8pPr marL="1371600" algn="ctr" rtl="0" eaLnBrk="1" fontAlgn="base" hangingPunct="1">
        <a:spcBef>
          <a:spcPct val="0"/>
        </a:spcBef>
        <a:spcAft>
          <a:spcPct val="0"/>
        </a:spcAft>
        <a:defRPr sz="3600">
          <a:solidFill>
            <a:schemeClr val="tx2"/>
          </a:solidFill>
          <a:latin typeface="Times New Roman" panose="02020603050405020304" pitchFamily="18" charset="0"/>
        </a:defRPr>
      </a:lvl8pPr>
      <a:lvl9pPr marL="1828800" algn="ctr" rtl="0" eaLnBrk="1" fontAlgn="base" hangingPunct="1">
        <a:spcBef>
          <a:spcPct val="0"/>
        </a:spcBef>
        <a:spcAft>
          <a:spcPct val="0"/>
        </a:spcAft>
        <a:defRPr sz="3600">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C4F20334-F23D-ED4E-BED1-067CF582B9B2}"/>
              </a:ext>
            </a:extLst>
          </p:cNvPr>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a:extLst>
              <a:ext uri="{FF2B5EF4-FFF2-40B4-BE49-F238E27FC236}">
                <a16:creationId xmlns:a16="http://schemas.microsoft.com/office/drawing/2014/main" id="{EC621371-6AFB-E045-8FFE-D15F1E7CAA59}"/>
              </a:ext>
            </a:extLst>
          </p:cNvPr>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FB446E4A-2CDF-EE42-9D17-65EC7442B93F}"/>
              </a:ext>
            </a:extLst>
          </p:cNvPr>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3919D08-6C6C-0B41-9960-973C0215A351}" type="slidenum">
              <a:rPr lang="en-US" smtClean="0"/>
              <a:t>‹#›</a:t>
            </a:fld>
            <a:endParaRPr lang="en-US"/>
          </a:p>
        </p:txBody>
      </p:sp>
      <p:sp>
        <p:nvSpPr>
          <p:cNvPr id="7" name="Title Placeholder 6">
            <a:extLst>
              <a:ext uri="{FF2B5EF4-FFF2-40B4-BE49-F238E27FC236}">
                <a16:creationId xmlns:a16="http://schemas.microsoft.com/office/drawing/2014/main" id="{024CC002-759F-D243-83AC-5BBE179239A6}"/>
              </a:ext>
            </a:extLst>
          </p:cNvPr>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a:t>Click to edit Master title style</a:t>
            </a:r>
          </a:p>
        </p:txBody>
      </p:sp>
      <p:sp>
        <p:nvSpPr>
          <p:cNvPr id="8" name="Date Placeholder 7">
            <a:extLst>
              <a:ext uri="{FF2B5EF4-FFF2-40B4-BE49-F238E27FC236}">
                <a16:creationId xmlns:a16="http://schemas.microsoft.com/office/drawing/2014/main" id="{7AC07180-D845-CA43-A5D2-E997E8D6D7F5}"/>
              </a:ext>
            </a:extLst>
          </p:cNvPr>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45F560-93E7-A340-AE6C-11C82787EB5C}" type="datetimeFigureOut">
              <a:rPr lang="en-US" smtClean="0"/>
              <a:t>3/3/18</a:t>
            </a:fld>
            <a:endParaRPr lang="en-US"/>
          </a:p>
        </p:txBody>
      </p:sp>
    </p:spTree>
    <p:extLst>
      <p:ext uri="{BB962C8B-B14F-4D97-AF65-F5344CB8AC3E}">
        <p14:creationId xmlns:p14="http://schemas.microsoft.com/office/powerpoint/2010/main" val="108898176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gstuebin@cisco.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a:extLst>
              <a:ext uri="{FF2B5EF4-FFF2-40B4-BE49-F238E27FC236}">
                <a16:creationId xmlns:a16="http://schemas.microsoft.com/office/drawing/2014/main" id="{E101D7B6-D52D-B948-A443-DE3DDF273559}"/>
              </a:ext>
            </a:extLst>
          </p:cNvPr>
          <p:cNvSpPr>
            <a:spLocks noGrp="1"/>
          </p:cNvSpPr>
          <p:nvPr>
            <p:ph type="dt" sz="half" idx="10"/>
          </p:nvPr>
        </p:nvSpPr>
        <p:spPr>
          <a:xfrm>
            <a:off x="685800" y="378281"/>
            <a:ext cx="1600200" cy="215444"/>
          </a:xfrm>
        </p:spPr>
        <p:txBody>
          <a:bodyPr/>
          <a:lstStyle/>
          <a:p>
            <a:r>
              <a:rPr lang="en-US" altLang="en-US" dirty="0"/>
              <a:t>&lt;March, 2018&gt;</a:t>
            </a:r>
          </a:p>
        </p:txBody>
      </p:sp>
      <p:sp>
        <p:nvSpPr>
          <p:cNvPr id="6" name="Slide Number Placeholder 3">
            <a:extLst>
              <a:ext uri="{FF2B5EF4-FFF2-40B4-BE49-F238E27FC236}">
                <a16:creationId xmlns:a16="http://schemas.microsoft.com/office/drawing/2014/main" id="{EAA927F7-51E1-B94E-B614-F97775FD2A11}"/>
              </a:ext>
            </a:extLst>
          </p:cNvPr>
          <p:cNvSpPr>
            <a:spLocks noGrp="1"/>
          </p:cNvSpPr>
          <p:nvPr>
            <p:ph type="sldNum" sz="quarter" idx="12"/>
          </p:nvPr>
        </p:nvSpPr>
        <p:spPr/>
        <p:txBody>
          <a:bodyPr/>
          <a:lstStyle/>
          <a:p>
            <a:r>
              <a:rPr lang="en-US" altLang="en-US"/>
              <a:t>Slide </a:t>
            </a:r>
            <a:fld id="{DD303281-ACDA-4347-BCD2-4AA850064762}" type="slidenum">
              <a:rPr lang="en-US" altLang="en-US"/>
              <a:pPr/>
              <a:t>1</a:t>
            </a:fld>
            <a:endParaRPr lang="en-US" altLang="en-US"/>
          </a:p>
        </p:txBody>
      </p:sp>
      <p:sp>
        <p:nvSpPr>
          <p:cNvPr id="27651" name="Rectangle 3">
            <a:extLst>
              <a:ext uri="{FF2B5EF4-FFF2-40B4-BE49-F238E27FC236}">
                <a16:creationId xmlns:a16="http://schemas.microsoft.com/office/drawing/2014/main" id="{AD800325-D6DF-414A-A27A-DEE37CC79D5F}"/>
              </a:ext>
            </a:extLst>
          </p:cNvPr>
          <p:cNvSpPr>
            <a:spLocks noChangeArrowheads="1"/>
          </p:cNvSpPr>
          <p:nvPr/>
        </p:nvSpPr>
        <p:spPr bwMode="auto">
          <a:xfrm>
            <a:off x="152400" y="609600"/>
            <a:ext cx="8991600" cy="45243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en-US" sz="1800" b="1" u="sng" dirty="0">
                <a:solidFill>
                  <a:schemeClr val="tx2"/>
                </a:solidFill>
                <a:effectLst>
                  <a:outerShdw blurRad="38100" dist="38100" dir="2700000" algn="tl">
                    <a:srgbClr val="C0C0C0"/>
                  </a:outerShdw>
                </a:effectLst>
              </a:rPr>
              <a:t>Project: IEEE P802.15 Working Group for Wireless Personal Area Networks (WPANs)</a:t>
            </a:r>
            <a:endParaRPr lang="en-US" altLang="en-US" sz="1600" b="1" dirty="0">
              <a:solidFill>
                <a:schemeClr val="tx2"/>
              </a:solidFill>
            </a:endParaRPr>
          </a:p>
          <a:p>
            <a:endParaRPr lang="en-US" altLang="en-US" sz="1600" dirty="0">
              <a:solidFill>
                <a:schemeClr val="tx2"/>
              </a:solidFill>
            </a:endParaRPr>
          </a:p>
          <a:p>
            <a:r>
              <a:rPr lang="en-US" altLang="en-US" sz="1600" b="1" dirty="0">
                <a:solidFill>
                  <a:schemeClr val="tx2"/>
                </a:solidFill>
              </a:rPr>
              <a:t>Submission Title:</a:t>
            </a:r>
            <a:r>
              <a:rPr lang="en-US" altLang="en-US" sz="1600" dirty="0">
                <a:solidFill>
                  <a:schemeClr val="tx2"/>
                </a:solidFill>
              </a:rPr>
              <a:t> March 2019 IEEE 802.15.4md Agenda</a:t>
            </a:r>
          </a:p>
          <a:p>
            <a:r>
              <a:rPr lang="en-US" altLang="en-US" sz="1600" b="1" dirty="0">
                <a:solidFill>
                  <a:schemeClr val="tx2"/>
                </a:solidFill>
              </a:rPr>
              <a:t>Date Submitted: </a:t>
            </a:r>
            <a:r>
              <a:rPr lang="en-US" altLang="en-US" sz="1600" dirty="0">
                <a:solidFill>
                  <a:schemeClr val="tx2"/>
                </a:solidFill>
              </a:rPr>
              <a:t>03 March, 2018		</a:t>
            </a:r>
          </a:p>
          <a:p>
            <a:r>
              <a:rPr lang="en-US" altLang="en-US" sz="1600" b="1" dirty="0">
                <a:solidFill>
                  <a:schemeClr val="tx2"/>
                </a:solidFill>
              </a:rPr>
              <a:t>Source:</a:t>
            </a:r>
            <a:r>
              <a:rPr lang="en-US" altLang="en-US" sz="1600" dirty="0">
                <a:solidFill>
                  <a:schemeClr val="tx2"/>
                </a:solidFill>
              </a:rPr>
              <a:t> Gary Stuebing  Company: Cisco Systems</a:t>
            </a:r>
          </a:p>
          <a:p>
            <a:r>
              <a:rPr lang="en-US" altLang="en-US" sz="1600" dirty="0">
                <a:solidFill>
                  <a:schemeClr val="tx2"/>
                </a:solidFill>
              </a:rPr>
              <a:t>Address 5310 N Ocean Blvd, Unit 9A, North Myrtle Beach, SC</a:t>
            </a:r>
          </a:p>
          <a:p>
            <a:r>
              <a:rPr lang="en-US" altLang="en-US" sz="1600" dirty="0">
                <a:solidFill>
                  <a:schemeClr val="tx2"/>
                </a:solidFill>
              </a:rPr>
              <a:t>Voice 803 230-3027 E-Mail: </a:t>
            </a:r>
            <a:r>
              <a:rPr lang="en-US" altLang="en-US" sz="1600" dirty="0">
                <a:solidFill>
                  <a:schemeClr val="tx2"/>
                </a:solidFill>
                <a:hlinkClick r:id="rId3"/>
              </a:rPr>
              <a:t>gstuebin@cisco.com</a:t>
            </a:r>
            <a:r>
              <a:rPr lang="en-US" altLang="en-US" sz="1600" dirty="0">
                <a:solidFill>
                  <a:schemeClr val="tx2"/>
                </a:solidFill>
              </a:rPr>
              <a:t>		</a:t>
            </a:r>
          </a:p>
          <a:p>
            <a:pPr>
              <a:spcBef>
                <a:spcPts val="600"/>
              </a:spcBef>
              <a:spcAft>
                <a:spcPts val="600"/>
              </a:spcAft>
            </a:pPr>
            <a:r>
              <a:rPr lang="en-US" altLang="en-US" sz="1600" b="1" dirty="0">
                <a:solidFill>
                  <a:schemeClr val="tx2"/>
                </a:solidFill>
              </a:rPr>
              <a:t>Re:</a:t>
            </a:r>
            <a:r>
              <a:rPr lang="en-US" altLang="en-US" sz="1600" dirty="0">
                <a:solidFill>
                  <a:schemeClr val="tx2"/>
                </a:solidFill>
              </a:rPr>
              <a:t> </a:t>
            </a:r>
            <a:r>
              <a:rPr lang="en-US" sz="1800" b="1" dirty="0"/>
              <a:t>15-18-0089-00-04md </a:t>
            </a:r>
            <a:r>
              <a:rPr lang="en-US" altLang="en-US" sz="1800" dirty="0">
                <a:solidFill>
                  <a:schemeClr val="accent2"/>
                </a:solidFill>
              </a:rPr>
              <a:t>	</a:t>
            </a:r>
            <a:endParaRPr lang="en-US" altLang="en-US" sz="1800" dirty="0">
              <a:solidFill>
                <a:schemeClr val="tx2"/>
              </a:solidFill>
            </a:endParaRPr>
          </a:p>
          <a:p>
            <a:pPr>
              <a:spcBef>
                <a:spcPts val="600"/>
              </a:spcBef>
              <a:spcAft>
                <a:spcPts val="600"/>
              </a:spcAft>
            </a:pPr>
            <a:r>
              <a:rPr lang="en-US" altLang="en-US" sz="1600" b="1" dirty="0">
                <a:solidFill>
                  <a:schemeClr val="tx2"/>
                </a:solidFill>
              </a:rPr>
              <a:t>Abstract:</a:t>
            </a:r>
            <a:r>
              <a:rPr lang="en-US" altLang="en-US" sz="1600" dirty="0">
                <a:solidFill>
                  <a:schemeClr val="tx2"/>
                </a:solidFill>
              </a:rPr>
              <a:t>	Agenda for March, 2018 Meeting in Chicago</a:t>
            </a:r>
          </a:p>
          <a:p>
            <a:pPr>
              <a:spcBef>
                <a:spcPts val="600"/>
              </a:spcBef>
              <a:spcAft>
                <a:spcPts val="600"/>
              </a:spcAft>
            </a:pPr>
            <a:r>
              <a:rPr lang="en-US" altLang="en-US" sz="1600" b="1" dirty="0">
                <a:solidFill>
                  <a:schemeClr val="tx2"/>
                </a:solidFill>
              </a:rPr>
              <a:t>Purpose:</a:t>
            </a:r>
            <a:r>
              <a:rPr lang="en-US" altLang="en-US" sz="1600" dirty="0">
                <a:solidFill>
                  <a:schemeClr val="tx2"/>
                </a:solidFill>
              </a:rPr>
              <a:t>	Set Meeting Agenda</a:t>
            </a:r>
          </a:p>
          <a:p>
            <a:r>
              <a:rPr lang="en-US" altLang="en-US" sz="1600" b="1" dirty="0">
                <a:solidFill>
                  <a:schemeClr val="tx2"/>
                </a:solidFill>
              </a:rPr>
              <a:t>Notice:</a:t>
            </a:r>
            <a:r>
              <a:rPr lang="en-US" altLang="en-US" sz="1600" dirty="0">
                <a:solidFill>
                  <a:schemeClr val="tx2"/>
                </a:solidFill>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en-US" sz="1600" b="1" dirty="0">
                <a:solidFill>
                  <a:schemeClr val="tx2"/>
                </a:solidFill>
              </a:rPr>
              <a:t>Release:</a:t>
            </a:r>
            <a:r>
              <a:rPr lang="en-US" altLang="en-US" sz="1600" dirty="0">
                <a:solidFill>
                  <a:schemeClr val="tx2"/>
                </a:solidFill>
              </a:rPr>
              <a:t>	The contributor acknowledges and accepts that this contribution becomes the property of IEEE and may be made publicly available by P802.15.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10</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Proposed Timeline</a:t>
            </a:r>
          </a:p>
        </p:txBody>
      </p:sp>
      <p:sp>
        <p:nvSpPr>
          <p:cNvPr id="8" name="Inhaltsplatzhalter 2">
            <a:extLst>
              <a:ext uri="{FF2B5EF4-FFF2-40B4-BE49-F238E27FC236}">
                <a16:creationId xmlns:a16="http://schemas.microsoft.com/office/drawing/2014/main" id="{BFA06B9F-C1C4-5D4D-85DC-1AA4BA4AA6F1}"/>
              </a:ext>
            </a:extLst>
          </p:cNvPr>
          <p:cNvSpPr txBox="1">
            <a:spLocks/>
          </p:cNvSpPr>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342900" indent="-342900" algn="l">
              <a:buFont typeface="Arial" panose="020B0604020202020204" pitchFamily="34" charset="0"/>
              <a:buChar char="•"/>
            </a:pPr>
            <a:r>
              <a:rPr lang="en-US" sz="2000" b="1" dirty="0"/>
              <a:t>Mar 2018 Interim (Chicago)</a:t>
            </a:r>
          </a:p>
          <a:p>
            <a:pPr lvl="1" algn="l">
              <a:buFontTx/>
              <a:buChar char="–"/>
            </a:pPr>
            <a:r>
              <a:rPr lang="en-US" sz="1800" dirty="0"/>
              <a:t>Introduction to Roll Up and Next Steps</a:t>
            </a:r>
          </a:p>
          <a:p>
            <a:pPr marL="342900" indent="-342900" algn="l">
              <a:buFont typeface="Arial" panose="020B0604020202020204" pitchFamily="34" charset="0"/>
              <a:buChar char="•"/>
            </a:pPr>
            <a:r>
              <a:rPr lang="en-US" sz="2000" b="1" dirty="0"/>
              <a:t>July 2018 Plenary (San Diego)</a:t>
            </a:r>
          </a:p>
          <a:p>
            <a:pPr marL="742950" lvl="1" indent="-285750" algn="l">
              <a:buFont typeface="Arial" panose="020B0604020202020204" pitchFamily="34" charset="0"/>
              <a:buChar char="•"/>
            </a:pPr>
            <a:r>
              <a:rPr lang="en-US" sz="1800" dirty="0"/>
              <a:t>Review submissions </a:t>
            </a:r>
          </a:p>
          <a:p>
            <a:pPr marL="342900" indent="-342900" algn="l">
              <a:buFont typeface="Arial" panose="020B0604020202020204" pitchFamily="34" charset="0"/>
              <a:buChar char="•"/>
            </a:pPr>
            <a:r>
              <a:rPr lang="en-US" sz="2000" b="1" dirty="0"/>
              <a:t>Sept 2018 Interim (Waikoloa)</a:t>
            </a:r>
          </a:p>
          <a:p>
            <a:pPr marL="742950" lvl="1" indent="-285750" algn="l">
              <a:buFont typeface="Arial" panose="020B0604020202020204" pitchFamily="34" charset="0"/>
              <a:buChar char="•"/>
            </a:pPr>
            <a:r>
              <a:rPr lang="en-US" sz="1600" b="1" dirty="0"/>
              <a:t>Comment Resolution</a:t>
            </a:r>
          </a:p>
          <a:p>
            <a:pPr marL="342900" indent="-342900" algn="l">
              <a:buFont typeface="Arial" panose="020B0604020202020204" pitchFamily="34" charset="0"/>
              <a:buChar char="•"/>
            </a:pPr>
            <a:r>
              <a:rPr lang="en-US" sz="2000" b="1" dirty="0"/>
              <a:t>Nov 2018 Plenary (Bangkok)</a:t>
            </a:r>
          </a:p>
          <a:p>
            <a:pPr marL="742950" lvl="1" indent="-285750" algn="l">
              <a:buFont typeface="Arial" panose="020B0604020202020204" pitchFamily="34" charset="0"/>
              <a:buChar char="•"/>
            </a:pPr>
            <a:r>
              <a:rPr lang="en-US" sz="1600" b="1" dirty="0"/>
              <a:t>Comment Resolution</a:t>
            </a:r>
          </a:p>
          <a:p>
            <a:pPr marL="742950" lvl="1" indent="-285750" algn="l">
              <a:buFont typeface="Arial" panose="020B0604020202020204" pitchFamily="34" charset="0"/>
              <a:buChar char="•"/>
            </a:pPr>
            <a:r>
              <a:rPr lang="en-US" sz="1600" b="1" dirty="0"/>
              <a:t>Submit for ballot</a:t>
            </a:r>
          </a:p>
          <a:p>
            <a:pPr marL="342900" indent="-342900" algn="l">
              <a:buFont typeface="Arial" panose="020B0604020202020204" pitchFamily="34" charset="0"/>
              <a:buChar char="•"/>
            </a:pPr>
            <a:r>
              <a:rPr lang="en-US" sz="2000" b="1" dirty="0"/>
              <a:t>May 2019</a:t>
            </a:r>
          </a:p>
          <a:p>
            <a:pPr marL="742950" lvl="1" indent="-285750" algn="l">
              <a:buFont typeface="Arial" panose="020B0604020202020204" pitchFamily="34" charset="0"/>
              <a:buChar char="•"/>
            </a:pPr>
            <a:r>
              <a:rPr lang="en-US" sz="1600" b="1" dirty="0"/>
              <a:t>Comment resolution</a:t>
            </a:r>
          </a:p>
          <a:p>
            <a:pPr marL="742950" lvl="1" indent="-285750" algn="l">
              <a:buFont typeface="Arial" panose="020B0604020202020204" pitchFamily="34" charset="0"/>
              <a:buChar char="•"/>
            </a:pPr>
            <a:r>
              <a:rPr lang="en-US" sz="1600" b="1" dirty="0"/>
              <a:t>Resubmission for ballot</a:t>
            </a:r>
          </a:p>
        </p:txBody>
      </p:sp>
    </p:spTree>
    <p:extLst>
      <p:ext uri="{BB962C8B-B14F-4D97-AF65-F5344CB8AC3E}">
        <p14:creationId xmlns:p14="http://schemas.microsoft.com/office/powerpoint/2010/main" val="111698073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7">
            <a:extLst>
              <a:ext uri="{FF2B5EF4-FFF2-40B4-BE49-F238E27FC236}">
                <a16:creationId xmlns:a16="http://schemas.microsoft.com/office/drawing/2014/main" id="{090A2D95-A848-4E05-B32E-7439894C7545}"/>
              </a:ext>
            </a:extLst>
          </p:cNvPr>
          <p:cNvSpPr>
            <a:spLocks noGrp="1" noChangeArrowheads="1"/>
          </p:cNvSpPr>
          <p:nvPr>
            <p:ph type="body" idx="1"/>
          </p:nvPr>
        </p:nvSpPr>
        <p:spPr>
          <a:xfrm>
            <a:off x="152400" y="990600"/>
            <a:ext cx="8763000" cy="5943600"/>
          </a:xfrm>
        </p:spPr>
        <p:txBody>
          <a:bodyPr lIns="90487" tIns="44450" rIns="90487" bIns="44450"/>
          <a:lstStyle/>
          <a:p>
            <a:pPr>
              <a:lnSpc>
                <a:spcPct val="80000"/>
              </a:lnSpc>
              <a:spcAft>
                <a:spcPct val="30000"/>
              </a:spcAft>
              <a:buFont typeface="Monotype Sorts"/>
              <a:buNone/>
            </a:pPr>
            <a:r>
              <a:rPr lang="en-US" altLang="en-US" sz="1800" b="1" dirty="0"/>
              <a:t>	</a:t>
            </a:r>
            <a:r>
              <a:rPr lang="en-US" altLang="en-US" sz="2000" b="1" dirty="0">
                <a:solidFill>
                  <a:schemeClr val="tx1"/>
                </a:solidFill>
                <a:latin typeface="Calibri" panose="020F0502020204030204" pitchFamily="34" charset="0"/>
                <a:ea typeface="Calibri" panose="020F0502020204030204" pitchFamily="34" charset="0"/>
                <a:cs typeface="Calibri" panose="020F0502020204030204" pitchFamily="34" charset="0"/>
              </a:rPr>
              <a:t>The IEEE-SA strongly recommends that at each WG meeting the chair or a designee:</a:t>
            </a:r>
            <a:endParaRPr lang="en-US" altLang="en-US" sz="20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Bylaws</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ea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ea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ea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ea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ea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1" name="Rectangle 1026">
            <a:extLst>
              <a:ext uri="{FF2B5EF4-FFF2-40B4-BE49-F238E27FC236}">
                <a16:creationId xmlns:a16="http://schemas.microsoft.com/office/drawing/2014/main" id="{E3AA8DBA-F86A-431E-91BE-1CDF984B702C}"/>
              </a:ext>
            </a:extLst>
          </p:cNvPr>
          <p:cNvSpPr>
            <a:spLocks noGrp="1" noChangeArrowheads="1"/>
          </p:cNvSpPr>
          <p:nvPr>
            <p:ph type="title"/>
          </p:nvPr>
        </p:nvSpPr>
        <p:spPr>
          <a:xfrm>
            <a:off x="-76200" y="76200"/>
            <a:ext cx="7772400" cy="609600"/>
          </a:xfrm>
        </p:spPr>
        <p:txBody>
          <a:bodyPr lIns="90487" tIns="44450" rIns="90487" bIns="44450"/>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Instructions for the WG Chair</a:t>
            </a:r>
            <a:endParaRPr lang="en-US" altLang="en-US" sz="3200" u="sng" dirty="0">
              <a:latin typeface="Calibri" panose="020F0502020204030204" pitchFamily="34" charset="0"/>
              <a:ea typeface="Calibri" panose="020F0502020204030204" pitchFamily="34" charset="0"/>
              <a:cs typeface="Calibri" panose="020F0502020204030204" pitchFamily="34" charset="0"/>
            </a:endParaRPr>
          </a:p>
        </p:txBody>
      </p:sp>
      <p:sp>
        <p:nvSpPr>
          <p:cNvPr id="7172" name="Rectangle 1028">
            <a:extLst>
              <a:ext uri="{FF2B5EF4-FFF2-40B4-BE49-F238E27FC236}">
                <a16:creationId xmlns:a16="http://schemas.microsoft.com/office/drawing/2014/main" id="{86D8FA8D-FBE3-4168-9DF8-228C098CF62B}"/>
              </a:ext>
            </a:extLst>
          </p:cNvPr>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3200" b="1" i="0" u="sng"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
        <p:nvSpPr>
          <p:cNvPr id="7173" name="Rectangle 1029">
            <a:extLst>
              <a:ext uri="{FF2B5EF4-FFF2-40B4-BE49-F238E27FC236}">
                <a16:creationId xmlns:a16="http://schemas.microsoft.com/office/drawing/2014/main" id="{26AE5C01-5E63-46C7-97F5-7DA4DB1FF180}"/>
              </a:ext>
            </a:extLst>
          </p:cNvPr>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3363" marR="0" lvl="0" indent="-180975" algn="l" defTabSz="914400" rtl="0" eaLnBrk="0" fontAlgn="base" latinLnBrk="0" hangingPunct="0">
              <a:lnSpc>
                <a:spcPct val="100000"/>
              </a:lnSpc>
              <a:spcBef>
                <a:spcPct val="20000"/>
              </a:spcBef>
              <a:spcAft>
                <a:spcPct val="0"/>
              </a:spcAft>
              <a:buClr>
                <a:srgbClr val="CC3300"/>
              </a:buClr>
              <a:buSzPct val="50000"/>
              <a:buFont typeface="Monotype Sorts"/>
              <a:buChar char="l"/>
              <a:tabLst/>
              <a:defRPr/>
            </a:pPr>
            <a:endParaRPr kumimoji="0" lang="en-GB" altLang="en-US" sz="1800" b="0" i="0" u="none" strike="noStrike" kern="1200" cap="none" spc="0" normalizeH="0" baseline="0" noProof="0">
              <a:ln>
                <a:noFill/>
              </a:ln>
              <a:solidFill>
                <a:srgbClr val="000099"/>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207104651"/>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a:extLst>
              <a:ext uri="{FF2B5EF4-FFF2-40B4-BE49-F238E27FC236}">
                <a16:creationId xmlns:a16="http://schemas.microsoft.com/office/drawing/2014/main" id="{2850DF06-7464-497B-83D9-E620AAD36D3D}"/>
              </a:ext>
            </a:extLst>
          </p:cNvPr>
          <p:cNvSpPr>
            <a:spLocks noGrp="1" noChangeArrowheads="1"/>
          </p:cNvSpPr>
          <p:nvPr>
            <p:ph type="title"/>
          </p:nvPr>
        </p:nvSpPr>
        <p:spPr>
          <a:xfrm>
            <a:off x="152399" y="914400"/>
            <a:ext cx="8839200" cy="6858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Participants have a duty to inform the IEEE</a:t>
            </a:r>
            <a:endParaRPr lang="en-US" altLang="en-US" sz="3200" dirty="0"/>
          </a:p>
        </p:txBody>
      </p:sp>
      <p:sp>
        <p:nvSpPr>
          <p:cNvPr id="8195" name="Rectangle 1027">
            <a:extLst>
              <a:ext uri="{FF2B5EF4-FFF2-40B4-BE49-F238E27FC236}">
                <a16:creationId xmlns:a16="http://schemas.microsoft.com/office/drawing/2014/main" id="{E6B89B43-0319-43B7-B6BB-04064746D954}"/>
              </a:ext>
            </a:extLst>
          </p:cNvPr>
          <p:cNvSpPr>
            <a:spLocks noGrp="1" noChangeArrowheads="1"/>
          </p:cNvSpPr>
          <p:nvPr>
            <p:ph type="body" idx="1"/>
          </p:nvPr>
        </p:nvSpPr>
        <p:spPr>
          <a:xfrm>
            <a:off x="-1" y="2008094"/>
            <a:ext cx="9144001" cy="4876800"/>
          </a:xfrm>
        </p:spPr>
        <p:txBody>
          <a:bodyPr/>
          <a:lstStyle/>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shall</a:t>
            </a:r>
            <a:r>
              <a:rPr lang="en-US" altLang="en-US" sz="2000"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Participants </a:t>
            </a:r>
            <a:r>
              <a:rPr lang="en-US" altLang="en-US" sz="2000" b="1" u="sng" dirty="0">
                <a:solidFill>
                  <a:schemeClr val="tx1"/>
                </a:solidFill>
                <a:latin typeface="Calibri" panose="020F0502020204030204" pitchFamily="34" charset="0"/>
                <a:cs typeface="Calibri" panose="020F0502020204030204" pitchFamily="34" charset="0"/>
              </a:rPr>
              <a:t>should </a:t>
            </a:r>
            <a:r>
              <a:rPr lang="en-US" altLang="en-US" sz="2000"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sz="2000"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Tree>
    <p:extLst>
      <p:ext uri="{BB962C8B-B14F-4D97-AF65-F5344CB8AC3E}">
        <p14:creationId xmlns:p14="http://schemas.microsoft.com/office/powerpoint/2010/main" val="27049362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DB437D10-0A08-4B32-BCD8-8AF57F1C6B74}"/>
              </a:ext>
            </a:extLst>
          </p:cNvPr>
          <p:cNvSpPr>
            <a:spLocks noGrp="1" noChangeArrowheads="1"/>
          </p:cNvSpPr>
          <p:nvPr>
            <p:ph type="title"/>
          </p:nvPr>
        </p:nvSpPr>
        <p:spPr>
          <a:xfrm>
            <a:off x="381000" y="-235564"/>
            <a:ext cx="7772400" cy="9906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Ways to inform IEEE</a:t>
            </a:r>
            <a:endParaRPr lang="en-US" altLang="en-US" sz="3200" u="sng" dirty="0"/>
          </a:p>
        </p:txBody>
      </p:sp>
      <p:sp>
        <p:nvSpPr>
          <p:cNvPr id="9219" name="Rectangle 3">
            <a:extLst>
              <a:ext uri="{FF2B5EF4-FFF2-40B4-BE49-F238E27FC236}">
                <a16:creationId xmlns:a16="http://schemas.microsoft.com/office/drawing/2014/main" id="{3CBCDA18-374C-436B-9084-4ECD99DE6F99}"/>
              </a:ext>
            </a:extLst>
          </p:cNvPr>
          <p:cNvSpPr>
            <a:spLocks noGrp="1" noChangeArrowheads="1"/>
          </p:cNvSpPr>
          <p:nvPr>
            <p:ph type="body" idx="1"/>
          </p:nvPr>
        </p:nvSpPr>
        <p:spPr>
          <a:xfrm>
            <a:off x="502024" y="1066800"/>
            <a:ext cx="8610600" cy="3886200"/>
          </a:xfrm>
        </p:spPr>
        <p:txBody>
          <a:bodyPr/>
          <a:lstStyle/>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b="1"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b="1"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b="1" dirty="0">
              <a:solidFill>
                <a:schemeClr val="tx1"/>
              </a:solidFill>
              <a:latin typeface="Calibri" pitchFamily="34" charset="0"/>
              <a:cs typeface="Calibri" pitchFamily="34" charset="0"/>
            </a:endParaRPr>
          </a:p>
        </p:txBody>
      </p:sp>
    </p:spTree>
    <p:extLst>
      <p:ext uri="{BB962C8B-B14F-4D97-AF65-F5344CB8AC3E}">
        <p14:creationId xmlns:p14="http://schemas.microsoft.com/office/powerpoint/2010/main" val="31126632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a:extLst>
              <a:ext uri="{FF2B5EF4-FFF2-40B4-BE49-F238E27FC236}">
                <a16:creationId xmlns:a16="http://schemas.microsoft.com/office/drawing/2014/main" id="{81AABC9E-862E-4733-BDC3-EA0373476EF0}"/>
              </a:ext>
            </a:extLst>
          </p:cNvPr>
          <p:cNvSpPr>
            <a:spLocks noGrp="1" noChangeArrowheads="1"/>
          </p:cNvSpPr>
          <p:nvPr>
            <p:ph type="title"/>
          </p:nvPr>
        </p:nvSpPr>
        <p:spPr>
          <a:xfrm>
            <a:off x="76200" y="304800"/>
            <a:ext cx="8686800" cy="1143000"/>
          </a:xfrm>
        </p:spPr>
        <p:txBody>
          <a:bodyPr/>
          <a:lstStyle/>
          <a:p>
            <a:r>
              <a:rPr lang="en-US"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Other guidelines for IEEE WG meetings</a:t>
            </a:r>
            <a:endParaRPr lang="en-US" altLang="en-US" sz="3200" dirty="0"/>
          </a:p>
        </p:txBody>
      </p:sp>
      <p:sp>
        <p:nvSpPr>
          <p:cNvPr id="10243" name="Rectangle 1027">
            <a:extLst>
              <a:ext uri="{FF2B5EF4-FFF2-40B4-BE49-F238E27FC236}">
                <a16:creationId xmlns:a16="http://schemas.microsoft.com/office/drawing/2014/main" id="{2C4C34DD-765B-4A1D-A93A-46738D21C609}"/>
              </a:ext>
            </a:extLst>
          </p:cNvPr>
          <p:cNvSpPr>
            <a:spLocks noGrp="1" noChangeArrowheads="1"/>
          </p:cNvSpPr>
          <p:nvPr>
            <p:ph type="body" idx="1"/>
          </p:nvPr>
        </p:nvSpPr>
        <p:spPr>
          <a:xfrm>
            <a:off x="685800" y="1295400"/>
            <a:ext cx="7772400" cy="4114800"/>
          </a:xfrm>
        </p:spPr>
        <p:txBody>
          <a:bodyPr/>
          <a:lstStyle/>
          <a:p>
            <a:pPr>
              <a:lnSpc>
                <a:spcPct val="80000"/>
              </a:lnSpc>
              <a:spcAft>
                <a:spcPct val="40000"/>
              </a:spcAft>
              <a:buSzPct val="150000"/>
              <a:buFont typeface="Arial" panose="020B0604020202020204" pitchFamily="34" charset="0"/>
              <a:buChar char="•"/>
              <a:defRPr/>
            </a:pPr>
            <a:r>
              <a:rPr lang="en-US" altLang="en-US" sz="20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6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6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b="1" dirty="0">
                <a:solidFill>
                  <a:schemeClr val="tx1"/>
                </a:solidFill>
                <a:latin typeface="Calibri" panose="020F0502020204030204" pitchFamily="34" charset="0"/>
                <a:cs typeface="Calibri" panose="020F0502020204030204" pitchFamily="34" charset="0"/>
              </a:rPr>
              <a:t>---------------------------------------------------------------   </a:t>
            </a:r>
            <a:endParaRPr lang="en-US" altLang="en-US" sz="1400" b="1"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b="1" dirty="0">
                <a:solidFill>
                  <a:schemeClr val="tx1"/>
                </a:solidFill>
                <a:latin typeface="Calibri" panose="020F0502020204030204" pitchFamily="34" charset="0"/>
                <a:cs typeface="Calibri" panose="020F0502020204030204" pitchFamily="34" charset="0"/>
              </a:rPr>
              <a:t>For more details, see </a:t>
            </a:r>
            <a:r>
              <a:rPr lang="en-US" altLang="en-US" sz="14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b="1" dirty="0">
                <a:solidFill>
                  <a:schemeClr val="tx1"/>
                </a:solidFill>
                <a:latin typeface="Calibri" panose="020F0502020204030204" pitchFamily="34" charset="0"/>
                <a:cs typeface="Calibri" panose="020F0502020204030204" pitchFamily="34" charset="0"/>
              </a:rPr>
              <a:t>, clause 5.3.10 and </a:t>
            </a:r>
            <a:br>
              <a:rPr lang="en-US" altLang="en-US" sz="1400" b="1" dirty="0">
                <a:solidFill>
                  <a:schemeClr val="tx1"/>
                </a:solidFill>
                <a:latin typeface="Calibri" panose="020F0502020204030204" pitchFamily="34" charset="0"/>
                <a:cs typeface="Calibri" panose="020F0502020204030204" pitchFamily="34" charset="0"/>
              </a:rPr>
            </a:br>
            <a:r>
              <a:rPr lang="en-US" altLang="en-US" sz="14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b="1" dirty="0">
                <a:solidFill>
                  <a:schemeClr val="tx1"/>
                </a:solidFill>
                <a:latin typeface="Calibri" panose="020F0502020204030204" pitchFamily="34" charset="0"/>
                <a:cs typeface="Calibri" panose="020F0502020204030204" pitchFamily="34" charset="0"/>
              </a:rPr>
              <a:t>at http://standards.ieee.org/develop/policies/antitrust.pdf</a:t>
            </a:r>
          </a:p>
        </p:txBody>
      </p:sp>
    </p:spTree>
    <p:extLst>
      <p:ext uri="{BB962C8B-B14F-4D97-AF65-F5344CB8AC3E}">
        <p14:creationId xmlns:p14="http://schemas.microsoft.com/office/powerpoint/2010/main" val="784546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40073B65-DBB3-474B-88D5-E8EDBD936EDB}"/>
              </a:ext>
            </a:extLst>
          </p:cNvPr>
          <p:cNvSpPr>
            <a:spLocks noGrp="1" noChangeArrowheads="1"/>
          </p:cNvSpPr>
          <p:nvPr>
            <p:ph type="title"/>
          </p:nvPr>
        </p:nvSpPr>
        <p:spPr>
          <a:xfrm>
            <a:off x="-381000" y="-29135"/>
            <a:ext cx="8458200" cy="609600"/>
          </a:xfrm>
        </p:spPr>
        <p:txBody>
          <a:bodyPr/>
          <a:lstStyle/>
          <a:p>
            <a:r>
              <a:rPr lang="en-GB" altLang="en-US" sz="3200" u="sng" dirty="0">
                <a:solidFill>
                  <a:schemeClr val="tx1"/>
                </a:solidFill>
                <a:latin typeface="Calibri" panose="020F0502020204030204" pitchFamily="34" charset="0"/>
                <a:ea typeface="Calibri" panose="020F0502020204030204" pitchFamily="34" charset="0"/>
                <a:cs typeface="Calibri" panose="020F0502020204030204" pitchFamily="34" charset="0"/>
              </a:rPr>
              <a:t>Patent-related information</a:t>
            </a:r>
            <a:endParaRPr lang="en-US" altLang="en-US" sz="3200" u="sng" dirty="0"/>
          </a:p>
        </p:txBody>
      </p:sp>
      <p:sp>
        <p:nvSpPr>
          <p:cNvPr id="11267" name="Rectangle 3">
            <a:extLst>
              <a:ext uri="{FF2B5EF4-FFF2-40B4-BE49-F238E27FC236}">
                <a16:creationId xmlns:a16="http://schemas.microsoft.com/office/drawing/2014/main" id="{647C6899-81A1-4AE8-B44B-29C5F667A63B}"/>
              </a:ext>
            </a:extLst>
          </p:cNvPr>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GB" altLang="en-US" sz="2400" b="1" i="0" u="sng" strike="noStrike" kern="1200" cap="none" spc="0" normalizeH="0" baseline="0" noProof="0">
              <a:ln>
                <a:noFill/>
              </a:ln>
              <a:solidFill>
                <a:srgbClr val="000099"/>
              </a:solidFill>
              <a:effectLst/>
              <a:uLnTx/>
              <a:uFillTx/>
              <a:latin typeface="Helvetica" panose="020B0604020202020204" pitchFamily="34" charset="0"/>
              <a:ea typeface="+mn-ea"/>
              <a:cs typeface="Arial" panose="020B0604020202020204" pitchFamily="34" charset="0"/>
            </a:endParaRPr>
          </a:p>
        </p:txBody>
      </p:sp>
      <p:sp>
        <p:nvSpPr>
          <p:cNvPr id="11268" name="Rectangle 4">
            <a:extLst>
              <a:ext uri="{FF2B5EF4-FFF2-40B4-BE49-F238E27FC236}">
                <a16:creationId xmlns:a16="http://schemas.microsoft.com/office/drawing/2014/main" id="{D19ECA7F-C710-45CB-A972-02CFDCE2164C}"/>
              </a:ext>
            </a:extLst>
          </p:cNvPr>
          <p:cNvSpPr>
            <a:spLocks noChangeArrowheads="1"/>
          </p:cNvSpPr>
          <p:nvPr/>
        </p:nvSpPr>
        <p:spPr bwMode="auto">
          <a:xfrm>
            <a:off x="304800" y="1066800"/>
            <a:ext cx="8229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marL="230188" marR="0" lvl="0" indent="-230188" algn="l" defTabSz="914400" rtl="0" eaLnBrk="0" fontAlgn="base" latinLnBrk="0" hangingPunct="0">
              <a:lnSpc>
                <a:spcPct val="80000"/>
              </a:lnSpc>
              <a:spcBef>
                <a:spcPct val="20000"/>
              </a:spcBef>
              <a:spcAft>
                <a:spcPct val="0"/>
              </a:spcAft>
              <a:buClr>
                <a:srgbClr val="CC3300"/>
              </a:buClr>
              <a:buSzPct val="50000"/>
              <a:buFont typeface="Monotype Sorts"/>
              <a:buChar char="l"/>
              <a:tabLst/>
              <a:defRPr/>
            </a:pPr>
            <a:endParaRPr kumimoji="0" lang="en-US" altLang="en-US" sz="700" b="0" i="0" u="sng" strike="noStrike" kern="1200" cap="none" spc="0" normalizeH="0" baseline="0" noProof="0" dirty="0">
              <a:ln>
                <a:noFill/>
              </a:ln>
              <a:solidFill>
                <a:srgbClr val="FF0000"/>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The patent policy and the procedures used to execute that policy are documented in the:</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Bylaws</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/develop/policies/bylaws/sect6-7.html#6) </a:t>
            </a:r>
          </a:p>
          <a:p>
            <a:pPr marL="1143000" marR="0" lvl="2" indent="-228600" algn="l" defTabSz="914400" rtl="0" eaLnBrk="0" fontAlgn="base" latinLnBrk="0" hangingPunct="0">
              <a:lnSpc>
                <a:spcPct val="90000"/>
              </a:lnSpc>
              <a:spcBef>
                <a:spcPct val="20000"/>
              </a:spcBef>
              <a:spcAft>
                <a:spcPct val="0"/>
              </a:spcAft>
              <a:buClr>
                <a:srgbClr val="CC3300"/>
              </a:buClr>
              <a:buSzPct val="150000"/>
              <a:buFont typeface="Arial" panose="020B0604020202020204" pitchFamily="34" charset="0"/>
              <a:buChar char="•"/>
              <a:tabLst/>
              <a:defRPr/>
            </a:pP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IEEE-SA Standards Board Operations Manual</a:t>
            </a: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/develop/policies/</a:t>
            </a:r>
            <a:r>
              <a:rPr kumimoji="0" lang="en-US" altLang="en-US" sz="16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opman</a:t>
            </a:r>
            <a:r>
              <a:rPr kumimoji="0" lang="en-US" altLang="en-US" sz="16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/sect6.html#6.3)</a:t>
            </a:r>
          </a:p>
          <a:p>
            <a:pPr marL="630238" marR="0" lvl="1" indent="-285750" algn="l" defTabSz="914400" rtl="0" eaLnBrk="0" fontAlgn="base" latinLnBrk="0" hangingPunct="0">
              <a:lnSpc>
                <a:spcPct val="90000"/>
              </a:lnSpc>
              <a:spcBef>
                <a:spcPct val="20000"/>
              </a:spcBef>
              <a:spcAft>
                <a:spcPct val="0"/>
              </a:spcAft>
              <a:buClr>
                <a:srgbClr val="CC3300"/>
              </a:buClr>
              <a:buSzPct val="50000"/>
              <a:buFont typeface="Monotype Sorts"/>
              <a:buNone/>
              <a:tabLst/>
              <a:defRPr/>
            </a:pPr>
            <a:endParaRPr kumimoji="0" lang="en-US" altLang="en-US" sz="2000" b="0" i="0" u="none" strike="noStrike" kern="1200" cap="none" spc="0" normalizeH="0" baseline="0" noProof="0" dirty="0">
              <a:ln>
                <a:noFill/>
              </a:ln>
              <a:solidFill>
                <a:srgbClr val="000099"/>
              </a:solidFill>
              <a:effectLst/>
              <a:uLnTx/>
              <a:uFillTx/>
              <a:latin typeface="Arial" panose="020B0604020202020204" pitchFamily="34" charset="0"/>
              <a:ea typeface="+mn-ea"/>
              <a:cs typeface="Arial" panose="020B060402020202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Material about the patent policy is available at </a:t>
            </a: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20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http://</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standards.ieee.org</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/about/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sasb</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a:t>
            </a:r>
            <a:r>
              <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a:t>
            </a:r>
            <a:r>
              <a:rPr kumimoji="0" lang="en-US" altLang="en-US" sz="2000" b="1" i="1"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materials.html</a:t>
            </a: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ctr" defTabSz="914400" rtl="0" eaLnBrk="0" fontAlgn="base" latinLnBrk="0" hangingPunct="0">
              <a:lnSpc>
                <a:spcPct val="90000"/>
              </a:lnSpc>
              <a:spcBef>
                <a:spcPct val="0"/>
              </a:spcBef>
              <a:spcAft>
                <a:spcPct val="0"/>
              </a:spcAft>
              <a:buClr>
                <a:srgbClr val="CC3300"/>
              </a:buClr>
              <a:buSzPct val="50000"/>
              <a:buFont typeface="Monotype Sorts"/>
              <a:buNone/>
              <a:tabLst/>
              <a:defRPr/>
            </a:pPr>
            <a:r>
              <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	If you have questions, contact the IEEE-SA Standards Board Patent Committee Administrator at </a:t>
            </a:r>
            <a:r>
              <a:rPr kumimoji="0" lang="en-US" altLang="en-US" sz="3200" b="1" i="0" u="none" strike="noStrike" kern="1200" cap="none" spc="0" normalizeH="0" baseline="0" noProof="0" dirty="0" err="1">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rPr>
              <a:t>patcom@ieee.org</a:t>
            </a:r>
            <a:endParaRPr kumimoji="0" lang="en-US" altLang="en-US" sz="3200" b="1" i="0"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a:p>
            <a:pPr marL="630238" marR="0" lvl="1" indent="-285750" algn="l" defTabSz="914400" rtl="0" eaLnBrk="0" fontAlgn="base" latinLnBrk="0" hangingPunct="0">
              <a:lnSpc>
                <a:spcPct val="90000"/>
              </a:lnSpc>
              <a:spcBef>
                <a:spcPct val="0"/>
              </a:spcBef>
              <a:spcAft>
                <a:spcPct val="0"/>
              </a:spcAft>
              <a:buClr>
                <a:srgbClr val="CC3300"/>
              </a:buClr>
              <a:buSzPct val="50000"/>
              <a:buFont typeface="Monotype Sorts"/>
              <a:buNone/>
              <a:tabLst/>
              <a:defRPr/>
            </a:pPr>
            <a:endParaRPr kumimoji="0" lang="en-US" altLang="en-US" sz="2000" b="1" i="1" u="none" strike="noStrike" kern="1200" cap="none" spc="0" normalizeH="0" baseline="0" noProof="0" dirty="0">
              <a:ln>
                <a:noFill/>
              </a:ln>
              <a:solidFill>
                <a:srgbClr val="000000"/>
              </a:solidFill>
              <a:effectLst/>
              <a:uLnTx/>
              <a:uFillTx/>
              <a:latin typeface="Calibri" panose="020F0502020204030204" pitchFamily="34" charset="0"/>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1848877422"/>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7</a:t>
            </a:fld>
            <a:endParaRPr lang="en-US" altLang="en-US"/>
          </a:p>
        </p:txBody>
      </p:sp>
      <p:sp>
        <p:nvSpPr>
          <p:cNvPr id="26626" name="Rectangle 2">
            <a:extLst>
              <a:ext uri="{FF2B5EF4-FFF2-40B4-BE49-F238E27FC236}">
                <a16:creationId xmlns:a16="http://schemas.microsoft.com/office/drawing/2014/main" id="{4B11AAFF-A77C-6241-9CB4-D7DF53561B42}"/>
              </a:ext>
            </a:extLst>
          </p:cNvPr>
          <p:cNvSpPr>
            <a:spLocks noGrp="1" noChangeArrowheads="1"/>
          </p:cNvSpPr>
          <p:nvPr>
            <p:ph type="ctrTitle"/>
          </p:nvPr>
        </p:nvSpPr>
        <p:spPr>
          <a:xfrm>
            <a:off x="685800" y="2286000"/>
            <a:ext cx="7772400" cy="1143000"/>
          </a:xfrm>
        </p:spPr>
        <p:txBody>
          <a:bodyPr anchor="ctr"/>
          <a:lstStyle/>
          <a:p>
            <a:r>
              <a:rPr lang="en-US" sz="3600" dirty="0"/>
              <a:t>802.15.4MD</a:t>
            </a:r>
            <a:br>
              <a:rPr lang="en-US" sz="3600" dirty="0"/>
            </a:br>
            <a:r>
              <a:rPr lang="en-US" sz="3600" dirty="0"/>
              <a:t>Agenda March 2018 Interim Plenary</a:t>
            </a:r>
            <a:endParaRPr lang="en-US" altLang="en-US" sz="3600" dirty="0"/>
          </a:p>
        </p:txBody>
      </p:sp>
      <p:sp>
        <p:nvSpPr>
          <p:cNvPr id="26627" name="Rectangle 3">
            <a:extLst>
              <a:ext uri="{FF2B5EF4-FFF2-40B4-BE49-F238E27FC236}">
                <a16:creationId xmlns:a16="http://schemas.microsoft.com/office/drawing/2014/main" id="{4B6FB049-381E-9741-8824-552CCAF592E0}"/>
              </a:ext>
            </a:extLst>
          </p:cNvPr>
          <p:cNvSpPr>
            <a:spLocks noGrp="1" noChangeArrowheads="1"/>
          </p:cNvSpPr>
          <p:nvPr>
            <p:ph type="subTitle" idx="1"/>
          </p:nvPr>
        </p:nvSpPr>
        <p:spPr>
          <a:xfrm>
            <a:off x="1371600" y="3886200"/>
            <a:ext cx="6400800" cy="1752600"/>
          </a:xfrm>
        </p:spPr>
        <p:txBody>
          <a:bodyPr/>
          <a:lstStyle/>
          <a:p>
            <a:r>
              <a:rPr lang="en-US" sz="3200" dirty="0"/>
              <a:t>Gary Stuebing</a:t>
            </a:r>
          </a:p>
          <a:p>
            <a:r>
              <a:rPr lang="en-US" sz="3200" dirty="0"/>
              <a:t>Cisco</a:t>
            </a:r>
          </a:p>
          <a:p>
            <a:endParaRPr lang="en-US" alt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8</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15.4md Schedule for the Week</a:t>
            </a:r>
          </a:p>
        </p:txBody>
      </p:sp>
      <p:graphicFrame>
        <p:nvGraphicFramePr>
          <p:cNvPr id="9" name="Inhaltsplatzhalter 6">
            <a:extLst>
              <a:ext uri="{FF2B5EF4-FFF2-40B4-BE49-F238E27FC236}">
                <a16:creationId xmlns:a16="http://schemas.microsoft.com/office/drawing/2014/main" id="{D3891C38-90C8-B54C-BBB1-1790DCF9C03A}"/>
              </a:ext>
            </a:extLst>
          </p:cNvPr>
          <p:cNvGraphicFramePr>
            <a:graphicFrameLocks/>
          </p:cNvGraphicFramePr>
          <p:nvPr>
            <p:extLst>
              <p:ext uri="{D42A27DB-BD31-4B8C-83A1-F6EECF244321}">
                <p14:modId xmlns:p14="http://schemas.microsoft.com/office/powerpoint/2010/main" val="3743725194"/>
              </p:ext>
            </p:extLst>
          </p:nvPr>
        </p:nvGraphicFramePr>
        <p:xfrm>
          <a:off x="685800" y="1981200"/>
          <a:ext cx="7772400" cy="1854200"/>
        </p:xfrm>
        <a:graphic>
          <a:graphicData uri="http://schemas.openxmlformats.org/drawingml/2006/table">
            <a:tbl>
              <a:tblPr firstRow="1" firstCol="1" bandRow="1">
                <a:tableStyleId>{00A15C55-8517-42AA-B614-E9B94910E393}</a:tableStyleId>
              </a:tblPr>
              <a:tblGrid>
                <a:gridCol w="1554480">
                  <a:extLst>
                    <a:ext uri="{9D8B030D-6E8A-4147-A177-3AD203B41FA5}">
                      <a16:colId xmlns:a16="http://schemas.microsoft.com/office/drawing/2014/main" val="20000"/>
                    </a:ext>
                  </a:extLst>
                </a:gridCol>
                <a:gridCol w="1554480">
                  <a:extLst>
                    <a:ext uri="{9D8B030D-6E8A-4147-A177-3AD203B41FA5}">
                      <a16:colId xmlns:a16="http://schemas.microsoft.com/office/drawing/2014/main" val="20001"/>
                    </a:ext>
                  </a:extLst>
                </a:gridCol>
                <a:gridCol w="1554480">
                  <a:extLst>
                    <a:ext uri="{9D8B030D-6E8A-4147-A177-3AD203B41FA5}">
                      <a16:colId xmlns:a16="http://schemas.microsoft.com/office/drawing/2014/main" val="20002"/>
                    </a:ext>
                  </a:extLst>
                </a:gridCol>
                <a:gridCol w="1554480">
                  <a:extLst>
                    <a:ext uri="{9D8B030D-6E8A-4147-A177-3AD203B41FA5}">
                      <a16:colId xmlns:a16="http://schemas.microsoft.com/office/drawing/2014/main" val="20003"/>
                    </a:ext>
                  </a:extLst>
                </a:gridCol>
                <a:gridCol w="1554480">
                  <a:extLst>
                    <a:ext uri="{9D8B030D-6E8A-4147-A177-3AD203B41FA5}">
                      <a16:colId xmlns:a16="http://schemas.microsoft.com/office/drawing/2014/main" val="20004"/>
                    </a:ext>
                  </a:extLst>
                </a:gridCol>
              </a:tblGrid>
              <a:tr h="370840">
                <a:tc>
                  <a:txBody>
                    <a:bodyPr/>
                    <a:lstStyle/>
                    <a:p>
                      <a:endParaRPr lang="en-US" dirty="0"/>
                    </a:p>
                  </a:txBody>
                  <a:tcPr/>
                </a:tc>
                <a:tc>
                  <a:txBody>
                    <a:bodyPr/>
                    <a:lstStyle/>
                    <a:p>
                      <a:r>
                        <a:rPr lang="en-US" dirty="0"/>
                        <a:t>Monday</a:t>
                      </a:r>
                    </a:p>
                  </a:txBody>
                  <a:tcPr/>
                </a:tc>
                <a:tc>
                  <a:txBody>
                    <a:bodyPr/>
                    <a:lstStyle/>
                    <a:p>
                      <a:r>
                        <a:rPr lang="en-US" dirty="0"/>
                        <a:t>Tuesday</a:t>
                      </a:r>
                    </a:p>
                  </a:txBody>
                  <a:tcPr/>
                </a:tc>
                <a:tc>
                  <a:txBody>
                    <a:bodyPr/>
                    <a:lstStyle/>
                    <a:p>
                      <a:r>
                        <a:rPr lang="en-US" dirty="0"/>
                        <a:t>Wednesday</a:t>
                      </a:r>
                    </a:p>
                  </a:txBody>
                  <a:tcPr/>
                </a:tc>
                <a:tc>
                  <a:txBody>
                    <a:bodyPr/>
                    <a:lstStyle/>
                    <a:p>
                      <a:r>
                        <a:rPr lang="en-US" dirty="0"/>
                        <a:t>Thursday</a:t>
                      </a:r>
                    </a:p>
                  </a:txBody>
                  <a:tcPr/>
                </a:tc>
                <a:extLst>
                  <a:ext uri="{0D108BD9-81ED-4DB2-BD59-A6C34878D82A}">
                    <a16:rowId xmlns:a16="http://schemas.microsoft.com/office/drawing/2014/main" val="10000"/>
                  </a:ext>
                </a:extLst>
              </a:tr>
              <a:tr h="370840">
                <a:tc>
                  <a:txBody>
                    <a:bodyPr/>
                    <a:lstStyle/>
                    <a:p>
                      <a:r>
                        <a:rPr lang="en-US" dirty="0"/>
                        <a:t>AM 1</a:t>
                      </a:r>
                    </a:p>
                  </a:txBody>
                  <a:tcPr/>
                </a:tc>
                <a:tc>
                  <a:txBody>
                    <a:bodyPr/>
                    <a:lstStyle/>
                    <a:p>
                      <a:endParaRPr lang="en-US" dirty="0"/>
                    </a:p>
                  </a:txBody>
                  <a:tcPr/>
                </a:tc>
                <a:tc>
                  <a:txBody>
                    <a:bodyPr/>
                    <a:lstStyle/>
                    <a:p>
                      <a:r>
                        <a:rPr lang="en-US" dirty="0"/>
                        <a:t>15.4md</a:t>
                      </a:r>
                    </a:p>
                  </a:txBody>
                  <a:tcPr/>
                </a:tc>
                <a:tc>
                  <a:txBody>
                    <a:bodyPr/>
                    <a:lstStyle/>
                    <a:p>
                      <a:endParaRPr lang="en-US" dirty="0"/>
                    </a:p>
                  </a:txBody>
                  <a:tcPr/>
                </a:tc>
                <a:tc>
                  <a:txBody>
                    <a:bodyPr/>
                    <a:lstStyle/>
                    <a:p>
                      <a:endParaRPr lang="en-US" dirty="0"/>
                    </a:p>
                  </a:txBody>
                  <a:tcPr/>
                </a:tc>
                <a:extLst>
                  <a:ext uri="{0D108BD9-81ED-4DB2-BD59-A6C34878D82A}">
                    <a16:rowId xmlns:a16="http://schemas.microsoft.com/office/drawing/2014/main" val="10001"/>
                  </a:ext>
                </a:extLst>
              </a:tr>
              <a:tr h="370840">
                <a:tc>
                  <a:txBody>
                    <a:bodyPr/>
                    <a:lstStyle/>
                    <a:p>
                      <a:r>
                        <a:rPr lang="en-US" dirty="0"/>
                        <a:t>AM</a:t>
                      </a:r>
                      <a:r>
                        <a:rPr lang="en-US" baseline="0" dirty="0"/>
                        <a:t> 2</a:t>
                      </a:r>
                      <a:endParaRPr lang="en-US" dirty="0"/>
                    </a:p>
                  </a:txBody>
                  <a:tcPr/>
                </a:tc>
                <a:tc>
                  <a:txBody>
                    <a:bodyPr/>
                    <a:lstStyle/>
                    <a:p>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extLst>
                  <a:ext uri="{0D108BD9-81ED-4DB2-BD59-A6C34878D82A}">
                    <a16:rowId xmlns:a16="http://schemas.microsoft.com/office/drawing/2014/main" val="10002"/>
                  </a:ext>
                </a:extLst>
              </a:tr>
              <a:tr h="370840">
                <a:tc>
                  <a:txBody>
                    <a:bodyPr/>
                    <a:lstStyle/>
                    <a:p>
                      <a:r>
                        <a:rPr lang="en-US" dirty="0"/>
                        <a:t>PM 1</a:t>
                      </a:r>
                    </a:p>
                  </a:txBody>
                  <a:tcPr/>
                </a:tc>
                <a:tc>
                  <a:txBody>
                    <a:bodyPr/>
                    <a:lstStyle/>
                    <a:p>
                      <a:pPr algn="ctr"/>
                      <a:endParaRPr lang="en-US" dirty="0">
                        <a:solidFill>
                          <a:schemeClr val="tx1"/>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b="0" i="1" dirty="0">
                        <a:solidFill>
                          <a:schemeClr val="tx1"/>
                        </a:solidFill>
                      </a:endParaRPr>
                    </a:p>
                  </a:txBody>
                  <a:tcPr/>
                </a:tc>
                <a:tc>
                  <a:txBody>
                    <a:bodyPr/>
                    <a:lstStyle/>
                    <a:p>
                      <a:pPr algn="ctr"/>
                      <a:endParaRPr lang="en-US" b="0" i="1" dirty="0">
                        <a:solidFill>
                          <a:schemeClr val="tx1"/>
                        </a:solidFill>
                      </a:endParaRPr>
                    </a:p>
                  </a:txBody>
                  <a:tcPr/>
                </a:tc>
                <a:tc>
                  <a:txBody>
                    <a:bodyPr/>
                    <a:lstStyle/>
                    <a:p>
                      <a:pPr algn="ctr"/>
                      <a:r>
                        <a:rPr lang="en-US" dirty="0">
                          <a:solidFill>
                            <a:schemeClr val="tx1"/>
                          </a:solidFill>
                        </a:rPr>
                        <a:t>15.4md</a:t>
                      </a:r>
                    </a:p>
                  </a:txBody>
                  <a:tcPr/>
                </a:tc>
                <a:extLst>
                  <a:ext uri="{0D108BD9-81ED-4DB2-BD59-A6C34878D82A}">
                    <a16:rowId xmlns:a16="http://schemas.microsoft.com/office/drawing/2014/main" val="10003"/>
                  </a:ext>
                </a:extLst>
              </a:tr>
              <a:tr h="370840">
                <a:tc>
                  <a:txBody>
                    <a:bodyPr/>
                    <a:lstStyle/>
                    <a:p>
                      <a:r>
                        <a:rPr lang="en-US" dirty="0"/>
                        <a:t>PM 2</a:t>
                      </a:r>
                    </a:p>
                  </a:txBody>
                  <a:tcPr/>
                </a:tc>
                <a:tc>
                  <a:txBody>
                    <a:bodyPr/>
                    <a:lstStyle/>
                    <a:p>
                      <a:endParaRPr lang="en-US" dirty="0"/>
                    </a:p>
                  </a:txBody>
                  <a:tcPr/>
                </a:tc>
                <a:tc>
                  <a:txBody>
                    <a:bodyPr/>
                    <a:lstStyle/>
                    <a:p>
                      <a:endParaRPr lang="en-US" dirty="0"/>
                    </a:p>
                  </a:txBody>
                  <a:tcPr/>
                </a:tc>
                <a:tc>
                  <a:txBody>
                    <a:bodyPr/>
                    <a:lstStyle/>
                    <a:p>
                      <a:r>
                        <a:rPr lang="en-US" dirty="0"/>
                        <a:t>15.4md</a:t>
                      </a:r>
                    </a:p>
                  </a:txBody>
                  <a:tcPr/>
                </a:tc>
                <a:tc>
                  <a:txBody>
                    <a:bodyPr/>
                    <a:lstStyle/>
                    <a:p>
                      <a:endParaRPr lang="en-US"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77285194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01DEB9E1-CA6A-A741-8B3E-1C7550BE7A13}"/>
              </a:ext>
            </a:extLst>
          </p:cNvPr>
          <p:cNvSpPr>
            <a:spLocks noGrp="1"/>
          </p:cNvSpPr>
          <p:nvPr>
            <p:ph type="dt" sz="half" idx="10"/>
          </p:nvPr>
        </p:nvSpPr>
        <p:spPr>
          <a:xfrm>
            <a:off x="685800" y="378281"/>
            <a:ext cx="1600200" cy="215444"/>
          </a:xfrm>
        </p:spPr>
        <p:txBody>
          <a:bodyPr/>
          <a:lstStyle/>
          <a:p>
            <a:r>
              <a:rPr lang="en-US" altLang="en-US" dirty="0"/>
              <a:t>March, 2018</a:t>
            </a:r>
          </a:p>
        </p:txBody>
      </p:sp>
      <p:sp>
        <p:nvSpPr>
          <p:cNvPr id="5" name="Footer Placeholder 4">
            <a:extLst>
              <a:ext uri="{FF2B5EF4-FFF2-40B4-BE49-F238E27FC236}">
                <a16:creationId xmlns:a16="http://schemas.microsoft.com/office/drawing/2014/main" id="{3F291091-60D3-E44B-A9A9-F059413D11B9}"/>
              </a:ext>
            </a:extLst>
          </p:cNvPr>
          <p:cNvSpPr>
            <a:spLocks noGrp="1"/>
          </p:cNvSpPr>
          <p:nvPr>
            <p:ph type="ftr" sz="quarter" idx="11"/>
          </p:nvPr>
        </p:nvSpPr>
        <p:spPr>
          <a:xfrm>
            <a:off x="5486400" y="6475413"/>
            <a:ext cx="3124200" cy="184666"/>
          </a:xfrm>
        </p:spPr>
        <p:txBody>
          <a:bodyPr/>
          <a:lstStyle/>
          <a:p>
            <a:r>
              <a:rPr lang="en-US" altLang="en-US" dirty="0"/>
              <a:t>Gary Stuebing, Cisco Systems</a:t>
            </a:r>
          </a:p>
        </p:txBody>
      </p:sp>
      <p:sp>
        <p:nvSpPr>
          <p:cNvPr id="6" name="Slide Number Placeholder 5">
            <a:extLst>
              <a:ext uri="{FF2B5EF4-FFF2-40B4-BE49-F238E27FC236}">
                <a16:creationId xmlns:a16="http://schemas.microsoft.com/office/drawing/2014/main" id="{BE91960A-E25F-3241-9B80-70C7BBDB6E71}"/>
              </a:ext>
            </a:extLst>
          </p:cNvPr>
          <p:cNvSpPr>
            <a:spLocks noGrp="1"/>
          </p:cNvSpPr>
          <p:nvPr>
            <p:ph type="sldNum" sz="quarter" idx="12"/>
          </p:nvPr>
        </p:nvSpPr>
        <p:spPr/>
        <p:txBody>
          <a:bodyPr/>
          <a:lstStyle/>
          <a:p>
            <a:r>
              <a:rPr lang="en-US" altLang="en-US"/>
              <a:t>Slide </a:t>
            </a:r>
            <a:fld id="{FC48E8D0-BE64-DE41-B35D-CE8EF9001215}" type="slidenum">
              <a:rPr lang="en-US" altLang="en-US"/>
              <a:pPr/>
              <a:t>9</a:t>
            </a:fld>
            <a:endParaRPr lang="en-US" altLang="en-US"/>
          </a:p>
        </p:txBody>
      </p:sp>
      <p:sp>
        <p:nvSpPr>
          <p:cNvPr id="2" name="Title 1">
            <a:extLst>
              <a:ext uri="{FF2B5EF4-FFF2-40B4-BE49-F238E27FC236}">
                <a16:creationId xmlns:a16="http://schemas.microsoft.com/office/drawing/2014/main" id="{0EF6351D-BB37-D545-9F45-F59941DE3732}"/>
              </a:ext>
            </a:extLst>
          </p:cNvPr>
          <p:cNvSpPr>
            <a:spLocks noGrp="1"/>
          </p:cNvSpPr>
          <p:nvPr>
            <p:ph type="ctrTitle"/>
          </p:nvPr>
        </p:nvSpPr>
        <p:spPr>
          <a:xfrm>
            <a:off x="1143000" y="909637"/>
            <a:ext cx="6858000" cy="766763"/>
          </a:xfrm>
        </p:spPr>
        <p:txBody>
          <a:bodyPr/>
          <a:lstStyle/>
          <a:p>
            <a:r>
              <a:rPr lang="en-US" sz="3600" dirty="0"/>
              <a:t>Main Agenda Items for the Week</a:t>
            </a:r>
          </a:p>
        </p:txBody>
      </p:sp>
      <p:sp>
        <p:nvSpPr>
          <p:cNvPr id="7" name="Inhaltsplatzhalter 2">
            <a:extLst>
              <a:ext uri="{FF2B5EF4-FFF2-40B4-BE49-F238E27FC236}">
                <a16:creationId xmlns:a16="http://schemas.microsoft.com/office/drawing/2014/main" id="{C9705193-F205-514D-BEB7-36EBF403B25D}"/>
              </a:ext>
            </a:extLst>
          </p:cNvPr>
          <p:cNvSpPr txBox="1">
            <a:spLocks/>
          </p:cNvSpPr>
          <p:nvPr/>
        </p:nvSpPr>
        <p:spPr bwMode="auto">
          <a:xfrm>
            <a:off x="685800" y="1986869"/>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lvl1pPr marL="0" indent="0" algn="ctr" rtl="0" eaLnBrk="1" fontAlgn="base" hangingPunct="1">
              <a:spcBef>
                <a:spcPct val="20000"/>
              </a:spcBef>
              <a:spcAft>
                <a:spcPct val="0"/>
              </a:spcAft>
              <a:buNone/>
              <a:defRPr sz="2400" kern="1200">
                <a:solidFill>
                  <a:schemeClr val="tx1"/>
                </a:solidFill>
                <a:latin typeface="+mn-lt"/>
                <a:ea typeface="+mn-ea"/>
                <a:cs typeface="+mn-cs"/>
              </a:defRPr>
            </a:lvl1pPr>
            <a:lvl2pPr marL="457200" indent="0" algn="ctr" rtl="0" eaLnBrk="1" fontAlgn="base" hangingPunct="1">
              <a:spcBef>
                <a:spcPct val="20000"/>
              </a:spcBef>
              <a:spcAft>
                <a:spcPct val="0"/>
              </a:spcAft>
              <a:buNone/>
              <a:defRPr sz="2000" kern="1200">
                <a:solidFill>
                  <a:schemeClr val="tx1"/>
                </a:solidFill>
                <a:latin typeface="+mn-lt"/>
                <a:ea typeface="+mn-ea"/>
                <a:cs typeface="+mn-cs"/>
              </a:defRPr>
            </a:lvl2pPr>
            <a:lvl3pPr marL="914400" indent="0" algn="ctr" rtl="0" eaLnBrk="1" fontAlgn="base" hangingPunct="1">
              <a:spcBef>
                <a:spcPct val="20000"/>
              </a:spcBef>
              <a:spcAft>
                <a:spcPct val="0"/>
              </a:spcAft>
              <a:buNone/>
              <a:defRPr sz="1800" kern="1200">
                <a:solidFill>
                  <a:schemeClr val="tx1"/>
                </a:solidFill>
                <a:latin typeface="+mn-lt"/>
                <a:ea typeface="+mn-ea"/>
                <a:cs typeface="+mn-cs"/>
              </a:defRPr>
            </a:lvl3pPr>
            <a:lvl4pPr marL="1371600" indent="0" algn="ctr" rtl="0" eaLnBrk="1" fontAlgn="base" hangingPunct="1">
              <a:spcBef>
                <a:spcPct val="20000"/>
              </a:spcBef>
              <a:spcAft>
                <a:spcPct val="0"/>
              </a:spcAft>
              <a:buNone/>
              <a:defRPr sz="1600" kern="1200">
                <a:solidFill>
                  <a:schemeClr val="tx1"/>
                </a:solidFill>
                <a:latin typeface="+mn-lt"/>
                <a:ea typeface="+mn-ea"/>
                <a:cs typeface="+mn-cs"/>
              </a:defRPr>
            </a:lvl4pPr>
            <a:lvl5pPr marL="1828800" indent="0" algn="ctr" rtl="0" eaLnBrk="1" fontAlgn="base" hangingPunct="1">
              <a:spcBef>
                <a:spcPct val="20000"/>
              </a:spcBef>
              <a:spcAft>
                <a:spcPct val="0"/>
              </a:spcAft>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l">
              <a:buFont typeface="Arial" panose="020B0604020202020204" pitchFamily="34" charset="0"/>
              <a:buChar char="•"/>
            </a:pPr>
            <a:r>
              <a:rPr lang="en-US" sz="2800" dirty="0"/>
              <a:t>Review of Roll-up (which I should get this week) </a:t>
            </a:r>
          </a:p>
          <a:p>
            <a:pPr marL="457200" indent="-457200" algn="l">
              <a:buFont typeface="Arial" panose="020B0604020202020204" pitchFamily="34" charset="0"/>
              <a:buChar char="•"/>
            </a:pPr>
            <a:r>
              <a:rPr lang="en-US" sz="2800" dirty="0"/>
              <a:t>Review of ad hoc ballot letter invitation </a:t>
            </a:r>
          </a:p>
          <a:p>
            <a:pPr marL="457200" indent="-457200" algn="l">
              <a:buFont typeface="Arial" panose="020B0604020202020204" pitchFamily="34" charset="0"/>
              <a:buChar char="•"/>
            </a:pPr>
            <a:r>
              <a:rPr lang="en-US" sz="2800" dirty="0"/>
              <a:t>Confirm list outside Alliances/Associations which should participate </a:t>
            </a:r>
          </a:p>
          <a:p>
            <a:pPr marL="457200" indent="-457200" algn="l">
              <a:buFont typeface="Arial" panose="020B0604020202020204" pitchFamily="34" charset="0"/>
              <a:buChar char="•"/>
            </a:pPr>
            <a:r>
              <a:rPr lang="en-US" sz="2800" dirty="0"/>
              <a:t>Start collecting a list of items that should be considered in the Revision beyond the roll-up</a:t>
            </a:r>
          </a:p>
          <a:p>
            <a:pPr lvl="1"/>
            <a:endParaRPr lang="en-US" sz="1800" dirty="0"/>
          </a:p>
        </p:txBody>
      </p:sp>
    </p:spTree>
    <p:extLst>
      <p:ext uri="{BB962C8B-B14F-4D97-AF65-F5344CB8AC3E}">
        <p14:creationId xmlns:p14="http://schemas.microsoft.com/office/powerpoint/2010/main" val="51203911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TotalTime>
  <Words>557</Words>
  <Application>Microsoft Macintosh PowerPoint</Application>
  <PresentationFormat>On-screen Show (4:3)</PresentationFormat>
  <Paragraphs>116</Paragraphs>
  <Slides>10</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10</vt:i4>
      </vt:variant>
    </vt:vector>
  </HeadingPairs>
  <TitlesOfParts>
    <vt:vector size="14" baseType="lpstr">
      <vt:lpstr>Times New Roman</vt:lpstr>
      <vt:lpstr>Arial</vt:lpstr>
      <vt:lpstr>Office Theme</vt:lpstr>
      <vt:lpstr>Custom Design</vt:lpstr>
      <vt:lpstr>PowerPoint Presentation</vt:lpstr>
      <vt:lpstr>Instructions for the WG Chair</vt:lpstr>
      <vt:lpstr>Participants have a duty to inform the IEEE</vt:lpstr>
      <vt:lpstr>Ways to inform IEEE</vt:lpstr>
      <vt:lpstr>Other guidelines for IEEE WG meetings</vt:lpstr>
      <vt:lpstr>Patent-related information</vt:lpstr>
      <vt:lpstr>802.15.4MD Agenda March 2018 Interim Plenary</vt:lpstr>
      <vt:lpstr>15.4md Schedule for the Week</vt:lpstr>
      <vt:lpstr>Main Agenda Items for the Week</vt:lpstr>
      <vt:lpstr>Proposed Timeline</vt:lpstr>
    </vt:vector>
  </TitlesOfParts>
  <Company/>
  <LinksUpToDate>false</LinksUpToDate>
  <SharedDoc>false</SharedDoc>
  <HyperlinksChanged>false</HyperlinksChanged>
  <AppVersion>16.0009</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IEEE 802.15 &lt;subject&gt;</dc:subject>
  <dc:creator>Gary Stuebing</dc:creator>
  <cp:keywords/>
  <dc:description>&lt;doc#&gt;</dc:description>
  <cp:lastModifiedBy>Gary Stuebing</cp:lastModifiedBy>
  <cp:revision>3</cp:revision>
  <cp:lastPrinted>1998-02-10T13:28:06Z</cp:lastPrinted>
  <dcterms:created xsi:type="dcterms:W3CDTF">2018-03-03T14:04:29Z</dcterms:created>
  <dcterms:modified xsi:type="dcterms:W3CDTF">2018-03-03T14:27:34Z</dcterms:modified>
</cp:coreProperties>
</file>