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59" r:id="rId3"/>
    <p:sldId id="260" r:id="rId4"/>
    <p:sldId id="261" r:id="rId5"/>
    <p:sldId id="262" r:id="rId6"/>
    <p:sldId id="263" r:id="rId7"/>
    <p:sldId id="264" r:id="rId8"/>
    <p:sldId id="258" r:id="rId9"/>
    <p:sldId id="265" r:id="rId10"/>
    <p:sldId id="266" r:id="rId11"/>
    <p:sldId id="26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86322"/>
  </p:normalViewPr>
  <p:slideViewPr>
    <p:cSldViewPr>
      <p:cViewPr varScale="1">
        <p:scale>
          <a:sx n="78" d="100"/>
          <a:sy n="78" d="100"/>
        </p:scale>
        <p:origin x="184" y="4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3581469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446337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70258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3/3/18</a:t>
            </a:fld>
            <a:endParaRPr lang="en-US"/>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March, 2018</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5F560-93E7-A340-AE6C-11C82787EB5C}" type="datetimeFigureOut">
              <a:rPr lang="en-US" smtClean="0"/>
              <a:t>3/3/18</a:t>
            </a:fld>
            <a:endParaRPr lang="en-US"/>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dirty="0"/>
              <a:t>&lt;March, 2018&gt;</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Agenda</a:t>
            </a:r>
          </a:p>
          <a:p>
            <a:r>
              <a:rPr lang="en-US" altLang="en-US" sz="1600" b="1" dirty="0">
                <a:solidFill>
                  <a:schemeClr val="tx2"/>
                </a:solidFill>
              </a:rPr>
              <a:t>Date Submitted: </a:t>
            </a:r>
            <a:r>
              <a:rPr lang="en-US" altLang="en-US" sz="1600" dirty="0">
                <a:solidFill>
                  <a:schemeClr val="tx2"/>
                </a:solidFill>
              </a:rPr>
              <a:t>03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b="1" dirty="0"/>
              <a:t>15-18-0089-00-04md </a:t>
            </a:r>
            <a:r>
              <a:rPr lang="en-US" altLang="en-US" sz="1800" dirty="0">
                <a:solidFill>
                  <a:schemeClr val="accent2"/>
                </a:solidFill>
              </a:rPr>
              <a:t>	</a:t>
            </a:r>
            <a:endParaRPr lang="en-US" altLang="en-US" sz="18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Agenda for March, 2018 Meeting in Chicago</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Set Meeting Agenda</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10</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Review submissions </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b="1"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b="1" dirty="0"/>
              <a:t>Comment Resolution</a:t>
            </a:r>
          </a:p>
          <a:p>
            <a:pPr marL="742950" lvl="1" indent="-285750" algn="l">
              <a:buFont typeface="Arial" panose="020B0604020202020204" pitchFamily="34" charset="0"/>
              <a:buChar char="•"/>
            </a:pPr>
            <a:r>
              <a:rPr lang="en-US" sz="1600" b="1" dirty="0"/>
              <a:t>Submit for ballot</a:t>
            </a:r>
          </a:p>
          <a:p>
            <a:pPr marL="342900" indent="-342900" algn="l">
              <a:buFont typeface="Arial" panose="020B0604020202020204" pitchFamily="34" charset="0"/>
              <a:buChar char="•"/>
            </a:pPr>
            <a:r>
              <a:rPr lang="en-US" sz="2000" b="1" dirty="0"/>
              <a:t>May 2019</a:t>
            </a:r>
          </a:p>
          <a:p>
            <a:pPr marL="742950" lvl="1" indent="-285750" algn="l">
              <a:buFont typeface="Arial" panose="020B0604020202020204" pitchFamily="34" charset="0"/>
              <a:buChar char="•"/>
            </a:pPr>
            <a:r>
              <a:rPr lang="en-US" sz="1600" b="1" dirty="0"/>
              <a:t>Comment resolution</a:t>
            </a:r>
          </a:p>
          <a:p>
            <a:pPr marL="742950" lvl="1" indent="-285750" algn="l">
              <a:buFont typeface="Arial" panose="020B0604020202020204" pitchFamily="34" charset="0"/>
              <a:buChar char="•"/>
            </a:pPr>
            <a:r>
              <a:rPr lang="en-US" sz="1600" b="1" dirty="0"/>
              <a:t>Resubmission for ballot</a:t>
            </a:r>
          </a:p>
        </p:txBody>
      </p:sp>
    </p:spTree>
    <p:extLst>
      <p:ext uri="{BB962C8B-B14F-4D97-AF65-F5344CB8AC3E}">
        <p14:creationId xmlns:p14="http://schemas.microsoft.com/office/powerpoint/2010/main" val="111698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710465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270493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11266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7845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381000" y="-29135"/>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88774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Agenda March 2018 Interim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Schedule for the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743725194"/>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r>
                        <a:rPr lang="en-US" dirty="0"/>
                        <a:t>15.4md</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r>
                        <a:rPr lang="en-US" dirty="0">
                          <a:solidFill>
                            <a:schemeClr val="tx1"/>
                          </a:solidFill>
                        </a:rPr>
                        <a:t>15.4md</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endParaRPr lang="en-US" dirty="0"/>
                    </a:p>
                  </a:txBody>
                  <a:tcPr/>
                </a:tc>
                <a:tc>
                  <a:txBody>
                    <a:bodyPr/>
                    <a:lstStyle/>
                    <a:p>
                      <a:r>
                        <a:rPr lang="en-US" dirty="0"/>
                        <a:t>15.4md</a:t>
                      </a:r>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9</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Main Agenda Items for the Week</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85800" y="1986869"/>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Review of Roll-up (which I should get this week) </a:t>
            </a:r>
          </a:p>
          <a:p>
            <a:pPr marL="457200" indent="-457200" algn="l">
              <a:buFont typeface="Arial" panose="020B0604020202020204" pitchFamily="34" charset="0"/>
              <a:buChar char="•"/>
            </a:pPr>
            <a:r>
              <a:rPr lang="en-US" sz="2800" dirty="0"/>
              <a:t>Review of ad hoc ballot letter invitation </a:t>
            </a:r>
          </a:p>
          <a:p>
            <a:pPr marL="457200" indent="-457200" algn="l">
              <a:buFont typeface="Arial" panose="020B0604020202020204" pitchFamily="34" charset="0"/>
              <a:buChar char="•"/>
            </a:pPr>
            <a:r>
              <a:rPr lang="en-US" sz="2800" dirty="0"/>
              <a:t>Confirm list outside Alliances/Associations which should participate </a:t>
            </a:r>
          </a:p>
          <a:p>
            <a:pPr marL="457200" indent="-457200" algn="l">
              <a:buFont typeface="Arial" panose="020B0604020202020204" pitchFamily="34" charset="0"/>
              <a:buChar char="•"/>
            </a:pPr>
            <a:r>
              <a:rPr lang="en-US" sz="2800" dirty="0"/>
              <a:t>Start collecting a list of items that should be considered in the Revision beyond the roll-up</a:t>
            </a:r>
          </a:p>
          <a:p>
            <a:pPr lvl="1"/>
            <a:endParaRPr lang="en-US" sz="1800" dirty="0"/>
          </a:p>
        </p:txBody>
      </p:sp>
    </p:spTree>
    <p:extLst>
      <p:ext uri="{BB962C8B-B14F-4D97-AF65-F5344CB8AC3E}">
        <p14:creationId xmlns:p14="http://schemas.microsoft.com/office/powerpoint/2010/main" val="5120391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557</Words>
  <Application>Microsoft Macintosh PowerPoint</Application>
  <PresentationFormat>On-screen Show (4:3)</PresentationFormat>
  <Paragraphs>116</Paragraphs>
  <Slides>10</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Times New Roman</vt:lpstr>
      <vt:lpstr>Arial</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Agenda March 2018 Interim Plenary</vt:lpstr>
      <vt:lpstr>15.4md Schedule for the Week</vt:lpstr>
      <vt:lpstr>Main Agenda Items for the Week</vt:lpstr>
      <vt:lpstr>Proposed Timeline</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3</cp:revision>
  <cp:lastPrinted>1998-02-10T13:28:06Z</cp:lastPrinted>
  <dcterms:created xsi:type="dcterms:W3CDTF">2018-03-03T14:04:29Z</dcterms:created>
  <dcterms:modified xsi:type="dcterms:W3CDTF">2018-03-03T14:27:34Z</dcterms:modified>
</cp:coreProperties>
</file>