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7"/>
  </p:notesMasterIdLst>
  <p:handoutMasterIdLst>
    <p:handoutMasterId r:id="rId8"/>
  </p:handoutMasterIdLst>
  <p:sldIdLst>
    <p:sldId id="259"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108" d="100"/>
          <a:sy n="108" d="100"/>
        </p:scale>
        <p:origin x="1842" y="10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15-18-0086-00-004x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3/1/2018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LPWA Agenda November 2017 Plenary]</a:t>
            </a:r>
          </a:p>
          <a:p>
            <a:pPr>
              <a:defRPr/>
            </a:pPr>
            <a:r>
              <a:rPr lang="en-US" altLang="en-US" sz="1600" b="1" dirty="0">
                <a:solidFill>
                  <a:schemeClr val="tx2"/>
                </a:solidFill>
              </a:rPr>
              <a:t>Date Submitted: </a:t>
            </a:r>
            <a:r>
              <a:rPr lang="en-US" altLang="en-US" sz="1600" dirty="0">
                <a:solidFill>
                  <a:schemeClr val="tx2"/>
                </a:solidFill>
              </a:rPr>
              <a:t>[6 November, 2017]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2018 SG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March 2018 Plenary</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January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930243365"/>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r>
                        <a:rPr lang="en-US" dirty="0"/>
                        <a:t>SG FANE</a:t>
                      </a:r>
                    </a:p>
                  </a:txBody>
                  <a:tcPr/>
                </a:tc>
                <a:tc>
                  <a:txBody>
                    <a:bodyPr/>
                    <a:lstStyle/>
                    <a:p>
                      <a:r>
                        <a:rPr lang="en-US" dirty="0"/>
                        <a:t>SG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r>
                        <a:rPr lang="en-US" dirty="0"/>
                        <a:t>SG FANE</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r>
                        <a:rPr lang="en-US" dirty="0"/>
                        <a:t>SG FANE</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Tuesday AM2</a:t>
            </a:r>
          </a:p>
          <a:p>
            <a:pPr lvl="1"/>
            <a:r>
              <a:rPr lang="en-US" sz="2000" dirty="0"/>
              <a:t>Time line review</a:t>
            </a:r>
          </a:p>
          <a:p>
            <a:pPr lvl="1"/>
            <a:r>
              <a:rPr lang="en-US" sz="2000" dirty="0"/>
              <a:t>Review requirements</a:t>
            </a:r>
          </a:p>
          <a:p>
            <a:r>
              <a:rPr lang="en-US" sz="2400" dirty="0"/>
              <a:t>Tuesday PM2</a:t>
            </a:r>
          </a:p>
          <a:p>
            <a:pPr lvl="1"/>
            <a:r>
              <a:rPr lang="en-US" sz="2000" dirty="0"/>
              <a:t>Establish where 802.15.4-2015 changes will be made</a:t>
            </a:r>
          </a:p>
          <a:p>
            <a:r>
              <a:rPr lang="en-US" sz="2400" dirty="0"/>
              <a:t>Wednesday AM1</a:t>
            </a:r>
          </a:p>
          <a:p>
            <a:pPr lvl="1"/>
            <a:r>
              <a:rPr lang="en-US" sz="2000" dirty="0"/>
              <a:t>Review comments from PAR/CSD</a:t>
            </a:r>
          </a:p>
          <a:p>
            <a:r>
              <a:rPr lang="en-US" sz="2400" dirty="0"/>
              <a:t>Thursday AM1</a:t>
            </a:r>
          </a:p>
          <a:p>
            <a:pPr lvl="1"/>
            <a:r>
              <a:rPr lang="en-US" sz="2000" dirty="0"/>
              <a:t>Review comments from PAR/CSD if needed</a:t>
            </a:r>
          </a:p>
        </p:txBody>
      </p:sp>
      <p:sp>
        <p:nvSpPr>
          <p:cNvPr id="4" name="Datumsplatzhalter 3"/>
          <p:cNvSpPr>
            <a:spLocks noGrp="1"/>
          </p:cNvSpPr>
          <p:nvPr>
            <p:ph type="dt" sz="half" idx="10"/>
          </p:nvPr>
        </p:nvSpPr>
        <p:spPr/>
        <p:txBody>
          <a:bodyPr/>
          <a:lstStyle/>
          <a:p>
            <a:pPr>
              <a:defRPr/>
            </a:pPr>
            <a:r>
              <a:rPr lang="en-US" altLang="en-US" dirty="0"/>
              <a:t>March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1282</TotalTime>
  <Words>138</Words>
  <Application>Microsoft Office PowerPoint</Application>
  <PresentationFormat>On-screen Show (4:3)</PresentationFormat>
  <Paragraphs>49</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Times New Roman</vt:lpstr>
      <vt:lpstr>IEEE-P802_15_Rbt</vt:lpstr>
      <vt:lpstr>Custom Design</vt:lpstr>
      <vt:lpstr>PowerPoint Presentation</vt:lpstr>
      <vt:lpstr>802.15 SG FANE Agenda March 2018 Plenary</vt:lpstr>
      <vt:lpstr>SG FAN Schedule for the Week</vt:lpstr>
      <vt:lpstr>Main Agenda Items for the Week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280</cp:revision>
  <cp:lastPrinted>1998-02-10T13:28:06Z</cp:lastPrinted>
  <dcterms:created xsi:type="dcterms:W3CDTF">2017-03-12T21:31:02Z</dcterms:created>
  <dcterms:modified xsi:type="dcterms:W3CDTF">2018-03-01T18:12:50Z</dcterms:modified>
</cp:coreProperties>
</file>