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6" r:id="rId2"/>
    <p:sldMasterId id="2147483698" r:id="rId3"/>
  </p:sldMasterIdLst>
  <p:notesMasterIdLst>
    <p:notesMasterId r:id="rId14"/>
  </p:notesMasterIdLst>
  <p:handoutMasterIdLst>
    <p:handoutMasterId r:id="rId15"/>
  </p:handoutMasterIdLst>
  <p:sldIdLst>
    <p:sldId id="259" r:id="rId4"/>
    <p:sldId id="318" r:id="rId5"/>
    <p:sldId id="319" r:id="rId6"/>
    <p:sldId id="320" r:id="rId7"/>
    <p:sldId id="321" r:id="rId8"/>
    <p:sldId id="322" r:id="rId9"/>
    <p:sldId id="260" r:id="rId10"/>
    <p:sldId id="261" r:id="rId11"/>
    <p:sldId id="262" r:id="rId12"/>
    <p:sldId id="27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2" autoAdjust="0"/>
    <p:restoredTop sz="94671" autoAdjust="0"/>
  </p:normalViewPr>
  <p:slideViewPr>
    <p:cSldViewPr>
      <p:cViewPr>
        <p:scale>
          <a:sx n="100" d="100"/>
          <a:sy n="100" d="100"/>
        </p:scale>
        <p:origin x="552" y="144"/>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93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E8C63683-6012-4D53-902A-61343ECADD53}"/>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5D5FC27-A76E-4C7D-9698-4B4BD65DBC5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2</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3315" name="Rectangle 1026">
            <a:extLst>
              <a:ext uri="{FF2B5EF4-FFF2-40B4-BE49-F238E27FC236}">
                <a16:creationId xmlns:a16="http://schemas.microsoft.com/office/drawing/2014/main" id="{E74BBCFA-50FF-492F-8376-AFB0F93BF2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a:extLst>
              <a:ext uri="{FF2B5EF4-FFF2-40B4-BE49-F238E27FC236}">
                <a16:creationId xmlns:a16="http://schemas.microsoft.com/office/drawing/2014/main" id="{EDEE0B83-766E-42BC-8F34-6677991BA69F}"/>
              </a:ext>
            </a:extLst>
          </p:cNvPr>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448587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58E4D3DB-5785-4986-B368-E201BC9A92AA}"/>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9ED989B-C0A5-460A-A0A4-49C07E405C3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6</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4339" name="Rectangle 2">
            <a:extLst>
              <a:ext uri="{FF2B5EF4-FFF2-40B4-BE49-F238E27FC236}">
                <a16:creationId xmlns:a16="http://schemas.microsoft.com/office/drawing/2014/main" id="{DAECB69F-6E94-46E9-9BC5-D4B9A7998A18}"/>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48FE69A3-43C7-4E96-9F4F-6DF0D803BF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3594938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B9AFD-E086-4E17-A117-1755F186B19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FDA479-781B-4DC7-A73E-6598065AC9C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D9C994-CF21-4C1B-86E4-86AD5374C1ED}"/>
              </a:ext>
            </a:extLst>
          </p:cNvPr>
          <p:cNvSpPr>
            <a:spLocks noGrp="1"/>
          </p:cNvSpPr>
          <p:nvPr>
            <p:ph type="dt" sz="half" idx="10"/>
          </p:nvPr>
        </p:nvSpPr>
        <p:spPr/>
        <p:txBody>
          <a:bodyPr/>
          <a:lstStyle/>
          <a:p>
            <a:fld id="{5077E113-B2F0-49AD-8ACD-305F20DC8837}" type="datetimeFigureOut">
              <a:rPr lang="en-US" smtClean="0"/>
              <a:t>2/28/18</a:t>
            </a:fld>
            <a:endParaRPr lang="en-US"/>
          </a:p>
        </p:txBody>
      </p:sp>
      <p:sp>
        <p:nvSpPr>
          <p:cNvPr id="5" name="Footer Placeholder 4">
            <a:extLst>
              <a:ext uri="{FF2B5EF4-FFF2-40B4-BE49-F238E27FC236}">
                <a16:creationId xmlns:a16="http://schemas.microsoft.com/office/drawing/2014/main" id="{31D86127-1E45-43AB-97F0-92FF7FD07C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522B83-DBA6-4327-A05B-53A4B348CC7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486718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FC584-656A-4327-BB29-FE17B70648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F62CF7-2316-486C-8D68-D0ABF2EE29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86DD6B-D8F5-4045-884B-BD964E96E79E}"/>
              </a:ext>
            </a:extLst>
          </p:cNvPr>
          <p:cNvSpPr>
            <a:spLocks noGrp="1"/>
          </p:cNvSpPr>
          <p:nvPr>
            <p:ph type="dt" sz="half" idx="10"/>
          </p:nvPr>
        </p:nvSpPr>
        <p:spPr/>
        <p:txBody>
          <a:bodyPr/>
          <a:lstStyle/>
          <a:p>
            <a:fld id="{5077E113-B2F0-49AD-8ACD-305F20DC8837}" type="datetimeFigureOut">
              <a:rPr lang="en-US" smtClean="0"/>
              <a:t>2/28/18</a:t>
            </a:fld>
            <a:endParaRPr lang="en-US"/>
          </a:p>
        </p:txBody>
      </p:sp>
      <p:sp>
        <p:nvSpPr>
          <p:cNvPr id="5" name="Footer Placeholder 4">
            <a:extLst>
              <a:ext uri="{FF2B5EF4-FFF2-40B4-BE49-F238E27FC236}">
                <a16:creationId xmlns:a16="http://schemas.microsoft.com/office/drawing/2014/main" id="{B90B2173-858F-4848-BA40-6EBD5C26FF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269182-3CEE-4F20-AB08-DD8E503A67C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443791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24657-1AD5-49C3-8ACF-D27CB0C8B67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F6F7E2-D092-4FCB-9571-74D0D78A7C3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993D783-B247-4BBE-8689-54A7E5FCC6C6}"/>
              </a:ext>
            </a:extLst>
          </p:cNvPr>
          <p:cNvSpPr>
            <a:spLocks noGrp="1"/>
          </p:cNvSpPr>
          <p:nvPr>
            <p:ph type="dt" sz="half" idx="10"/>
          </p:nvPr>
        </p:nvSpPr>
        <p:spPr/>
        <p:txBody>
          <a:bodyPr/>
          <a:lstStyle/>
          <a:p>
            <a:fld id="{5077E113-B2F0-49AD-8ACD-305F20DC8837}" type="datetimeFigureOut">
              <a:rPr lang="en-US" smtClean="0"/>
              <a:t>2/28/18</a:t>
            </a:fld>
            <a:endParaRPr lang="en-US"/>
          </a:p>
        </p:txBody>
      </p:sp>
      <p:sp>
        <p:nvSpPr>
          <p:cNvPr id="5" name="Footer Placeholder 4">
            <a:extLst>
              <a:ext uri="{FF2B5EF4-FFF2-40B4-BE49-F238E27FC236}">
                <a16:creationId xmlns:a16="http://schemas.microsoft.com/office/drawing/2014/main" id="{90E77988-17CB-4390-9E04-A04C9B5262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2441FC-5F98-41FF-BE82-2A4D96277635}"/>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634575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72032-FEB9-471F-A30D-F36F95FA2B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EBECEC-A074-4330-BC29-1C4A2B878BD7}"/>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7A498D-E9DB-44CB-800F-1B3B4E07CF0C}"/>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02AA34-16E4-40B1-B2DD-96453BCC1301}"/>
              </a:ext>
            </a:extLst>
          </p:cNvPr>
          <p:cNvSpPr>
            <a:spLocks noGrp="1"/>
          </p:cNvSpPr>
          <p:nvPr>
            <p:ph type="dt" sz="half" idx="10"/>
          </p:nvPr>
        </p:nvSpPr>
        <p:spPr/>
        <p:txBody>
          <a:bodyPr/>
          <a:lstStyle/>
          <a:p>
            <a:fld id="{5077E113-B2F0-49AD-8ACD-305F20DC8837}" type="datetimeFigureOut">
              <a:rPr lang="en-US" smtClean="0"/>
              <a:t>2/28/18</a:t>
            </a:fld>
            <a:endParaRPr lang="en-US"/>
          </a:p>
        </p:txBody>
      </p:sp>
      <p:sp>
        <p:nvSpPr>
          <p:cNvPr id="6" name="Footer Placeholder 5">
            <a:extLst>
              <a:ext uri="{FF2B5EF4-FFF2-40B4-BE49-F238E27FC236}">
                <a16:creationId xmlns:a16="http://schemas.microsoft.com/office/drawing/2014/main" id="{B7DF8920-D9CD-47E7-8C98-8AB732835D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AD3008-809C-46E0-A987-C7C8A3EDC2D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057425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0562E-C4E6-4675-8F3B-90D2D5457CD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8FB3CC-3E71-424D-9831-F40EEF5893C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D4A4017-976F-44C9-8A28-2A97BFFB6FC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7CF09B-2A6C-4159-86EF-72DC7886101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FB4A5A6-98DF-434E-8679-3834711B2D19}"/>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88220B-BDCC-4C94-8F85-D4326324537C}"/>
              </a:ext>
            </a:extLst>
          </p:cNvPr>
          <p:cNvSpPr>
            <a:spLocks noGrp="1"/>
          </p:cNvSpPr>
          <p:nvPr>
            <p:ph type="dt" sz="half" idx="10"/>
          </p:nvPr>
        </p:nvSpPr>
        <p:spPr/>
        <p:txBody>
          <a:bodyPr/>
          <a:lstStyle/>
          <a:p>
            <a:fld id="{5077E113-B2F0-49AD-8ACD-305F20DC8837}" type="datetimeFigureOut">
              <a:rPr lang="en-US" smtClean="0"/>
              <a:t>2/28/18</a:t>
            </a:fld>
            <a:endParaRPr lang="en-US"/>
          </a:p>
        </p:txBody>
      </p:sp>
      <p:sp>
        <p:nvSpPr>
          <p:cNvPr id="8" name="Footer Placeholder 7">
            <a:extLst>
              <a:ext uri="{FF2B5EF4-FFF2-40B4-BE49-F238E27FC236}">
                <a16:creationId xmlns:a16="http://schemas.microsoft.com/office/drawing/2014/main" id="{7F43853F-DB93-4C5D-863B-4CA577C970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535B31-2279-46B4-BC4D-B2F502FE1F27}"/>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2915057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C8BF9-8BE0-4413-A2F6-0451FABD35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7EF1D0-52EB-4B09-A414-F8647CD3E901}"/>
              </a:ext>
            </a:extLst>
          </p:cNvPr>
          <p:cNvSpPr>
            <a:spLocks noGrp="1"/>
          </p:cNvSpPr>
          <p:nvPr>
            <p:ph type="dt" sz="half" idx="10"/>
          </p:nvPr>
        </p:nvSpPr>
        <p:spPr/>
        <p:txBody>
          <a:bodyPr/>
          <a:lstStyle/>
          <a:p>
            <a:fld id="{5077E113-B2F0-49AD-8ACD-305F20DC8837}" type="datetimeFigureOut">
              <a:rPr lang="en-US" smtClean="0"/>
              <a:t>2/28/18</a:t>
            </a:fld>
            <a:endParaRPr lang="en-US"/>
          </a:p>
        </p:txBody>
      </p:sp>
      <p:sp>
        <p:nvSpPr>
          <p:cNvPr id="4" name="Footer Placeholder 3">
            <a:extLst>
              <a:ext uri="{FF2B5EF4-FFF2-40B4-BE49-F238E27FC236}">
                <a16:creationId xmlns:a16="http://schemas.microsoft.com/office/drawing/2014/main" id="{C28E695C-1B9E-4B70-BE3C-F16334E948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BA71DF8-1B39-440A-A38E-2746CAB6CF1C}"/>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8077635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90E129-B44D-434F-A937-88943E58FB51}"/>
              </a:ext>
            </a:extLst>
          </p:cNvPr>
          <p:cNvSpPr>
            <a:spLocks noGrp="1"/>
          </p:cNvSpPr>
          <p:nvPr>
            <p:ph type="dt" sz="half" idx="10"/>
          </p:nvPr>
        </p:nvSpPr>
        <p:spPr/>
        <p:txBody>
          <a:bodyPr/>
          <a:lstStyle/>
          <a:p>
            <a:fld id="{5077E113-B2F0-49AD-8ACD-305F20DC8837}" type="datetimeFigureOut">
              <a:rPr lang="en-US" smtClean="0"/>
              <a:t>2/28/18</a:t>
            </a:fld>
            <a:endParaRPr lang="en-US"/>
          </a:p>
        </p:txBody>
      </p:sp>
      <p:sp>
        <p:nvSpPr>
          <p:cNvPr id="3" name="Footer Placeholder 2">
            <a:extLst>
              <a:ext uri="{FF2B5EF4-FFF2-40B4-BE49-F238E27FC236}">
                <a16:creationId xmlns:a16="http://schemas.microsoft.com/office/drawing/2014/main" id="{9A3A9D04-C2B9-42F6-B497-6580DD223D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F9D6DD-79CA-46B0-A6C6-CA98C2DF757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520433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7FBCD-F9F5-4DE8-8CAF-C6EC972813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861B6A-3F83-4A15-BFE0-82F3111D308E}"/>
              </a:ext>
            </a:extLst>
          </p:cNvPr>
          <p:cNvSpPr>
            <a:spLocks noGrp="1"/>
          </p:cNvSpPr>
          <p:nvPr>
            <p:ph type="dt" sz="half" idx="10"/>
          </p:nvPr>
        </p:nvSpPr>
        <p:spPr/>
        <p:txBody>
          <a:bodyPr/>
          <a:lstStyle/>
          <a:p>
            <a:pPr>
              <a:defRPr/>
            </a:pPr>
            <a:r>
              <a:rPr lang="en-US" altLang="en-US" sz="1400"/>
              <a:t>Nov. 2017</a:t>
            </a:r>
            <a:endParaRPr lang="en-US" altLang="en-US" sz="1400" dirty="0"/>
          </a:p>
        </p:txBody>
      </p:sp>
      <p:sp>
        <p:nvSpPr>
          <p:cNvPr id="4" name="Footer Placeholder 3">
            <a:extLst>
              <a:ext uri="{FF2B5EF4-FFF2-40B4-BE49-F238E27FC236}">
                <a16:creationId xmlns:a16="http://schemas.microsoft.com/office/drawing/2014/main" id="{1D39B10F-4F5D-4547-A642-3CCC98F3041D}"/>
              </a:ext>
            </a:extLst>
          </p:cNvPr>
          <p:cNvSpPr>
            <a:spLocks noGrp="1"/>
          </p:cNvSpPr>
          <p:nvPr>
            <p:ph type="ftr" sz="quarter" idx="11"/>
          </p:nvPr>
        </p:nvSpPr>
        <p:spPr/>
        <p:txBody>
          <a:bodyPr/>
          <a:lstStyle/>
          <a:p>
            <a:pPr>
              <a:defRPr/>
            </a:pPr>
            <a:r>
              <a:rPr lang="en-US" altLang="en-US"/>
              <a:t>Matthew Gillmore, Itron</a:t>
            </a:r>
            <a:endParaRPr lang="en-US" altLang="en-US" dirty="0"/>
          </a:p>
        </p:txBody>
      </p:sp>
      <p:sp>
        <p:nvSpPr>
          <p:cNvPr id="5" name="Slide Number Placeholder 4">
            <a:extLst>
              <a:ext uri="{FF2B5EF4-FFF2-40B4-BE49-F238E27FC236}">
                <a16:creationId xmlns:a16="http://schemas.microsoft.com/office/drawing/2014/main" id="{E1646DC5-C54E-4A06-8F93-0004022D0BEB}"/>
              </a:ext>
            </a:extLst>
          </p:cNvPr>
          <p:cNvSpPr>
            <a:spLocks noGrp="1"/>
          </p:cNvSpPr>
          <p:nvPr>
            <p:ph type="sldNum" sz="quarter" idx="12"/>
          </p:nvPr>
        </p:nvSpPr>
        <p:spPr/>
        <p:txBody>
          <a:bodyPr/>
          <a:lstStyle/>
          <a:p>
            <a:pPr>
              <a:defRPr/>
            </a:pPr>
            <a:r>
              <a:rPr lang="en-US" altLang="en-US"/>
              <a:t>Slide </a:t>
            </a:r>
            <a:fld id="{7BD9AE10-2F0C-444F-9697-6FFCC3759E3A}" type="slidenum">
              <a:rPr lang="en-US" altLang="en-US" smtClean="0"/>
              <a:pPr>
                <a:defRPr/>
              </a:pPr>
              <a:t>‹#›</a:t>
            </a:fld>
            <a:endParaRPr lang="en-US" altLang="en-US"/>
          </a:p>
        </p:txBody>
      </p:sp>
    </p:spTree>
    <p:extLst>
      <p:ext uri="{BB962C8B-B14F-4D97-AF65-F5344CB8AC3E}">
        <p14:creationId xmlns:p14="http://schemas.microsoft.com/office/powerpoint/2010/main" val="39553344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87B82-AE2B-48A3-9DCD-D62507F31AB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39DA4A-1BE9-4B7B-8F2F-E8E825BD0CF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298049-1AF3-440E-80B0-9FE455049A8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C42CCE-CB29-41F8-B137-31602A5E0185}"/>
              </a:ext>
            </a:extLst>
          </p:cNvPr>
          <p:cNvSpPr>
            <a:spLocks noGrp="1"/>
          </p:cNvSpPr>
          <p:nvPr>
            <p:ph type="dt" sz="half" idx="10"/>
          </p:nvPr>
        </p:nvSpPr>
        <p:spPr/>
        <p:txBody>
          <a:bodyPr/>
          <a:lstStyle/>
          <a:p>
            <a:fld id="{5077E113-B2F0-49AD-8ACD-305F20DC8837}" type="datetimeFigureOut">
              <a:rPr lang="en-US" smtClean="0"/>
              <a:t>2/28/18</a:t>
            </a:fld>
            <a:endParaRPr lang="en-US"/>
          </a:p>
        </p:txBody>
      </p:sp>
      <p:sp>
        <p:nvSpPr>
          <p:cNvPr id="6" name="Footer Placeholder 5">
            <a:extLst>
              <a:ext uri="{FF2B5EF4-FFF2-40B4-BE49-F238E27FC236}">
                <a16:creationId xmlns:a16="http://schemas.microsoft.com/office/drawing/2014/main" id="{60846DE9-E40E-4FE0-A791-AE2479FBC6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E5A539-27C2-4F03-8C43-EE3AA26C51A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9333943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61429-5A19-4671-87BC-24FB28D9FA3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078597-91C3-419B-82F1-A17F7D487E4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060A63-F6D9-433D-B376-81B703B08D5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6F1F02E-252A-4C1A-8A25-8274F78C6142}"/>
              </a:ext>
            </a:extLst>
          </p:cNvPr>
          <p:cNvSpPr>
            <a:spLocks noGrp="1"/>
          </p:cNvSpPr>
          <p:nvPr>
            <p:ph type="dt" sz="half" idx="10"/>
          </p:nvPr>
        </p:nvSpPr>
        <p:spPr/>
        <p:txBody>
          <a:bodyPr/>
          <a:lstStyle/>
          <a:p>
            <a:fld id="{5077E113-B2F0-49AD-8ACD-305F20DC8837}" type="datetimeFigureOut">
              <a:rPr lang="en-US" smtClean="0"/>
              <a:t>2/28/18</a:t>
            </a:fld>
            <a:endParaRPr lang="en-US"/>
          </a:p>
        </p:txBody>
      </p:sp>
      <p:sp>
        <p:nvSpPr>
          <p:cNvPr id="6" name="Footer Placeholder 5">
            <a:extLst>
              <a:ext uri="{FF2B5EF4-FFF2-40B4-BE49-F238E27FC236}">
                <a16:creationId xmlns:a16="http://schemas.microsoft.com/office/drawing/2014/main" id="{764EF480-D1CF-46B2-93F8-A3568C781E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618CC6-5B9C-46DC-9D4E-7E59E6F31B3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0958208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35CDD-A8F0-4F09-AC28-6B00CAC24F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6710C5-ECB4-4A54-93B9-8CA82C2FC9A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6EF40-2F04-41D1-8655-2F0BF708520E}"/>
              </a:ext>
            </a:extLst>
          </p:cNvPr>
          <p:cNvSpPr>
            <a:spLocks noGrp="1"/>
          </p:cNvSpPr>
          <p:nvPr>
            <p:ph type="dt" sz="half" idx="10"/>
          </p:nvPr>
        </p:nvSpPr>
        <p:spPr/>
        <p:txBody>
          <a:bodyPr/>
          <a:lstStyle/>
          <a:p>
            <a:fld id="{5077E113-B2F0-49AD-8ACD-305F20DC8837}" type="datetimeFigureOut">
              <a:rPr lang="en-US" smtClean="0"/>
              <a:t>2/28/18</a:t>
            </a:fld>
            <a:endParaRPr lang="en-US"/>
          </a:p>
        </p:txBody>
      </p:sp>
      <p:sp>
        <p:nvSpPr>
          <p:cNvPr id="5" name="Footer Placeholder 4">
            <a:extLst>
              <a:ext uri="{FF2B5EF4-FFF2-40B4-BE49-F238E27FC236}">
                <a16:creationId xmlns:a16="http://schemas.microsoft.com/office/drawing/2014/main" id="{1FB0FAD9-A4AD-4CB4-AD27-514C6F3E2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3B1F97-30B7-4402-BBBA-067370D4A723}"/>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2365533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BE87E7-764C-4B20-A9D3-B4CC752E46B6}"/>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5862C0-0BC8-40C9-BA2B-272B1ED41A83}"/>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914B0-4031-4F4D-A752-431620563199}"/>
              </a:ext>
            </a:extLst>
          </p:cNvPr>
          <p:cNvSpPr>
            <a:spLocks noGrp="1"/>
          </p:cNvSpPr>
          <p:nvPr>
            <p:ph type="dt" sz="half" idx="10"/>
          </p:nvPr>
        </p:nvSpPr>
        <p:spPr/>
        <p:txBody>
          <a:bodyPr/>
          <a:lstStyle/>
          <a:p>
            <a:fld id="{5077E113-B2F0-49AD-8ACD-305F20DC8837}" type="datetimeFigureOut">
              <a:rPr lang="en-US" smtClean="0"/>
              <a:t>2/28/18</a:t>
            </a:fld>
            <a:endParaRPr lang="en-US"/>
          </a:p>
        </p:txBody>
      </p:sp>
      <p:sp>
        <p:nvSpPr>
          <p:cNvPr id="5" name="Footer Placeholder 4">
            <a:extLst>
              <a:ext uri="{FF2B5EF4-FFF2-40B4-BE49-F238E27FC236}">
                <a16:creationId xmlns:a16="http://schemas.microsoft.com/office/drawing/2014/main" id="{1D9C5FF2-3231-4A50-AD38-52D945F41A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613D80-89FA-46AF-8124-84F87F2DF9D8}"/>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41988829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1415676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6748169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594089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5061602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144264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48823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453795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80582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889630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812766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9011226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9568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Nov. 2017</a:t>
            </a:r>
          </a:p>
        </p:txBody>
      </p:sp>
      <p:sp>
        <p:nvSpPr>
          <p:cNvPr id="6" name="Fußzeilenplatzhalter 5"/>
          <p:cNvSpPr>
            <a:spLocks noGrp="1"/>
          </p:cNvSpPr>
          <p:nvPr>
            <p:ph type="ftr" sz="quarter" idx="11"/>
          </p:nvPr>
        </p:nvSpPr>
        <p:spPr>
          <a:xfrm>
            <a:off x="5486400" y="6544491"/>
            <a:ext cx="3124200" cy="184666"/>
          </a:xfrm>
        </p:spPr>
        <p:txBody>
          <a:bodyPr/>
          <a:lstStyle>
            <a:lvl1pPr>
              <a:defRPr dirty="0" smtClean="0"/>
            </a:lvl1pPr>
          </a:lstStyle>
          <a:p>
            <a:pPr>
              <a:defRPr/>
            </a:pPr>
            <a:r>
              <a:rPr lang="en-US" altLang="en-US" dirty="0"/>
              <a:t>Matthew Gillmore - Itron</a:t>
            </a:r>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dirty="0"/>
              <a:t>Titelmasterformat durch Klicken bearbeiten</a:t>
            </a:r>
            <a:endParaRPr lang="en-US" altLang="en-US"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a:t>Textmasterformat bearbeiten</a:t>
            </a:r>
          </a:p>
          <a:p>
            <a:pPr lvl="1"/>
            <a:r>
              <a:rPr lang="de-DE" altLang="en-US" dirty="0"/>
              <a:t>Zweite Ebene</a:t>
            </a:r>
          </a:p>
          <a:p>
            <a:pPr lvl="2"/>
            <a:r>
              <a:rPr lang="de-DE" altLang="en-US" dirty="0"/>
              <a:t>Dritte Ebene</a:t>
            </a:r>
          </a:p>
          <a:p>
            <a:pPr lvl="3"/>
            <a:r>
              <a:rPr lang="de-DE" altLang="en-US" dirty="0"/>
              <a:t>Vierte Ebene</a:t>
            </a:r>
          </a:p>
          <a:p>
            <a:pPr lvl="4"/>
            <a:r>
              <a:rPr lang="de-DE" altLang="en-US" dirty="0"/>
              <a:t>Fünfte Ebene</a:t>
            </a:r>
            <a:endParaRPr lang="en-US" altLang="en-US"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a:t>January, 2018</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Matthew Gillmore, Itron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a:t>
            </a:r>
            <a:r>
              <a:rPr lang="en-US" altLang="en-US" sz="1200" b="1" dirty="0"/>
              <a:t>IEEE 802.</a:t>
            </a:r>
            <a:r>
              <a:rPr lang="en-US" sz="1200" b="1" i="0" kern="1200" dirty="0">
                <a:solidFill>
                  <a:schemeClr val="tx1"/>
                </a:solidFill>
                <a:effectLst/>
                <a:latin typeface="Times New Roman" pitchFamily="18" charset="0"/>
                <a:ea typeface="+mn-ea"/>
                <a:cs typeface="+mn-cs"/>
              </a:rPr>
              <a:t>15-18-0028-00-fane</a:t>
            </a:r>
            <a:endParaRPr lang="en-US" altLang="en-US" sz="12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85" r:id="rId2"/>
    <p:sldLayoutId id="2147483662" r:id="rId3"/>
    <p:sldLayoutId id="2147483663" r:id="rId4"/>
    <p:sldLayoutId id="2147483671" r:id="rId5"/>
    <p:sldLayoutId id="2147483664" r:id="rId6"/>
    <p:sldLayoutId id="2147483665" r:id="rId7"/>
    <p:sldLayoutId id="2147483666" r:id="rId8"/>
    <p:sldLayoutId id="2147483667" r:id="rId9"/>
    <p:sldLayoutId id="2147483668" r:id="rId10"/>
    <p:sldLayoutId id="2147483669" r:id="rId11"/>
    <p:sldLayoutId id="2147483670"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3597CC-3DD9-4C8A-B91B-D823242089B9}"/>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8E84F6-CFC9-41AB-B95A-3BDE38069E3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E6DAE0-9417-4035-8710-4DE79982849D}"/>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7E113-B2F0-49AD-8ACD-305F20DC8837}" type="datetimeFigureOut">
              <a:rPr lang="en-US" smtClean="0"/>
              <a:t>2/28/18</a:t>
            </a:fld>
            <a:endParaRPr lang="en-US"/>
          </a:p>
        </p:txBody>
      </p:sp>
      <p:sp>
        <p:nvSpPr>
          <p:cNvPr id="5" name="Footer Placeholder 4">
            <a:extLst>
              <a:ext uri="{FF2B5EF4-FFF2-40B4-BE49-F238E27FC236}">
                <a16:creationId xmlns:a16="http://schemas.microsoft.com/office/drawing/2014/main" id="{70D20FB2-95D7-463D-8AA7-EF790AFC328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57AD0B-F49F-4041-92B0-2DE572399549}"/>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9E9A6-4714-41E3-878C-372905DC3420}" type="slidenum">
              <a:rPr lang="en-US" smtClean="0"/>
              <a:t>‹#›</a:t>
            </a:fld>
            <a:endParaRPr lang="en-US"/>
          </a:p>
        </p:txBody>
      </p:sp>
    </p:spTree>
    <p:extLst>
      <p:ext uri="{BB962C8B-B14F-4D97-AF65-F5344CB8AC3E}">
        <p14:creationId xmlns:p14="http://schemas.microsoft.com/office/powerpoint/2010/main" val="22711800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7065A2E-8A2F-4F6B-9E3E-E4354A489D01}"/>
              </a:ext>
            </a:extLst>
          </p:cNvPr>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7E2106C-CB88-45E1-B578-1B10886D56B1}"/>
              </a:ext>
            </a:extLst>
          </p:cNvPr>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a:extLst>
              <a:ext uri="{FF2B5EF4-FFF2-40B4-BE49-F238E27FC236}">
                <a16:creationId xmlns:a16="http://schemas.microsoft.com/office/drawing/2014/main" id="{ECDED584-FFED-48AE-A2A9-547C54F90C07}"/>
              </a:ext>
            </a:extLst>
          </p:cNvPr>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29" name="Picture 12" descr="ieeeblu">
            <a:extLst>
              <a:ext uri="{FF2B5EF4-FFF2-40B4-BE49-F238E27FC236}">
                <a16:creationId xmlns:a16="http://schemas.microsoft.com/office/drawing/2014/main" id="{B741DE99-E30B-4BBE-ABF7-C445D6BAE4A5}"/>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a:extLst>
              <a:ext uri="{FF2B5EF4-FFF2-40B4-BE49-F238E27FC236}">
                <a16:creationId xmlns:a16="http://schemas.microsoft.com/office/drawing/2014/main" id="{2A571629-2CA9-45BD-9390-E308EE5B45CA}"/>
              </a:ext>
            </a:extLst>
          </p:cNvPr>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altLang="en-US" sz="1100" b="1" dirty="0">
                <a:solidFill>
                  <a:srgbClr val="000099"/>
                </a:solidFill>
                <a:latin typeface="Arial" charset="0"/>
                <a:cs typeface="+mn-cs"/>
              </a:rPr>
              <a:t>02 January 2018</a:t>
            </a:r>
            <a:endParaRPr lang="en-GB" altLang="en-US" sz="1100" b="1" dirty="0">
              <a:solidFill>
                <a:srgbClr val="000099"/>
              </a:solidFill>
              <a:latin typeface="Arial" charset="0"/>
              <a:cs typeface="Arial" charset="0"/>
            </a:endParaRPr>
          </a:p>
        </p:txBody>
      </p:sp>
    </p:spTree>
    <p:extLst>
      <p:ext uri="{BB962C8B-B14F-4D97-AF65-F5344CB8AC3E}">
        <p14:creationId xmlns:p14="http://schemas.microsoft.com/office/powerpoint/2010/main" val="331064340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March 2018</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Matthew Gillmore, Itron</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836712"/>
            <a:ext cx="899160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P802.15.4MD</a:t>
            </a: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[802.15.4md Opening and Closing Report]</a:t>
            </a:r>
          </a:p>
          <a:p>
            <a:pPr>
              <a:defRPr/>
            </a:pPr>
            <a:r>
              <a:rPr lang="en-US" altLang="en-US" sz="1600" b="1" dirty="0">
                <a:solidFill>
                  <a:schemeClr val="tx2"/>
                </a:solidFill>
              </a:rPr>
              <a:t>Date Submitted: </a:t>
            </a:r>
            <a:r>
              <a:rPr lang="en-US" altLang="en-US" sz="1600" dirty="0">
                <a:solidFill>
                  <a:schemeClr val="tx2"/>
                </a:solidFill>
              </a:rPr>
              <a:t>[Feb 8, 2018]	</a:t>
            </a:r>
          </a:p>
          <a:p>
            <a:pPr>
              <a:defRPr/>
            </a:pPr>
            <a:r>
              <a:rPr lang="en-US" altLang="en-US" sz="1600" b="1" dirty="0">
                <a:solidFill>
                  <a:schemeClr val="tx2"/>
                </a:solidFill>
              </a:rPr>
              <a:t>Source:</a:t>
            </a:r>
            <a:r>
              <a:rPr lang="en-US" altLang="en-US" sz="1600" dirty="0">
                <a:solidFill>
                  <a:schemeClr val="tx2"/>
                </a:solidFill>
              </a:rPr>
              <a:t> [Gary Stuebing, Cisco Systems]</a:t>
            </a:r>
          </a:p>
          <a:p>
            <a:pPr>
              <a:defRPr/>
            </a:pPr>
            <a:r>
              <a:rPr lang="en-US" altLang="en-US" sz="1600" dirty="0">
                <a:solidFill>
                  <a:schemeClr val="tx2"/>
                </a:solidFill>
              </a:rPr>
              <a:t>Address[</a:t>
            </a:r>
            <a:r>
              <a:rPr lang="en-US" dirty="0"/>
              <a:t>5310 N Ocean Blvd. North Myrtle Beach, SC</a:t>
            </a:r>
            <a:r>
              <a:rPr lang="en-US" altLang="en-US" sz="1600" dirty="0">
                <a:solidFill>
                  <a:schemeClr val="tx2"/>
                </a:solidFill>
              </a:rPr>
              <a:t>]</a:t>
            </a:r>
          </a:p>
          <a:p>
            <a:pPr>
              <a:defRPr/>
            </a:pPr>
            <a:r>
              <a:rPr lang="en-US" altLang="en-US" sz="1600" dirty="0">
                <a:solidFill>
                  <a:schemeClr val="tx2"/>
                </a:solidFill>
              </a:rPr>
              <a:t>Voice[] E-Mail:[</a:t>
            </a:r>
            <a:r>
              <a:rPr lang="en-US" altLang="en-US" sz="1600" dirty="0" err="1">
                <a:solidFill>
                  <a:schemeClr val="tx2"/>
                </a:solidFill>
              </a:rPr>
              <a:t>gstuebin@cisco.com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and Work completed in 802.15.4md]</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March 802.15.4md]</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Timeline</a:t>
            </a:r>
          </a:p>
        </p:txBody>
      </p:sp>
      <p:sp>
        <p:nvSpPr>
          <p:cNvPr id="3" name="Inhaltsplatzhalter 2"/>
          <p:cNvSpPr>
            <a:spLocks noGrp="1"/>
          </p:cNvSpPr>
          <p:nvPr>
            <p:ph idx="1"/>
          </p:nvPr>
        </p:nvSpPr>
        <p:spPr/>
        <p:txBody>
          <a:bodyPr/>
          <a:lstStyle/>
          <a:p>
            <a:r>
              <a:rPr lang="en-US" sz="2000" b="1" dirty="0"/>
              <a:t>Mar 2018 Interim (Chicago)</a:t>
            </a:r>
          </a:p>
          <a:p>
            <a:pPr lvl="1">
              <a:buFontTx/>
              <a:buChar char="–"/>
            </a:pPr>
            <a:r>
              <a:rPr lang="en-US" sz="1800" dirty="0"/>
              <a:t>Introduction to Roll Up and Next Steps</a:t>
            </a:r>
          </a:p>
          <a:p>
            <a:pPr>
              <a:buFont typeface="Arial" panose="020B0604020202020204" pitchFamily="34" charset="0"/>
              <a:buChar char="•"/>
            </a:pPr>
            <a:r>
              <a:rPr lang="en-US" sz="2000" b="1" dirty="0"/>
              <a:t>July 2018 Plenary (San Diego)</a:t>
            </a:r>
          </a:p>
          <a:p>
            <a:pPr lvl="1"/>
            <a:r>
              <a:rPr lang="en-US" sz="1800" dirty="0"/>
              <a:t>Review submissions </a:t>
            </a:r>
          </a:p>
          <a:p>
            <a:r>
              <a:rPr lang="en-US" sz="2000" b="1" dirty="0"/>
              <a:t>Sept 2018 Interim (Waikoloa)</a:t>
            </a:r>
          </a:p>
          <a:p>
            <a:pPr lvl="1"/>
            <a:r>
              <a:rPr lang="en-US" sz="1600" b="1" dirty="0"/>
              <a:t>Comment Resolution</a:t>
            </a:r>
          </a:p>
          <a:p>
            <a:r>
              <a:rPr lang="en-US" sz="2000" b="1" dirty="0"/>
              <a:t>Nov 2018 Plenary (Bangkok)</a:t>
            </a:r>
          </a:p>
          <a:p>
            <a:pPr lvl="1"/>
            <a:r>
              <a:rPr lang="en-US" sz="1600" b="1" dirty="0"/>
              <a:t>Comment Resolution</a:t>
            </a:r>
          </a:p>
          <a:p>
            <a:pPr lvl="1"/>
            <a:r>
              <a:rPr lang="en-US" sz="1600" b="1" dirty="0"/>
              <a:t>Submit for ballot</a:t>
            </a:r>
          </a:p>
          <a:p>
            <a:r>
              <a:rPr lang="en-US" sz="2000" b="1" dirty="0"/>
              <a:t>May 2019</a:t>
            </a:r>
          </a:p>
          <a:p>
            <a:pPr lvl="1"/>
            <a:r>
              <a:rPr lang="en-US" sz="1600" b="1" dirty="0"/>
              <a:t>Comment resolution</a:t>
            </a:r>
          </a:p>
          <a:p>
            <a:pPr lvl="1"/>
            <a:r>
              <a:rPr lang="en-US" sz="1600" b="1" dirty="0"/>
              <a:t>Resubmission for ballot</a:t>
            </a:r>
          </a:p>
        </p:txBody>
      </p:sp>
      <p:sp>
        <p:nvSpPr>
          <p:cNvPr id="5" name="Fußzeilenplatzhalter 4"/>
          <p:cNvSpPr>
            <a:spLocks noGrp="1"/>
          </p:cNvSpPr>
          <p:nvPr>
            <p:ph type="ftr" sz="quarter" idx="11"/>
          </p:nvPr>
        </p:nvSpPr>
        <p:spPr/>
        <p:txBody>
          <a:bodyPr/>
          <a:lstStyle/>
          <a:p>
            <a:pPr>
              <a:defRPr/>
            </a:pPr>
            <a:r>
              <a:rPr lang="en-US" altLang="en-US" dirty="0"/>
              <a:t>Matthew Gillmore, Itron</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1494740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a:extLst>
              <a:ext uri="{FF2B5EF4-FFF2-40B4-BE49-F238E27FC236}">
                <a16:creationId xmlns:a16="http://schemas.microsoft.com/office/drawing/2014/main" id="{090A2D95-A848-4E05-B32E-7439894C7545}"/>
              </a:ext>
            </a:extLst>
          </p:cNvPr>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a:extLst>
              <a:ext uri="{FF2B5EF4-FFF2-40B4-BE49-F238E27FC236}">
                <a16:creationId xmlns:a16="http://schemas.microsoft.com/office/drawing/2014/main" id="{E3AA8DBA-F86A-431E-91BE-1CDF984B702C}"/>
              </a:ext>
            </a:extLst>
          </p:cNvPr>
          <p:cNvSpPr>
            <a:spLocks noGrp="1" noChangeArrowheads="1"/>
          </p:cNvSpPr>
          <p:nvPr>
            <p:ph type="title"/>
          </p:nvPr>
        </p:nvSpPr>
        <p:spPr>
          <a:xfrm>
            <a:off x="685800" y="0"/>
            <a:ext cx="7772400" cy="609600"/>
          </a:xfrm>
        </p:spPr>
        <p:txBody>
          <a:bodyPr lIns="90487" tIns="44450" rIns="90487" bIns="44450"/>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a:extLst>
              <a:ext uri="{FF2B5EF4-FFF2-40B4-BE49-F238E27FC236}">
                <a16:creationId xmlns:a16="http://schemas.microsoft.com/office/drawing/2014/main" id="{86D8FA8D-FBE3-4168-9DF8-228C098CF62B}"/>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200" b="1" i="0" u="sng"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
        <p:nvSpPr>
          <p:cNvPr id="7173" name="Rectangle 1029">
            <a:extLst>
              <a:ext uri="{FF2B5EF4-FFF2-40B4-BE49-F238E27FC236}">
                <a16:creationId xmlns:a16="http://schemas.microsoft.com/office/drawing/2014/main" id="{26AE5C01-5E63-46C7-97F5-7DA4DB1FF180}"/>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3363" marR="0" lvl="0" indent="-180975" algn="l" defTabSz="914400" rtl="0" eaLnBrk="0" fontAlgn="base" latinLnBrk="0" hangingPunct="0">
              <a:lnSpc>
                <a:spcPct val="100000"/>
              </a:lnSpc>
              <a:spcBef>
                <a:spcPct val="20000"/>
              </a:spcBef>
              <a:spcAft>
                <a:spcPct val="0"/>
              </a:spcAft>
              <a:buClr>
                <a:srgbClr val="CC3300"/>
              </a:buClr>
              <a:buSzPct val="50000"/>
              <a:buFont typeface="Monotype Sorts"/>
              <a:buChar char="l"/>
              <a:tabLst/>
              <a:defRPr/>
            </a:pPr>
            <a:endParaRPr kumimoji="0" lang="en-GB" altLang="en-US" sz="1800" b="0" i="0" u="none"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
        <p:nvSpPr>
          <p:cNvPr id="7174" name="Text Box 1030">
            <a:extLst>
              <a:ext uri="{FF2B5EF4-FFF2-40B4-BE49-F238E27FC236}">
                <a16:creationId xmlns:a16="http://schemas.microsoft.com/office/drawing/2014/main" id="{CA60AD76-CE41-4110-BB14-4654B17C383E}"/>
              </a:ext>
            </a:extLst>
          </p:cNvPr>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(Optional to be shown)</a:t>
            </a:r>
          </a:p>
        </p:txBody>
      </p:sp>
    </p:spTree>
    <p:extLst>
      <p:ext uri="{BB962C8B-B14F-4D97-AF65-F5344CB8AC3E}">
        <p14:creationId xmlns:p14="http://schemas.microsoft.com/office/powerpoint/2010/main" val="184628318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2850DF06-7464-497B-83D9-E620AAD36D3D}"/>
              </a:ext>
            </a:extLst>
          </p:cNvPr>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a:extLst>
              <a:ext uri="{FF2B5EF4-FFF2-40B4-BE49-F238E27FC236}">
                <a16:creationId xmlns:a16="http://schemas.microsoft.com/office/drawing/2014/main" id="{AF4B449F-46FA-44BF-A7D5-90D149E1090F}"/>
              </a:ext>
            </a:extLst>
          </p:cNvPr>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1" i="0" u="sng"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Slide #1</a:t>
            </a:r>
          </a:p>
        </p:txBody>
      </p:sp>
    </p:spTree>
    <p:extLst>
      <p:ext uri="{BB962C8B-B14F-4D97-AF65-F5344CB8AC3E}">
        <p14:creationId xmlns:p14="http://schemas.microsoft.com/office/powerpoint/2010/main" val="86134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B437D10-0A08-4B32-BCD8-8AF57F1C6B74}"/>
              </a:ext>
            </a:extLst>
          </p:cNvPr>
          <p:cNvSpPr>
            <a:spLocks noGrp="1" noChangeArrowheads="1"/>
          </p:cNvSpPr>
          <p:nvPr>
            <p:ph type="title"/>
          </p:nvPr>
        </p:nvSpPr>
        <p:spPr>
          <a:xfrm>
            <a:off x="685800" y="152400"/>
            <a:ext cx="7772400" cy="9906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a:p>
        </p:txBody>
      </p:sp>
      <p:sp>
        <p:nvSpPr>
          <p:cNvPr id="9219" name="Rectangle 3">
            <a:extLst>
              <a:ext uri="{FF2B5EF4-FFF2-40B4-BE49-F238E27FC236}">
                <a16:creationId xmlns:a16="http://schemas.microsoft.com/office/drawing/2014/main" id="{3CBCDA18-374C-436B-9084-4ECD99DE6F99}"/>
              </a:ext>
            </a:extLst>
          </p:cNvPr>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a:extLst>
              <a:ext uri="{FF2B5EF4-FFF2-40B4-BE49-F238E27FC236}">
                <a16:creationId xmlns:a16="http://schemas.microsoft.com/office/drawing/2014/main" id="{1B371C5B-1B2F-45F3-83E0-43E9AB6BA49C}"/>
              </a:ext>
            </a:extLst>
          </p:cNvPr>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1" i="0" u="sng"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Slide #2</a:t>
            </a: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511770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81AABC9E-862E-4733-BDC3-EA0373476EF0}"/>
              </a:ext>
            </a:extLst>
          </p:cNvPr>
          <p:cNvSpPr>
            <a:spLocks noGrp="1" noChangeArrowheads="1"/>
          </p:cNvSpPr>
          <p:nvPr>
            <p:ph type="title"/>
          </p:nvPr>
        </p:nvSpPr>
        <p:spPr>
          <a:xfrm>
            <a:off x="228600" y="26988"/>
            <a:ext cx="8686800" cy="11430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a:p>
        </p:txBody>
      </p:sp>
      <p:sp>
        <p:nvSpPr>
          <p:cNvPr id="10243" name="Rectangle 1027">
            <a:extLst>
              <a:ext uri="{FF2B5EF4-FFF2-40B4-BE49-F238E27FC236}">
                <a16:creationId xmlns:a16="http://schemas.microsoft.com/office/drawing/2014/main" id="{2C4C34DD-765B-4A1D-A93A-46738D21C609}"/>
              </a:ext>
            </a:extLst>
          </p:cNvPr>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a:extLst>
              <a:ext uri="{FF2B5EF4-FFF2-40B4-BE49-F238E27FC236}">
                <a16:creationId xmlns:a16="http://schemas.microsoft.com/office/drawing/2014/main" id="{72FB40C7-E8D5-4B1E-B5D4-70945BDA8778}"/>
              </a:ext>
            </a:extLst>
          </p:cNvPr>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1" i="0" u="sng"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Slide #3</a:t>
            </a:r>
          </a:p>
        </p:txBody>
      </p:sp>
    </p:spTree>
    <p:extLst>
      <p:ext uri="{BB962C8B-B14F-4D97-AF65-F5344CB8AC3E}">
        <p14:creationId xmlns:p14="http://schemas.microsoft.com/office/powerpoint/2010/main" val="201078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0073B65-DBB3-474B-88D5-E8EDBD936EDB}"/>
              </a:ext>
            </a:extLst>
          </p:cNvPr>
          <p:cNvSpPr>
            <a:spLocks noGrp="1" noChangeArrowheads="1"/>
          </p:cNvSpPr>
          <p:nvPr>
            <p:ph type="title"/>
          </p:nvPr>
        </p:nvSpPr>
        <p:spPr>
          <a:xfrm>
            <a:off x="381000" y="304800"/>
            <a:ext cx="8458200" cy="609600"/>
          </a:xfrm>
        </p:spPr>
        <p:txBody>
          <a:bodyPr/>
          <a:lstStyle/>
          <a:p>
            <a:r>
              <a:rPr lang="en-GB"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a:p>
        </p:txBody>
      </p:sp>
      <p:sp>
        <p:nvSpPr>
          <p:cNvPr id="11267" name="Rectangle 3">
            <a:extLst>
              <a:ext uri="{FF2B5EF4-FFF2-40B4-BE49-F238E27FC236}">
                <a16:creationId xmlns:a16="http://schemas.microsoft.com/office/drawing/2014/main" id="{647C6899-81A1-4AE8-B44B-29C5F667A63B}"/>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2400" b="1" i="0" u="sng" strike="noStrike" kern="1200" cap="none" spc="0" normalizeH="0" baseline="0" noProof="0">
              <a:ln>
                <a:noFill/>
              </a:ln>
              <a:solidFill>
                <a:srgbClr val="000099"/>
              </a:solidFill>
              <a:effectLst/>
              <a:uLnTx/>
              <a:uFillTx/>
              <a:latin typeface="Helvetica" panose="020B0604020202020204" pitchFamily="34" charset="0"/>
              <a:ea typeface="+mn-ea"/>
              <a:cs typeface="Arial" panose="020B0604020202020204" pitchFamily="34" charset="0"/>
            </a:endParaRPr>
          </a:p>
        </p:txBody>
      </p:sp>
      <p:sp>
        <p:nvSpPr>
          <p:cNvPr id="11268" name="Rectangle 4">
            <a:extLst>
              <a:ext uri="{FF2B5EF4-FFF2-40B4-BE49-F238E27FC236}">
                <a16:creationId xmlns:a16="http://schemas.microsoft.com/office/drawing/2014/main" id="{D19ECA7F-C710-45CB-A972-02CFDCE2164C}"/>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algn="l" defTabSz="914400" rtl="0" eaLnBrk="0" fontAlgn="base" latinLnBrk="0" hangingPunct="0">
              <a:lnSpc>
                <a:spcPct val="80000"/>
              </a:lnSpc>
              <a:spcBef>
                <a:spcPct val="20000"/>
              </a:spcBef>
              <a:spcAft>
                <a:spcPct val="0"/>
              </a:spcAft>
              <a:buClr>
                <a:srgbClr val="CC3300"/>
              </a:buClr>
              <a:buSzPct val="50000"/>
              <a:buFont typeface="Monotype Sorts"/>
              <a:buChar char="l"/>
              <a:tabLst/>
              <a:defRPr/>
            </a:pPr>
            <a:endParaRPr kumimoji="0" lang="en-US" altLang="en-US" sz="700" b="0" i="0" u="sng"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Bylaws</a:t>
            </a:r>
            <a:r>
              <a:rPr kumimoji="0" lang="en-US" altLang="en-US" sz="2000" b="1"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Operations Manual</a:t>
            </a:r>
            <a:r>
              <a:rPr kumimoji="0" lang="en-US" altLang="en-US" sz="2000" b="1"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marL="630238" marR="0" lvl="1" indent="-285750" algn="l" defTabSz="914400" rtl="0" eaLnBrk="0" fontAlgn="base" latinLnBrk="0" hangingPunct="0">
              <a:lnSpc>
                <a:spcPct val="90000"/>
              </a:lnSpc>
              <a:spcBef>
                <a:spcPct val="20000"/>
              </a:spcBef>
              <a:spcAft>
                <a:spcPct val="0"/>
              </a:spcAft>
              <a:buClr>
                <a:srgbClr val="CC3300"/>
              </a:buClr>
              <a:buSzPct val="50000"/>
              <a:buFont typeface="Monotype Sorts"/>
              <a:buNone/>
              <a:tabLst/>
              <a:defRPr/>
            </a:pPr>
            <a:endParaRPr kumimoji="0" lang="en-US" altLang="en-US" sz="2000" b="0" i="0" u="none"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2000" b="1" i="1"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3200" b="1"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ctr"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3200" b="1"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a:extLst>
              <a:ext uri="{FF2B5EF4-FFF2-40B4-BE49-F238E27FC236}">
                <a16:creationId xmlns:a16="http://schemas.microsoft.com/office/drawing/2014/main" id="{81D2B6FA-1D64-44B3-92F8-746E4658F3BD}"/>
              </a:ext>
            </a:extLst>
          </p:cNvPr>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1" i="0" u="sng"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Slide #4</a:t>
            </a: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25101946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802.15.4MD</a:t>
            </a:r>
            <a:br>
              <a:rPr lang="en-US" dirty="0"/>
            </a:br>
            <a:r>
              <a:rPr lang="en-US" dirty="0"/>
              <a:t>Agenda March 2018 Interim Plenary</a:t>
            </a:r>
          </a:p>
        </p:txBody>
      </p:sp>
      <p:sp>
        <p:nvSpPr>
          <p:cNvPr id="6" name="Untertitel 5"/>
          <p:cNvSpPr>
            <a:spLocks noGrp="1"/>
          </p:cNvSpPr>
          <p:nvPr>
            <p:ph type="subTitle" idx="1"/>
          </p:nvPr>
        </p:nvSpPr>
        <p:spPr/>
        <p:txBody>
          <a:bodyPr/>
          <a:lstStyle/>
          <a:p>
            <a:r>
              <a:rPr lang="en-US" dirty="0"/>
              <a:t>Gary Stuebing</a:t>
            </a:r>
          </a:p>
          <a:p>
            <a:r>
              <a:rPr lang="en-US" dirty="0"/>
              <a:t>Cisco</a:t>
            </a:r>
          </a:p>
          <a:p>
            <a:endParaRPr lang="en-US" dirty="0"/>
          </a:p>
        </p:txBody>
      </p:sp>
      <p:sp>
        <p:nvSpPr>
          <p:cNvPr id="3" name="Fußzeilenplatzhalter 2"/>
          <p:cNvSpPr>
            <a:spLocks noGrp="1"/>
          </p:cNvSpPr>
          <p:nvPr>
            <p:ph type="ftr" sz="quarter" idx="11"/>
          </p:nvPr>
        </p:nvSpPr>
        <p:spPr/>
        <p:txBody>
          <a:bodyPr/>
          <a:lstStyle/>
          <a:p>
            <a:pPr>
              <a:defRPr/>
            </a:pPr>
            <a:r>
              <a:rPr lang="en-US" altLang="en-US" dirty="0"/>
              <a:t>Matthew Gillmore - Itron</a:t>
            </a:r>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7</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15.4md Schedule for the Week</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4187706888"/>
              </p:ext>
            </p:extLst>
          </p:nvPr>
        </p:nvGraphicFramePr>
        <p:xfrm>
          <a:off x="685800" y="1981200"/>
          <a:ext cx="7772400" cy="185420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r>
                        <a:rPr lang="en-US" dirty="0"/>
                        <a:t>15.4md</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b="0" i="1" dirty="0">
                        <a:solidFill>
                          <a:schemeClr val="tx1"/>
                        </a:solidFill>
                      </a:endParaRPr>
                    </a:p>
                  </a:txBody>
                  <a:tcPr/>
                </a:tc>
                <a:tc>
                  <a:txBody>
                    <a:bodyPr/>
                    <a:lstStyle/>
                    <a:p>
                      <a:pPr algn="ctr"/>
                      <a:endParaRPr lang="en-US" b="0" i="1" dirty="0">
                        <a:solidFill>
                          <a:schemeClr val="tx1"/>
                        </a:solidFill>
                      </a:endParaRPr>
                    </a:p>
                  </a:txBody>
                  <a:tcPr/>
                </a:tc>
                <a:tc>
                  <a:txBody>
                    <a:bodyPr/>
                    <a:lstStyle/>
                    <a:p>
                      <a:pPr algn="ctr"/>
                      <a:r>
                        <a:rPr lang="en-US" dirty="0">
                          <a:solidFill>
                            <a:schemeClr val="tx1"/>
                          </a:solidFill>
                        </a:rPr>
                        <a:t>15.4md</a:t>
                      </a: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txBody>
                  <a:tcPr/>
                </a:tc>
                <a:tc>
                  <a:txBody>
                    <a:bodyPr/>
                    <a:lstStyle/>
                    <a:p>
                      <a:endParaRPr lang="en-US" dirty="0"/>
                    </a:p>
                  </a:txBody>
                  <a:tcPr/>
                </a:tc>
                <a:tc>
                  <a:txBody>
                    <a:bodyPr/>
                    <a:lstStyle/>
                    <a:p>
                      <a:r>
                        <a:rPr lang="en-US" dirty="0"/>
                        <a:t>15.4md</a:t>
                      </a:r>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5" name="Fußzeilenplatzhalter 4"/>
          <p:cNvSpPr>
            <a:spLocks noGrp="1"/>
          </p:cNvSpPr>
          <p:nvPr>
            <p:ph type="ftr" sz="quarter" idx="11"/>
          </p:nvPr>
        </p:nvSpPr>
        <p:spPr/>
        <p:txBody>
          <a:bodyPr/>
          <a:lstStyle/>
          <a:p>
            <a:pPr>
              <a:defRPr/>
            </a:pPr>
            <a:r>
              <a:rPr lang="en-US" altLang="en-US" dirty="0"/>
              <a:t>Matthew Gillmore - Itron</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r>
              <a:rPr lang="en-US" dirty="0"/>
              <a:t>Tuesday AM1</a:t>
            </a:r>
          </a:p>
          <a:p>
            <a:pPr lvl="1"/>
            <a:r>
              <a:rPr lang="en-US" dirty="0"/>
              <a:t>PAR/CSD? Review</a:t>
            </a:r>
          </a:p>
          <a:p>
            <a:r>
              <a:rPr lang="en-US" dirty="0"/>
              <a:t>Wednesday PM2</a:t>
            </a:r>
          </a:p>
          <a:p>
            <a:pPr lvl="1"/>
            <a:r>
              <a:rPr lang="en-US" dirty="0"/>
              <a:t>Review of any current Inputs</a:t>
            </a:r>
          </a:p>
          <a:p>
            <a:pPr lvl="1"/>
            <a:r>
              <a:rPr lang="en-US" dirty="0"/>
              <a:t>Next Steps</a:t>
            </a:r>
          </a:p>
          <a:p>
            <a:r>
              <a:rPr lang="en-US" dirty="0"/>
              <a:t>Thursday PM1</a:t>
            </a:r>
          </a:p>
          <a:p>
            <a:pPr lvl="1"/>
            <a:r>
              <a:rPr lang="en-US" dirty="0"/>
              <a:t>Call for Chairs</a:t>
            </a:r>
          </a:p>
        </p:txBody>
      </p:sp>
      <p:sp>
        <p:nvSpPr>
          <p:cNvPr id="5" name="Fußzeilenplatzhalter 4"/>
          <p:cNvSpPr>
            <a:spLocks noGrp="1"/>
          </p:cNvSpPr>
          <p:nvPr>
            <p:ph type="ftr" sz="quarter" idx="11"/>
          </p:nvPr>
        </p:nvSpPr>
        <p:spPr/>
        <p:txBody>
          <a:bodyPr/>
          <a:lstStyle/>
          <a:p>
            <a:pPr>
              <a:defRPr/>
            </a:pPr>
            <a:r>
              <a:rPr lang="en-US" altLang="en-US" dirty="0"/>
              <a:t>Matthew Gillmore, Itron</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1708</TotalTime>
  <Words>544</Words>
  <Application>Microsoft Macintosh PowerPoint</Application>
  <PresentationFormat>On-screen Show (4:3)</PresentationFormat>
  <Paragraphs>116</Paragraphs>
  <Slides>10</Slides>
  <Notes>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10</vt:i4>
      </vt:variant>
    </vt:vector>
  </HeadingPairs>
  <TitlesOfParts>
    <vt:vector size="19" baseType="lpstr">
      <vt:lpstr>Arial</vt:lpstr>
      <vt:lpstr>Calibri</vt:lpstr>
      <vt:lpstr>Calibri Light</vt:lpstr>
      <vt:lpstr>Helvetica</vt:lpstr>
      <vt:lpstr>Monotype Sorts</vt:lpstr>
      <vt:lpstr>Times New Roman</vt:lpstr>
      <vt:lpstr>IEEE-P802_15_Rbt</vt:lpstr>
      <vt:lpstr>Custom Design</vt: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802.15.4MD Agenda March 2018 Interim Plenary</vt:lpstr>
      <vt:lpstr>15.4md Schedule for the Week</vt:lpstr>
      <vt:lpstr>Main Agenda Items for the Week</vt:lpstr>
      <vt:lpstr>Timeline</vt:lpstr>
    </vt:vector>
  </TitlesOfParts>
  <Company>Microsoft</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Matthew.Gillmore@itron.com</dc:creator>
  <dc:description>&lt;doc#&gt;</dc:description>
  <cp:lastModifiedBy>Gary Stuebing</cp:lastModifiedBy>
  <cp:revision>283</cp:revision>
  <cp:lastPrinted>1998-02-10T13:28:06Z</cp:lastPrinted>
  <dcterms:created xsi:type="dcterms:W3CDTF">2017-03-12T21:31:02Z</dcterms:created>
  <dcterms:modified xsi:type="dcterms:W3CDTF">2018-02-28T17:51:30Z</dcterms:modified>
</cp:coreProperties>
</file>