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 id="2147483698" r:id="rId3"/>
  </p:sldMasterIdLst>
  <p:notesMasterIdLst>
    <p:notesMasterId r:id="rId14"/>
  </p:notesMasterIdLst>
  <p:handoutMasterIdLst>
    <p:handoutMasterId r:id="rId15"/>
  </p:handoutMasterIdLst>
  <p:sldIdLst>
    <p:sldId id="259" r:id="rId4"/>
    <p:sldId id="318" r:id="rId5"/>
    <p:sldId id="319" r:id="rId6"/>
    <p:sldId id="320" r:id="rId7"/>
    <p:sldId id="321" r:id="rId8"/>
    <p:sldId id="322" r:id="rId9"/>
    <p:sldId id="260" r:id="rId10"/>
    <p:sldId id="261" r:id="rId11"/>
    <p:sldId id="262" r:id="rId12"/>
    <p:sldId id="27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2" autoAdjust="0"/>
    <p:restoredTop sz="94671" autoAdjust="0"/>
  </p:normalViewPr>
  <p:slideViewPr>
    <p:cSldViewPr>
      <p:cViewPr>
        <p:scale>
          <a:sx n="100" d="100"/>
          <a:sy n="100" d="100"/>
        </p:scale>
        <p:origin x="552" y="144"/>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93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448587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94938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2/28/18</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2/28/18</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2/28/18</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2/28/18</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2/28/18</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2/28/18</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2/28/18</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a:t>Nov. 2017</a:t>
            </a:r>
            <a:endParaRPr lang="en-US" altLang="en-US" sz="1400" dirty="0"/>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2/28/18</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2/28/18</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2/28/18</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2/28/18</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1415676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6748169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594089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061602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44264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48823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453795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80582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889630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812766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901122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56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dirty="0"/>
              <a:t>Titelmasterformat durch Klicken bearbeiten</a:t>
            </a:r>
            <a:endParaRPr lang="en-US" alt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a:t>Textmasterformat bearbeiten</a:t>
            </a:r>
          </a:p>
          <a:p>
            <a:pPr lvl="1"/>
            <a:r>
              <a:rPr lang="de-DE" altLang="en-US" dirty="0"/>
              <a:t>Zweite Ebene</a:t>
            </a:r>
          </a:p>
          <a:p>
            <a:pPr lvl="2"/>
            <a:r>
              <a:rPr lang="de-DE" altLang="en-US" dirty="0"/>
              <a:t>Dritte Ebene</a:t>
            </a:r>
          </a:p>
          <a:p>
            <a:pPr lvl="3"/>
            <a:r>
              <a:rPr lang="de-DE" altLang="en-US" dirty="0"/>
              <a:t>Vierte Ebene</a:t>
            </a:r>
          </a:p>
          <a:p>
            <a:pPr lvl="4"/>
            <a:r>
              <a:rPr lang="de-DE" altLang="en-US" dirty="0"/>
              <a:t>Fünfte Ebene</a:t>
            </a:r>
            <a:endParaRPr lang="en-US" alt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a:t>January,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a:t>
            </a:r>
            <a:r>
              <a:rPr lang="en-US" altLang="en-US" sz="1200" b="1" dirty="0"/>
              <a:t>IEEE 802.</a:t>
            </a:r>
            <a:r>
              <a:rPr lang="en-US" sz="1200" b="1" i="0" kern="1200" dirty="0">
                <a:solidFill>
                  <a:schemeClr val="tx1"/>
                </a:solidFill>
                <a:effectLst/>
                <a:latin typeface="Times New Roman" pitchFamily="18" charset="0"/>
                <a:ea typeface="+mn-ea"/>
                <a:cs typeface="+mn-cs"/>
              </a:rPr>
              <a:t>15-18-0028-00-fane</a:t>
            </a:r>
            <a:endParaRPr lang="en-US" altLang="en-US" sz="12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2/28/18</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7065A2E-8A2F-4F6B-9E3E-E4354A489D01}"/>
              </a:ext>
            </a:extLst>
          </p:cNvPr>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7E2106C-CB88-45E1-B578-1B10886D56B1}"/>
              </a:ext>
            </a:extLst>
          </p:cNvPr>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a:extLst>
              <a:ext uri="{FF2B5EF4-FFF2-40B4-BE49-F238E27FC236}">
                <a16:creationId xmlns:a16="http://schemas.microsoft.com/office/drawing/2014/main" id="{ECDED584-FFED-48AE-A2A9-547C54F90C07}"/>
              </a:ext>
            </a:extLst>
          </p:cNvPr>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a:extLst>
              <a:ext uri="{FF2B5EF4-FFF2-40B4-BE49-F238E27FC236}">
                <a16:creationId xmlns:a16="http://schemas.microsoft.com/office/drawing/2014/main" id="{B741DE99-E30B-4BBE-ABF7-C445D6BAE4A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a:extLst>
              <a:ext uri="{FF2B5EF4-FFF2-40B4-BE49-F238E27FC236}">
                <a16:creationId xmlns:a16="http://schemas.microsoft.com/office/drawing/2014/main" id="{2A571629-2CA9-45BD-9390-E308EE5B45CA}"/>
              </a:ext>
            </a:extLst>
          </p:cNvPr>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02 January 2018</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331064340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836712"/>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P802.15.4MD</a:t>
            </a: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[802.15.4md Opening and Closing Report]</a:t>
            </a:r>
          </a:p>
          <a:p>
            <a:pPr>
              <a:defRPr/>
            </a:pPr>
            <a:r>
              <a:rPr lang="en-US" altLang="en-US" sz="1600" b="1" dirty="0">
                <a:solidFill>
                  <a:schemeClr val="tx2"/>
                </a:solidFill>
              </a:rPr>
              <a:t>Date Submitted: </a:t>
            </a:r>
            <a:r>
              <a:rPr lang="en-US" altLang="en-US" sz="1600" dirty="0">
                <a:solidFill>
                  <a:schemeClr val="tx2"/>
                </a:solidFill>
              </a:rPr>
              <a:t>[Feb 8, 2018]	</a:t>
            </a:r>
          </a:p>
          <a:p>
            <a:pPr>
              <a:defRPr/>
            </a:pPr>
            <a:r>
              <a:rPr lang="en-US" altLang="en-US" sz="1600" b="1" dirty="0">
                <a:solidFill>
                  <a:schemeClr val="tx2"/>
                </a:solidFill>
              </a:rPr>
              <a:t>Source:</a:t>
            </a:r>
            <a:r>
              <a:rPr lang="en-US" altLang="en-US" sz="1600" dirty="0">
                <a:solidFill>
                  <a:schemeClr val="tx2"/>
                </a:solidFill>
              </a:rPr>
              <a:t> [Gary Stuebing, Cisco Systems]</a:t>
            </a:r>
          </a:p>
          <a:p>
            <a:pPr>
              <a:defRPr/>
            </a:pPr>
            <a:r>
              <a:rPr lang="en-US" altLang="en-US" sz="1600" dirty="0">
                <a:solidFill>
                  <a:schemeClr val="tx2"/>
                </a:solidFill>
              </a:rPr>
              <a:t>Address[</a:t>
            </a:r>
            <a:r>
              <a:rPr lang="en-US" dirty="0"/>
              <a:t>5310 N Ocean Blvd. North Myrtle Beach, SC</a:t>
            </a:r>
            <a:r>
              <a:rPr lang="en-US" altLang="en-US" sz="1600" dirty="0">
                <a:solidFill>
                  <a:schemeClr val="tx2"/>
                </a:solidFill>
              </a:rPr>
              <a:t>]</a:t>
            </a:r>
          </a:p>
          <a:p>
            <a:pPr>
              <a:defRPr/>
            </a:pPr>
            <a:r>
              <a:rPr lang="en-US" altLang="en-US" sz="1600" dirty="0">
                <a:solidFill>
                  <a:schemeClr val="tx2"/>
                </a:solidFill>
              </a:rPr>
              <a:t>Voice[] E-Mail:[</a:t>
            </a:r>
            <a:r>
              <a:rPr lang="en-US" altLang="en-US" sz="1600" dirty="0" err="1">
                <a:solidFill>
                  <a:schemeClr val="tx2"/>
                </a:solidFill>
              </a:rPr>
              <a:t>gstuebin@cisco.com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and Work completed in 802.15.4md]</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March 802.15.4md]</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a:t>
            </a:r>
          </a:p>
        </p:txBody>
      </p:sp>
      <p:sp>
        <p:nvSpPr>
          <p:cNvPr id="3" name="Inhaltsplatzhalter 2"/>
          <p:cNvSpPr>
            <a:spLocks noGrp="1"/>
          </p:cNvSpPr>
          <p:nvPr>
            <p:ph idx="1"/>
          </p:nvPr>
        </p:nvSpPr>
        <p:spPr/>
        <p:txBody>
          <a:bodyPr/>
          <a:lstStyle/>
          <a:p>
            <a:r>
              <a:rPr lang="en-US" sz="2000" b="1" dirty="0"/>
              <a:t>Mar 2018 Interim (Chicago)</a:t>
            </a:r>
          </a:p>
          <a:p>
            <a:pPr lvl="1">
              <a:buFontTx/>
              <a:buChar char="–"/>
            </a:pPr>
            <a:r>
              <a:rPr lang="en-US" sz="1800" dirty="0"/>
              <a:t>Introduction to Roll Up and Next Steps</a:t>
            </a:r>
          </a:p>
          <a:p>
            <a:pPr>
              <a:buFont typeface="Arial" panose="020B0604020202020204" pitchFamily="34" charset="0"/>
              <a:buChar char="•"/>
            </a:pPr>
            <a:r>
              <a:rPr lang="en-US" sz="2000" b="1" dirty="0"/>
              <a:t>July 2018 Plenary (San Diego)</a:t>
            </a:r>
          </a:p>
          <a:p>
            <a:pPr lvl="1"/>
            <a:r>
              <a:rPr lang="en-US" sz="1800" dirty="0"/>
              <a:t>Review submissions </a:t>
            </a:r>
          </a:p>
          <a:p>
            <a:r>
              <a:rPr lang="en-US" sz="2000" b="1" dirty="0"/>
              <a:t>Sept 2018 Interim (Waikoloa)</a:t>
            </a:r>
          </a:p>
          <a:p>
            <a:pPr lvl="1"/>
            <a:r>
              <a:rPr lang="en-US" sz="1600" b="1" dirty="0"/>
              <a:t>Comment Resolution</a:t>
            </a:r>
          </a:p>
          <a:p>
            <a:r>
              <a:rPr lang="en-US" sz="2000" b="1" dirty="0"/>
              <a:t>Nov 2018 Plenary (Bangkok)</a:t>
            </a:r>
          </a:p>
          <a:p>
            <a:pPr lvl="1"/>
            <a:r>
              <a:rPr lang="en-US" sz="1600" b="1" dirty="0"/>
              <a:t>Comment Resolution</a:t>
            </a:r>
          </a:p>
          <a:p>
            <a:pPr lvl="1"/>
            <a:r>
              <a:rPr lang="en-US" sz="1600" b="1" dirty="0"/>
              <a:t>Submit for ballot</a:t>
            </a:r>
          </a:p>
          <a:p>
            <a:r>
              <a:rPr lang="en-US" sz="2000" b="1" dirty="0"/>
              <a:t>May 2019</a:t>
            </a:r>
          </a:p>
          <a:p>
            <a:pPr lvl="1"/>
            <a:r>
              <a:rPr lang="en-US" sz="1600" b="1" dirty="0"/>
              <a:t>Comment resolution</a:t>
            </a:r>
          </a:p>
          <a:p>
            <a:pPr lvl="1"/>
            <a:r>
              <a:rPr lang="en-US" sz="1600" b="1" dirty="0"/>
              <a:t>Resubmission for ballot</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149474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4" name="Text Box 1030">
            <a:extLst>
              <a:ext uri="{FF2B5EF4-FFF2-40B4-BE49-F238E27FC236}">
                <a16:creationId xmlns:a16="http://schemas.microsoft.com/office/drawing/2014/main" id="{CA60AD76-CE41-4110-BB14-4654B17C383E}"/>
              </a:ext>
            </a:extLst>
          </p:cNvPr>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(Optional to be shown)</a:t>
            </a:r>
          </a:p>
        </p:txBody>
      </p:sp>
    </p:spTree>
    <p:extLst>
      <p:ext uri="{BB962C8B-B14F-4D97-AF65-F5344CB8AC3E}">
        <p14:creationId xmlns:p14="http://schemas.microsoft.com/office/powerpoint/2010/main" val="184628318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a:extLst>
              <a:ext uri="{FF2B5EF4-FFF2-40B4-BE49-F238E27FC236}">
                <a16:creationId xmlns:a16="http://schemas.microsoft.com/office/drawing/2014/main" id="{AF4B449F-46FA-44BF-A7D5-90D149E1090F}"/>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sng"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Slide #1</a:t>
            </a:r>
          </a:p>
        </p:txBody>
      </p:sp>
    </p:spTree>
    <p:extLst>
      <p:ext uri="{BB962C8B-B14F-4D97-AF65-F5344CB8AC3E}">
        <p14:creationId xmlns:p14="http://schemas.microsoft.com/office/powerpoint/2010/main" val="86134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a:extLst>
              <a:ext uri="{FF2B5EF4-FFF2-40B4-BE49-F238E27FC236}">
                <a16:creationId xmlns:a16="http://schemas.microsoft.com/office/drawing/2014/main" id="{1B371C5B-1B2F-45F3-83E0-43E9AB6BA49C}"/>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sng"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Slide #2</a:t>
            </a: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511770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a:extLst>
              <a:ext uri="{FF2B5EF4-FFF2-40B4-BE49-F238E27FC236}">
                <a16:creationId xmlns:a16="http://schemas.microsoft.com/office/drawing/2014/main" id="{72FB40C7-E8D5-4B1E-B5D4-70945BDA8778}"/>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sng"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Slide #3</a:t>
            </a:r>
          </a:p>
        </p:txBody>
      </p:sp>
    </p:spTree>
    <p:extLst>
      <p:ext uri="{BB962C8B-B14F-4D97-AF65-F5344CB8AC3E}">
        <p14:creationId xmlns:p14="http://schemas.microsoft.com/office/powerpoint/2010/main" val="201078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a:extLst>
              <a:ext uri="{FF2B5EF4-FFF2-40B4-BE49-F238E27FC236}">
                <a16:creationId xmlns:a16="http://schemas.microsoft.com/office/drawing/2014/main" id="{81D2B6FA-1D64-44B3-92F8-746E4658F3BD}"/>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sng"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Slide #4</a:t>
            </a: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5101946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802.15.4MD</a:t>
            </a:r>
            <a:br>
              <a:rPr lang="en-US" dirty="0"/>
            </a:br>
            <a:r>
              <a:rPr lang="en-US" dirty="0"/>
              <a:t>Agenda March 2018 Interim Plenary</a:t>
            </a:r>
          </a:p>
        </p:txBody>
      </p:sp>
      <p:sp>
        <p:nvSpPr>
          <p:cNvPr id="6" name="Untertitel 5"/>
          <p:cNvSpPr>
            <a:spLocks noGrp="1"/>
          </p:cNvSpPr>
          <p:nvPr>
            <p:ph type="subTitle" idx="1"/>
          </p:nvPr>
        </p:nvSpPr>
        <p:spPr/>
        <p:txBody>
          <a:bodyPr/>
          <a:lstStyle/>
          <a:p>
            <a:r>
              <a:rPr lang="en-US" dirty="0"/>
              <a:t>Gary Stuebing</a:t>
            </a:r>
          </a:p>
          <a:p>
            <a:r>
              <a:rPr lang="en-US" dirty="0"/>
              <a:t>Cisco</a:t>
            </a:r>
          </a:p>
          <a:p>
            <a:endParaRPr lang="en-US" dirty="0"/>
          </a:p>
        </p:txBody>
      </p:sp>
      <p:sp>
        <p:nvSpPr>
          <p:cNvPr id="3" name="Fußzeilenplatzhalter 2"/>
          <p:cNvSpPr>
            <a:spLocks noGrp="1"/>
          </p:cNvSpPr>
          <p:nvPr>
            <p:ph type="ftr" sz="quarter" idx="11"/>
          </p:nvPr>
        </p:nvSpPr>
        <p:spPr/>
        <p:txBody>
          <a:bodyPr/>
          <a:lstStyle/>
          <a:p>
            <a:pPr>
              <a:defRPr/>
            </a:pPr>
            <a:r>
              <a:rPr lang="en-US" altLang="en-US" dirty="0"/>
              <a:t>Matthew Gillmore - Itron</a:t>
            </a:r>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7</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15.4md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187706888"/>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r>
                        <a:rPr lang="en-US" dirty="0"/>
                        <a:t>15.4md</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r>
                        <a:rPr lang="en-US" dirty="0">
                          <a:solidFill>
                            <a:schemeClr val="tx1"/>
                          </a:solidFill>
                        </a:rPr>
                        <a:t>15.4md</a:t>
                      </a: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endParaRPr lang="en-US" dirty="0"/>
                    </a:p>
                  </a:txBody>
                  <a:tcPr/>
                </a:tc>
                <a:tc>
                  <a:txBody>
                    <a:bodyPr/>
                    <a:lstStyle/>
                    <a:p>
                      <a:r>
                        <a:rPr lang="en-US" dirty="0"/>
                        <a:t>15.4md</a:t>
                      </a:r>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5" name="Fußzeilenplatzhalter 4"/>
          <p:cNvSpPr>
            <a:spLocks noGrp="1"/>
          </p:cNvSpPr>
          <p:nvPr>
            <p:ph type="ftr" sz="quarter" idx="11"/>
          </p:nvPr>
        </p:nvSpPr>
        <p:spPr/>
        <p:txBody>
          <a:bodyPr/>
          <a:lstStyle/>
          <a:p>
            <a:pPr>
              <a:defRPr/>
            </a:pPr>
            <a:r>
              <a:rPr lang="en-US" altLang="en-US" dirty="0"/>
              <a:t>Matthew Gillmore -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Tuesday AM1</a:t>
            </a:r>
          </a:p>
          <a:p>
            <a:pPr lvl="1"/>
            <a:r>
              <a:rPr lang="en-US" dirty="0"/>
              <a:t>PAR/CSD? Review</a:t>
            </a:r>
          </a:p>
          <a:p>
            <a:r>
              <a:rPr lang="en-US" dirty="0"/>
              <a:t>Wednesday PM2</a:t>
            </a:r>
          </a:p>
          <a:p>
            <a:pPr lvl="1"/>
            <a:r>
              <a:rPr lang="en-US" dirty="0"/>
              <a:t>Review of any current Inputs</a:t>
            </a:r>
          </a:p>
          <a:p>
            <a:pPr lvl="1"/>
            <a:r>
              <a:rPr lang="en-US" dirty="0"/>
              <a:t>Next Steps</a:t>
            </a:r>
          </a:p>
          <a:p>
            <a:r>
              <a:rPr lang="en-US" dirty="0"/>
              <a:t>Thursday PM1</a:t>
            </a:r>
          </a:p>
          <a:p>
            <a:pPr lvl="1"/>
            <a:r>
              <a:rPr lang="en-US" dirty="0"/>
              <a:t>Call for Chairs</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1708</TotalTime>
  <Words>544</Words>
  <Application>Microsoft Macintosh PowerPoint</Application>
  <PresentationFormat>On-screen Show (4:3)</PresentationFormat>
  <Paragraphs>116</Paragraphs>
  <Slides>10</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10</vt:i4>
      </vt:variant>
    </vt:vector>
  </HeadingPairs>
  <TitlesOfParts>
    <vt:vector size="19" baseType="lpstr">
      <vt:lpstr>Arial</vt:lpstr>
      <vt:lpstr>Calibri</vt:lpstr>
      <vt:lpstr>Calibri Light</vt:lpstr>
      <vt:lpstr>Helvetica</vt:lpstr>
      <vt:lpstr>Monotype Sorts</vt:lpstr>
      <vt:lpstr>Times New Roman</vt:lpstr>
      <vt:lpstr>IEEE-P802_15_Rbt</vt:lpstr>
      <vt:lpstr>Custom Design</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Agenda March 2018 Interim Plenary</vt:lpstr>
      <vt:lpstr>15.4md Schedule for the Week</vt:lpstr>
      <vt:lpstr>Main Agenda Items for the Week</vt:lpstr>
      <vt:lpstr>Timeline</vt:lpstr>
    </vt:vector>
  </TitlesOfParts>
  <Company>Microsoft</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Gary Stuebing</cp:lastModifiedBy>
  <cp:revision>283</cp:revision>
  <cp:lastPrinted>1998-02-10T13:28:06Z</cp:lastPrinted>
  <dcterms:created xsi:type="dcterms:W3CDTF">2017-03-12T21:31:02Z</dcterms:created>
  <dcterms:modified xsi:type="dcterms:W3CDTF">2018-02-28T17:51:30Z</dcterms:modified>
</cp:coreProperties>
</file>