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61" autoAdjust="0"/>
    <p:restoredTop sz="94526" autoAdjust="0"/>
  </p:normalViewPr>
  <p:slideViewPr>
    <p:cSldViewPr>
      <p:cViewPr>
        <p:scale>
          <a:sx n="100" d="100"/>
          <a:sy n="100" d="100"/>
        </p:scale>
        <p:origin x="1504" y="-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a:t>
            </a:r>
            <a:r>
              <a:rPr lang="is-IS" altLang="en-US" sz="1400" b="1" dirty="0" smtClean="0"/>
              <a:t>0081-05</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March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March 2018 Plenary]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5</a:t>
            </a:r>
            <a:r>
              <a:rPr lang="en-US" altLang="en-US" sz="1600" dirty="0" smtClean="0">
                <a:solidFill>
                  <a:schemeClr val="tx2"/>
                </a:solidFill>
              </a:rPr>
              <a:t>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a:t>
            </a:r>
            <a:r>
              <a:rPr lang="en-US" altLang="en-US" sz="1600" dirty="0">
                <a:solidFill>
                  <a:schemeClr val="tx2"/>
                </a:solidFill>
              </a:rPr>
              <a:t>[230 W. Tasman Drive, San Jose, CA  95134]</a:t>
            </a:r>
            <a:endParaRPr lang="en-US" altLang="en-US" sz="1600" dirty="0">
              <a:solidFill>
                <a:schemeClr val="tx2"/>
              </a:solidFill>
            </a:endParaRP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Tuesday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Irvine meeting:   15-18-0110-00</a:t>
            </a:r>
          </a:p>
          <a:p>
            <a:pPr lvl="1"/>
            <a:r>
              <a:rPr lang="en-US" sz="1400" dirty="0" smtClean="0"/>
              <a:t>Proposal (</a:t>
            </a:r>
            <a:r>
              <a:rPr lang="en-US" sz="1400" dirty="0" err="1" smtClean="0"/>
              <a:t>Tero</a:t>
            </a:r>
            <a:r>
              <a:rPr lang="en-US" sz="1400" dirty="0" smtClean="0"/>
              <a:t> </a:t>
            </a:r>
            <a:r>
              <a:rPr lang="en-US" sz="1400" dirty="0" err="1" smtClean="0"/>
              <a:t>Kivinen</a:t>
            </a:r>
            <a:r>
              <a:rPr lang="en-US" sz="1400" dirty="0" smtClean="0"/>
              <a:t>)</a:t>
            </a:r>
          </a:p>
          <a:p>
            <a:pPr lvl="1"/>
            <a:r>
              <a:rPr lang="en-US" sz="1400" dirty="0"/>
              <a:t>Proposal (</a:t>
            </a:r>
            <a:r>
              <a:rPr lang="en-US" sz="1400" dirty="0" err="1"/>
              <a:t>Itron</a:t>
            </a:r>
            <a:r>
              <a:rPr lang="en-US" sz="1400" dirty="0" smtClean="0"/>
              <a:t>)</a:t>
            </a:r>
          </a:p>
          <a:p>
            <a:pPr lvl="1"/>
            <a:r>
              <a:rPr lang="en-US" sz="1400" dirty="0" smtClean="0"/>
              <a:t>Recess</a:t>
            </a:r>
            <a:endParaRPr lang="en-US" sz="1400" dirty="0"/>
          </a:p>
          <a:p>
            <a:r>
              <a:rPr lang="en-US" sz="1800" dirty="0" smtClean="0"/>
              <a:t>Wednesday AM1</a:t>
            </a:r>
          </a:p>
          <a:p>
            <a:pPr lvl="1"/>
            <a:r>
              <a:rPr lang="en-US" sz="1400" dirty="0" smtClean="0"/>
              <a:t>PAR/CSD comment </a:t>
            </a:r>
            <a:r>
              <a:rPr lang="en-US" sz="1400" dirty="0" smtClean="0"/>
              <a:t>resolution</a:t>
            </a:r>
            <a:endParaRPr lang="en-US" sz="1400" dirty="0" smtClean="0"/>
          </a:p>
          <a:p>
            <a:pPr lvl="1"/>
            <a:r>
              <a:rPr lang="en-US" sz="1400" dirty="0" smtClean="0"/>
              <a:t>Proposal (Blind Creek)</a:t>
            </a:r>
            <a:endParaRPr lang="en-US" sz="1400" dirty="0"/>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Thursday AM2</a:t>
            </a:r>
          </a:p>
          <a:p>
            <a:pPr lvl="1"/>
            <a:r>
              <a:rPr lang="en-US" sz="1400" dirty="0" smtClean="0"/>
              <a:t>PAR/CSD comment resolution</a:t>
            </a:r>
          </a:p>
          <a:p>
            <a:pPr lvl="1"/>
            <a:r>
              <a:rPr lang="en-US" sz="1400" dirty="0" smtClean="0"/>
              <a:t>PAR/CSD approval</a:t>
            </a:r>
            <a:endParaRPr lang="en-US" sz="1400" dirty="0" smtClean="0"/>
          </a:p>
          <a:p>
            <a:pPr lvl="1"/>
            <a:r>
              <a:rPr lang="en-US" sz="1400" dirty="0" smtClean="0"/>
              <a:t>Create 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March 2018 </a:t>
            </a:r>
            <a:r>
              <a:rPr lang="en-US" sz="2000" b="1" dirty="0"/>
              <a:t>Plenary </a:t>
            </a:r>
            <a:r>
              <a:rPr lang="en-US" sz="2000" b="1" dirty="0" smtClean="0"/>
              <a:t>(Chicago)</a:t>
            </a:r>
          </a:p>
          <a:p>
            <a:pPr lvl="1"/>
            <a:r>
              <a:rPr lang="en-US" sz="1800" dirty="0" smtClean="0"/>
              <a:t>Hear proposals</a:t>
            </a:r>
          </a:p>
          <a:p>
            <a:pPr lvl="1"/>
            <a:r>
              <a:rPr lang="en-US" sz="1800" dirty="0" smtClean="0"/>
              <a:t>Resolve PAR/CSD comments</a:t>
            </a:r>
          </a:p>
          <a:p>
            <a:pPr lvl="1"/>
            <a:endParaRPr lang="en-US" sz="1800" dirty="0"/>
          </a:p>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March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March 2018 Plenary</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March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92149834"/>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Proposal presentations</a:t>
            </a:r>
          </a:p>
          <a:p>
            <a:pPr lvl="1"/>
            <a:r>
              <a:rPr lang="en-US" dirty="0" smtClean="0"/>
              <a:t>Blind Creek Associates</a:t>
            </a:r>
          </a:p>
          <a:p>
            <a:pPr lvl="1"/>
            <a:r>
              <a:rPr lang="en-US" dirty="0" err="1" smtClean="0"/>
              <a:t>Itron</a:t>
            </a:r>
            <a:endParaRPr lang="en-US" dirty="0" smtClean="0"/>
          </a:p>
          <a:p>
            <a:pPr lvl="1"/>
            <a:r>
              <a:rPr lang="en-US" dirty="0" err="1" smtClean="0"/>
              <a:t>Tero</a:t>
            </a:r>
            <a:r>
              <a:rPr lang="en-US" dirty="0" smtClean="0"/>
              <a:t> </a:t>
            </a:r>
            <a:r>
              <a:rPr lang="en-US" dirty="0" err="1" smtClean="0"/>
              <a:t>Kivinen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617</TotalTime>
  <Words>710</Words>
  <Application>Microsoft Macintosh PowerPoint</Application>
  <PresentationFormat>On-screen Show (4:3)</PresentationFormat>
  <Paragraphs>130</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March 2018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356</cp:revision>
  <cp:lastPrinted>1998-02-10T13:28:06Z</cp:lastPrinted>
  <dcterms:created xsi:type="dcterms:W3CDTF">2017-03-12T21:31:02Z</dcterms:created>
  <dcterms:modified xsi:type="dcterms:W3CDTF">2018-03-07T16:40:38Z</dcterms:modified>
</cp:coreProperties>
</file>