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536" autoAdjust="0"/>
  </p:normalViewPr>
  <p:slideViewPr>
    <p:cSldViewPr>
      <p:cViewPr>
        <p:scale>
          <a:sx n="100" d="100"/>
          <a:sy n="100" d="100"/>
        </p:scale>
        <p:origin x="141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0081-02</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Proposal (Blind Creek)</a:t>
            </a:r>
          </a:p>
          <a:p>
            <a:pPr lvl="1"/>
            <a:r>
              <a:rPr lang="en-US" sz="1400" dirty="0" smtClean="0"/>
              <a:t>Recess</a:t>
            </a:r>
            <a:endParaRPr lang="en-US" sz="1400" dirty="0"/>
          </a:p>
          <a:p>
            <a:r>
              <a:rPr lang="en-US" sz="1800" dirty="0" smtClean="0"/>
              <a:t>Wednesday AM21</a:t>
            </a:r>
          </a:p>
          <a:p>
            <a:pPr lvl="1"/>
            <a:r>
              <a:rPr lang="en-US" sz="1400" dirty="0" smtClean="0"/>
              <a:t>PAR/CSD comment resolution</a:t>
            </a:r>
          </a:p>
          <a:p>
            <a:pPr lvl="1"/>
            <a:r>
              <a:rPr lang="en-US" sz="1400" dirty="0" smtClean="0"/>
              <a:t>Continue with Proposal (Blind Creek) or</a:t>
            </a:r>
          </a:p>
          <a:p>
            <a:pPr lvl="1"/>
            <a:r>
              <a:rPr lang="en-US" sz="1400" dirty="0" smtClean="0"/>
              <a:t>Proposal (</a:t>
            </a:r>
            <a:r>
              <a:rPr lang="en-US" sz="1400" dirty="0" err="1" smtClean="0"/>
              <a:t>Itron</a:t>
            </a:r>
            <a:r>
              <a:rPr lang="en-US" sz="1400" dirty="0" smtClean="0"/>
              <a:t>)</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a:t>
            </a:r>
          </a:p>
          <a:p>
            <a:pPr lvl="1"/>
            <a:r>
              <a:rPr lang="en-US" sz="1400" dirty="0" smtClean="0"/>
              <a:t>Other proposals?</a:t>
            </a:r>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proposals</a:t>
            </a:r>
          </a:p>
          <a:p>
            <a:pPr lvl="1"/>
            <a:r>
              <a:rPr lang="en-US" sz="1800" dirty="0" smtClean="0"/>
              <a:t>Resolve PAR/CSD comments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596</TotalTime>
  <Words>708</Words>
  <Application>Microsoft Macintosh PowerPoint</Application>
  <PresentationFormat>On-screen Show (4:3)</PresentationFormat>
  <Paragraphs>129</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351</cp:revision>
  <cp:lastPrinted>1998-02-10T13:28:06Z</cp:lastPrinted>
  <dcterms:created xsi:type="dcterms:W3CDTF">2017-03-12T21:31:02Z</dcterms:created>
  <dcterms:modified xsi:type="dcterms:W3CDTF">2018-03-05T17:16:28Z</dcterms:modified>
</cp:coreProperties>
</file>