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6" autoAdjust="0"/>
    <p:restoredTop sz="94536" autoAdjust="0"/>
  </p:normalViewPr>
  <p:slideViewPr>
    <p:cSldViewPr>
      <p:cViewPr>
        <p:scale>
          <a:sx n="100" d="100"/>
          <a:sy n="100" d="100"/>
        </p:scale>
        <p:origin x="1416"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March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err="1" smtClean="0"/>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en-US" altLang="en-US" sz="1400" b="1" dirty="0" smtClean="0"/>
              <a:t>15-18-</a:t>
            </a:r>
            <a:r>
              <a:rPr lang="is-IS" altLang="en-US" sz="1400" b="1" dirty="0" smtClean="0"/>
              <a:t>0081-02</a:t>
            </a:r>
            <a:r>
              <a:rPr lang="en-US" altLang="en-US" sz="1400" b="1" dirty="0" smtClean="0"/>
              <a:t>-</a:t>
            </a:r>
            <a:r>
              <a:rPr lang="en-US" altLang="en-US" sz="1400" b="1" dirty="0" err="1" smtClean="0"/>
              <a:t>secn</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March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Don Sturek, </a:t>
            </a:r>
            <a:r>
              <a:rPr lang="en-US" altLang="en-US" dirty="0" err="1" smtClean="0"/>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[4y SECN Agenda March 2018 Plenary]</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5</a:t>
            </a:r>
            <a:r>
              <a:rPr lang="en-US" altLang="en-US" sz="1600" dirty="0" smtClean="0">
                <a:solidFill>
                  <a:schemeClr val="tx2"/>
                </a:solidFill>
              </a:rPr>
              <a:t> March,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a:t>
            </a:r>
            <a:r>
              <a:rPr lang="en-US" altLang="en-US" sz="1600" dirty="0" smtClean="0">
                <a:solidFill>
                  <a:schemeClr val="tx2"/>
                </a:solidFill>
              </a:rPr>
              <a:t>[</a:t>
            </a:r>
            <a:r>
              <a:rPr lang="en-US" altLang="en-US" sz="1600" dirty="0" err="1" smtClean="0">
                <a:solidFill>
                  <a:schemeClr val="tx2"/>
                </a:solidFill>
              </a:rPr>
              <a:t>Itron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a:t>
            </a:r>
            <a:r>
              <a:rPr lang="en-US" altLang="en-US" sz="1600" dirty="0" smtClean="0">
                <a:solidFill>
                  <a:schemeClr val="tx2"/>
                </a:solidFill>
              </a:rPr>
              <a:t>[230 W. Tasman Drive, San Jose, CA  95134]</a:t>
            </a:r>
            <a:endParaRPr lang="en-US" altLang="en-US" sz="1600" dirty="0">
              <a:solidFill>
                <a:schemeClr val="tx2"/>
              </a:solidFill>
            </a:endParaRPr>
          </a:p>
          <a:p>
            <a:pPr>
              <a:defRPr/>
            </a:pPr>
            <a:r>
              <a:rPr lang="en-US" altLang="en-US" sz="1600" dirty="0">
                <a:solidFill>
                  <a:schemeClr val="tx2"/>
                </a:solidFill>
              </a:rPr>
              <a:t>Voice</a:t>
            </a:r>
            <a:r>
              <a:rPr lang="en-US" altLang="en-US" sz="1600" dirty="0" smtClean="0">
                <a:solidFill>
                  <a:schemeClr val="tx2"/>
                </a:solidFill>
              </a:rPr>
              <a:t>:[+1 669 770 4790], </a:t>
            </a:r>
            <a:r>
              <a:rPr lang="en-US" altLang="en-US" sz="1600" dirty="0">
                <a:solidFill>
                  <a:schemeClr val="tx2"/>
                </a:solidFill>
              </a:rPr>
              <a:t>FAX: </a:t>
            </a:r>
            <a:r>
              <a:rPr lang="en-US" altLang="en-US" sz="1600" dirty="0" smtClean="0">
                <a:solidFill>
                  <a:schemeClr val="tx2"/>
                </a:solidFill>
              </a:rPr>
              <a:t>[+1 866 776 0015], </a:t>
            </a:r>
            <a:r>
              <a:rPr lang="en-US" altLang="en-US" sz="1600" dirty="0">
                <a:solidFill>
                  <a:schemeClr val="tx2"/>
                </a:solidFill>
              </a:rPr>
              <a:t>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March 2018 IEEE 802.15.4y SECN]</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Tuesday PM2</a:t>
            </a:r>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smtClean="0"/>
              <a:t>Proposal (Blind Creek)</a:t>
            </a:r>
          </a:p>
          <a:p>
            <a:pPr lvl="1"/>
            <a:r>
              <a:rPr lang="en-US" sz="1400" dirty="0" smtClean="0"/>
              <a:t>Recess</a:t>
            </a:r>
            <a:endParaRPr lang="en-US" sz="1400" dirty="0"/>
          </a:p>
          <a:p>
            <a:r>
              <a:rPr lang="en-US" sz="1800" dirty="0" smtClean="0"/>
              <a:t>Wednesday AM21</a:t>
            </a:r>
          </a:p>
          <a:p>
            <a:pPr lvl="1"/>
            <a:r>
              <a:rPr lang="en-US" sz="1400" dirty="0" smtClean="0"/>
              <a:t>PAR/CSD comment resolution</a:t>
            </a:r>
          </a:p>
          <a:p>
            <a:pPr lvl="1"/>
            <a:r>
              <a:rPr lang="en-US" sz="1400" dirty="0" smtClean="0"/>
              <a:t>Continue with Proposal (Blind Creek) or</a:t>
            </a:r>
          </a:p>
          <a:p>
            <a:pPr lvl="1"/>
            <a:r>
              <a:rPr lang="en-US" sz="1400" dirty="0" smtClean="0"/>
              <a:t>Proposal (</a:t>
            </a:r>
            <a:r>
              <a:rPr lang="en-US" sz="1400" dirty="0" err="1" smtClean="0"/>
              <a:t>Itron</a:t>
            </a:r>
            <a:r>
              <a:rPr lang="en-US" sz="1400" dirty="0" smtClean="0"/>
              <a:t>)</a:t>
            </a:r>
            <a:endParaRPr lang="en-US" sz="1400" dirty="0"/>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Thursday AM2</a:t>
            </a:r>
          </a:p>
          <a:p>
            <a:pPr lvl="1"/>
            <a:r>
              <a:rPr lang="en-US" sz="1400" dirty="0" smtClean="0"/>
              <a:t>Proposal (</a:t>
            </a:r>
            <a:r>
              <a:rPr lang="en-US" sz="1400" dirty="0" err="1" smtClean="0"/>
              <a:t>Tero</a:t>
            </a:r>
            <a:r>
              <a:rPr lang="en-US" sz="1400" dirty="0" smtClean="0"/>
              <a:t> </a:t>
            </a:r>
            <a:r>
              <a:rPr lang="en-US" sz="1400" dirty="0" err="1" smtClean="0"/>
              <a:t>Kivinen</a:t>
            </a:r>
            <a:r>
              <a:rPr lang="en-US" sz="1400" dirty="0" smtClean="0"/>
              <a:t>)</a:t>
            </a:r>
          </a:p>
          <a:p>
            <a:pPr lvl="1"/>
            <a:r>
              <a:rPr lang="en-US" sz="1400" dirty="0" smtClean="0"/>
              <a:t>Other proposals?</a:t>
            </a:r>
          </a:p>
          <a:p>
            <a:pPr lvl="1"/>
            <a:r>
              <a:rPr lang="en-US" sz="1400" dirty="0" smtClean="0"/>
              <a:t>Create Closing Report</a:t>
            </a:r>
            <a:endParaRPr lang="en-US" sz="1400" dirty="0"/>
          </a:p>
          <a:p>
            <a:pPr lvl="1"/>
            <a:r>
              <a:rPr lang="en-US" sz="1400" dirty="0"/>
              <a:t>Adjourn </a:t>
            </a:r>
            <a:r>
              <a:rPr lang="en-US" sz="1400" dirty="0" smtClean="0"/>
              <a:t>4y SECN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March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a:t>
            </a:r>
            <a:endParaRPr lang="en-US" dirty="0"/>
          </a:p>
        </p:txBody>
      </p:sp>
      <p:sp>
        <p:nvSpPr>
          <p:cNvPr id="9" name="Inhaltsplatzhalter 8"/>
          <p:cNvSpPr>
            <a:spLocks noGrp="1"/>
          </p:cNvSpPr>
          <p:nvPr>
            <p:ph idx="1"/>
          </p:nvPr>
        </p:nvSpPr>
        <p:spPr/>
        <p:txBody>
          <a:bodyPr/>
          <a:lstStyle/>
          <a:p>
            <a:r>
              <a:rPr lang="en-US" sz="2000" b="1" dirty="0" smtClean="0"/>
              <a:t>March 2018 </a:t>
            </a:r>
            <a:r>
              <a:rPr lang="en-US" sz="2000" b="1" dirty="0"/>
              <a:t>Plenary </a:t>
            </a:r>
            <a:r>
              <a:rPr lang="en-US" sz="2000" b="1" dirty="0" smtClean="0"/>
              <a:t>(Chicago)</a:t>
            </a:r>
          </a:p>
          <a:p>
            <a:pPr lvl="1"/>
            <a:r>
              <a:rPr lang="en-US" sz="1800" dirty="0" smtClean="0"/>
              <a:t>Hear proposals</a:t>
            </a:r>
          </a:p>
          <a:p>
            <a:pPr lvl="1"/>
            <a:r>
              <a:rPr lang="en-US" sz="1800" dirty="0" smtClean="0"/>
              <a:t>Resolve PAR/CSD comments</a:t>
            </a:r>
          </a:p>
          <a:p>
            <a:pPr lvl="1"/>
            <a:endParaRPr lang="en-US" sz="1800" dirty="0"/>
          </a:p>
          <a:p>
            <a:r>
              <a:rPr lang="en-US" sz="2000" b="1" dirty="0" smtClean="0"/>
              <a:t>July </a:t>
            </a:r>
            <a:r>
              <a:rPr lang="en-US" sz="2000" b="1" dirty="0"/>
              <a:t>2018 Plenary </a:t>
            </a:r>
            <a:r>
              <a:rPr lang="en-US" sz="2000" b="1" dirty="0" smtClean="0"/>
              <a:t>(San Diego)</a:t>
            </a:r>
            <a:endParaRPr lang="en-US" sz="2000" b="1" dirty="0"/>
          </a:p>
          <a:p>
            <a:pPr lvl="1"/>
            <a:r>
              <a:rPr lang="en-US" sz="1800" dirty="0"/>
              <a:t>Hear </a:t>
            </a:r>
            <a:r>
              <a:rPr lang="en-US" sz="1800" dirty="0" smtClean="0"/>
              <a:t>revised/new proposals, close on an agreed proposal</a:t>
            </a:r>
          </a:p>
          <a:p>
            <a:pPr lvl="1"/>
            <a:r>
              <a:rPr lang="en-US" sz="1800" dirty="0" smtClean="0"/>
              <a:t>Create timeline for completion of amendment</a:t>
            </a:r>
            <a:endParaRPr lang="en-US" sz="1800" dirty="0"/>
          </a:p>
        </p:txBody>
      </p:sp>
      <p:sp>
        <p:nvSpPr>
          <p:cNvPr id="5" name="Datumsplatzhalter 4"/>
          <p:cNvSpPr>
            <a:spLocks noGrp="1"/>
          </p:cNvSpPr>
          <p:nvPr>
            <p:ph type="dt" sz="half" idx="10"/>
          </p:nvPr>
        </p:nvSpPr>
        <p:spPr/>
        <p:txBody>
          <a:bodyPr/>
          <a:lstStyle/>
          <a:p>
            <a:pPr>
              <a:defRPr/>
            </a:pPr>
            <a:r>
              <a:rPr lang="en-US" altLang="en-US" dirty="0" smtClean="0"/>
              <a:t>March 2018 </a:t>
            </a:r>
            <a:endParaRPr lang="en-US" altLang="en-US" dirty="0"/>
          </a:p>
        </p:txBody>
      </p:sp>
      <p:sp>
        <p:nvSpPr>
          <p:cNvPr id="6" name="Fußzeilenplatzhalter 5"/>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802.15.4y SECN</a:t>
            </a:r>
            <a:br>
              <a:rPr lang="en-US" dirty="0" smtClean="0"/>
            </a:br>
            <a:r>
              <a:rPr lang="en-US" dirty="0" smtClean="0"/>
              <a:t>Agenda March 2018 Plenary</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err="1" smtClean="0"/>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March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itchFamily="34" charset="0"/>
              <a:buChar char="•"/>
            </a:pPr>
            <a:r>
              <a:rPr lang="en-US" altLang="en-US" sz="1400" b="1" dirty="0" smtClean="0"/>
              <a:t>Show slides #1 through #4 of this presentation</a:t>
            </a:r>
          </a:p>
          <a:p>
            <a:pPr lvl="1">
              <a:lnSpc>
                <a:spcPct val="80000"/>
              </a:lnSpc>
              <a:buFont typeface="Arial" pitchFamily="34" charset="0"/>
              <a:buChar char="•"/>
            </a:pPr>
            <a:r>
              <a:rPr lang="en-US" altLang="en-US" sz="1400" b="1" dirty="0" smtClean="0"/>
              <a:t>Advise the WG attendees that:</a:t>
            </a:r>
            <a:r>
              <a:rPr lang="en-US" altLang="en-US" sz="1400" dirty="0" smtClean="0"/>
              <a:t> </a:t>
            </a:r>
          </a:p>
          <a:p>
            <a:pPr lvl="2">
              <a:lnSpc>
                <a:spcPct val="80000"/>
              </a:lnSpc>
              <a:buFont typeface="Arial"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smtClean="0"/>
          </a:p>
          <a:p>
            <a:pPr lvl="1">
              <a:lnSpc>
                <a:spcPct val="80000"/>
              </a:lnSpc>
              <a:spcBef>
                <a:spcPct val="5000"/>
              </a:spcBef>
              <a:buFont typeface="Arial"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587438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a:t>
            </a:r>
            <a:r>
              <a:rPr lang="en-US" altLang="en-US" sz="2100" i="1" dirty="0" err="1" smtClean="0"/>
              <a:t>standards.ieee.org</a:t>
            </a:r>
            <a:r>
              <a:rPr lang="en-US" altLang="en-US" sz="2100" i="1" dirty="0" smtClean="0"/>
              <a:t>/develop/policies/bylaws/sect6-7.html#6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/develop/policies/</a:t>
            </a:r>
            <a:r>
              <a:rPr lang="en-US" altLang="en-US" sz="2100" i="1" dirty="0" err="1" smtClean="0"/>
              <a:t>opman</a:t>
            </a:r>
            <a:r>
              <a:rPr lang="en-US" altLang="en-US" sz="2100" i="1" dirty="0" smtClean="0"/>
              <a:t>/sect6.html#6.3</a:t>
            </a:r>
            <a:endParaRPr lang="en-US" altLang="en-US" sz="2400" dirty="0" smtClean="0"/>
          </a:p>
          <a:p>
            <a:pPr lvl="1">
              <a:lnSpc>
                <a:spcPct val="90000"/>
              </a:lnSpc>
              <a:buFont typeface="Monotype Sorts"/>
              <a:buNone/>
            </a:pPr>
            <a:r>
              <a:rPr lang="en-US" altLang="en-US" sz="2400" dirty="0" smtClean="0">
                <a:cs typeface="Times New Roman"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/about/</a:t>
            </a:r>
            <a:r>
              <a:rPr lang="en-US" altLang="en-US" sz="2100" i="1" dirty="0" err="1" smtClean="0"/>
              <a:t>sasb</a:t>
            </a:r>
            <a:r>
              <a:rPr lang="en-US" altLang="en-US" sz="2100" i="1" dirty="0" smtClean="0"/>
              <a:t>/</a:t>
            </a:r>
            <a:r>
              <a:rPr lang="en-US" altLang="en-US" sz="2100" i="1" dirty="0" err="1" smtClean="0"/>
              <a:t>patcom</a:t>
            </a:r>
            <a:r>
              <a:rPr lang="en-US" altLang="en-US" sz="2100" i="1" dirty="0" smtClean="0"/>
              <a:t>/</a:t>
            </a:r>
            <a:r>
              <a:rPr lang="en-US" altLang="en-US" sz="2100" i="1" dirty="0" err="1" smtClean="0"/>
              <a:t>materials.html</a:t>
            </a:r>
            <a:endParaRPr lang="en-US" altLang="en-US" sz="2100" i="1" dirty="0" smtClean="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74654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4y SECN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392149834"/>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a:p>
                    <a:p>
                      <a:endParaRPr lang="en-US" dirty="0" smtClean="0"/>
                    </a:p>
                  </a:txBody>
                  <a:tcPr/>
                </a:tc>
                <a:tc>
                  <a:txBody>
                    <a:bodyPr/>
                    <a:lstStyle/>
                    <a:p>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tc>
                <a:tc>
                  <a:txBody>
                    <a:bodyPr/>
                    <a:lstStyle/>
                    <a:p>
                      <a:endParaRPr lang="en-US" dirty="0"/>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p>
                      <a:pPr algn="ctr"/>
                      <a:endParaRPr lang="en-US" dirty="0"/>
                    </a:p>
                  </a:txBody>
                  <a:tcPr/>
                </a:tc>
              </a:tr>
              <a:tr h="370840">
                <a:tc>
                  <a:txBody>
                    <a:bodyPr/>
                    <a:lstStyle/>
                    <a:p>
                      <a:r>
                        <a:rPr lang="en-US" dirty="0" smtClean="0"/>
                        <a:t>PM 1</a:t>
                      </a:r>
                      <a:endParaRPr lang="en-US" dirty="0"/>
                    </a:p>
                  </a:txBody>
                  <a:tcPr/>
                </a:tc>
                <a:tc>
                  <a:txBody>
                    <a:bodyPr/>
                    <a:lstStyle/>
                    <a:p>
                      <a:pPr algn="ctr"/>
                      <a:endParaRPr lang="en-US" sz="1800" kern="1200" dirty="0" smtClean="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nchor="ctr"/>
                </a:tc>
                <a:tc>
                  <a:txBody>
                    <a:bodyPr/>
                    <a:lstStyle/>
                    <a:p>
                      <a:endParaRPr lang="en-US" dirty="0"/>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March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smtClean="0"/>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Proposal presentations</a:t>
            </a:r>
          </a:p>
          <a:p>
            <a:pPr lvl="1"/>
            <a:r>
              <a:rPr lang="en-US" dirty="0" smtClean="0"/>
              <a:t>Blind Creek Associates</a:t>
            </a:r>
          </a:p>
          <a:p>
            <a:pPr lvl="1"/>
            <a:r>
              <a:rPr lang="en-US" dirty="0" err="1" smtClean="0"/>
              <a:t>Itron</a:t>
            </a:r>
            <a:endParaRPr lang="en-US" dirty="0" smtClean="0"/>
          </a:p>
          <a:p>
            <a:pPr lvl="1"/>
            <a:r>
              <a:rPr lang="en-US" dirty="0" err="1" smtClean="0"/>
              <a:t>Tero</a:t>
            </a:r>
            <a:r>
              <a:rPr lang="en-US" dirty="0" smtClean="0"/>
              <a:t> </a:t>
            </a:r>
            <a:r>
              <a:rPr lang="en-US" dirty="0" err="1" smtClean="0"/>
              <a:t>Kivinen</a:t>
            </a:r>
            <a:endParaRPr lang="en-US" dirty="0" smtClean="0"/>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March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596</TotalTime>
  <Words>708</Words>
  <Application>Microsoft Macintosh PowerPoint</Application>
  <PresentationFormat>On-screen Show (4:3)</PresentationFormat>
  <Paragraphs>129</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Helvetica</vt:lpstr>
      <vt:lpstr>Monotype Sorts</vt:lpstr>
      <vt:lpstr>Times New Roman</vt:lpstr>
      <vt:lpstr>Arial</vt:lpstr>
      <vt:lpstr>IEEE-P802_15_Rbt</vt:lpstr>
      <vt:lpstr>PowerPoint Presentation</vt:lpstr>
      <vt:lpstr>802.15.4y SECN Agenda March 2018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lpstr>Timeline</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351</cp:revision>
  <cp:lastPrinted>1998-02-10T13:28:06Z</cp:lastPrinted>
  <dcterms:created xsi:type="dcterms:W3CDTF">2017-03-12T21:31:02Z</dcterms:created>
  <dcterms:modified xsi:type="dcterms:W3CDTF">2018-03-05T17:16:28Z</dcterms:modified>
</cp:coreProperties>
</file>