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0" r:id="rId3"/>
    <p:sldId id="317" r:id="rId4"/>
    <p:sldId id="318" r:id="rId5"/>
    <p:sldId id="311" r:id="rId6"/>
    <p:sldId id="320" r:id="rId7"/>
    <p:sldId id="319" r:id="rId8"/>
    <p:sldId id="312" r:id="rId9"/>
    <p:sldId id="31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71" autoAdjust="0"/>
  </p:normalViewPr>
  <p:slideViewPr>
    <p:cSldViewPr>
      <p:cViewPr>
        <p:scale>
          <a:sx n="80" d="100"/>
          <a:sy n="80" d="100"/>
        </p:scale>
        <p:origin x="-98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Jan.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Jan.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15-18-0058-01-0000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18/15-18-0050-00-0000-802-15-4w-par-draft.pdf" TargetMode="External"/><Relationship Id="rId2" Type="http://schemas.openxmlformats.org/officeDocument/2006/relationships/hyperlink" Target="https://mentor.ieee.org/802.15/dcn/18/15-18-0016-00-lpwa-time-split-multiple-access.ppt" TargetMode="External"/><Relationship Id="rId1" Type="http://schemas.openxmlformats.org/officeDocument/2006/relationships/slideLayout" Target="../slideLayouts/slideLayout2.xml"/><Relationship Id="rId4" Type="http://schemas.openxmlformats.org/officeDocument/2006/relationships/hyperlink" Target="https://mentor.ieee.org/802.15/dcn/18/15-18-0024-00-lpwa-par-and-csd-document-discussion.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18/15-18-0055-00-lpwa-minutes-for-ieee-tg-802-15-sg-lpwa-irvine-interim-meeting.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Jan.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[SG LPWA January 2018 Closing Report]</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[18 January,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in WG 802.15 Closing </a:t>
            </a:r>
            <a:r>
              <a:rPr lang="en-US" altLang="en-US" sz="1600" dirty="0" err="1" smtClean="0">
                <a:solidFill>
                  <a:schemeClr val="tx2"/>
                </a:solidFill>
              </a:rPr>
              <a:t>Plenaray</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SG 4w – LPWA</a:t>
            </a:r>
            <a:br>
              <a:rPr lang="en-US" dirty="0" smtClean="0"/>
            </a:br>
            <a:r>
              <a:rPr lang="en-US" dirty="0" smtClean="0"/>
              <a:t>January 2018 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Jan.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400" dirty="0" smtClean="0"/>
              <a:t>Hardware demonstration</a:t>
            </a:r>
          </a:p>
          <a:p>
            <a:r>
              <a:rPr lang="en-US" sz="2400" dirty="0" smtClean="0"/>
              <a:t>Finalization of PAR/CSD document</a:t>
            </a:r>
          </a:p>
          <a:p>
            <a:r>
              <a:rPr lang="en-US" sz="2400" dirty="0" smtClean="0"/>
              <a:t>Agreement on initial future schedule</a:t>
            </a:r>
            <a:endParaRPr lang="en-US" sz="24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3232125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a:t>
            </a:r>
            <a:endParaRPr lang="en-US" dirty="0"/>
          </a:p>
        </p:txBody>
      </p:sp>
      <p:sp>
        <p:nvSpPr>
          <p:cNvPr id="3" name="Inhaltsplatzhalter 2"/>
          <p:cNvSpPr>
            <a:spLocks noGrp="1"/>
          </p:cNvSpPr>
          <p:nvPr>
            <p:ph idx="1"/>
          </p:nvPr>
        </p:nvSpPr>
        <p:spPr/>
        <p:txBody>
          <a:bodyPr/>
          <a:lstStyle/>
          <a:p>
            <a:r>
              <a:rPr lang="en-US" sz="2000" dirty="0"/>
              <a:t>Presentation “Time-Split Multiple-Access”, Johannes Wechsler (Fraunhofer IIS</a:t>
            </a:r>
            <a:r>
              <a:rPr lang="en-US" sz="2000" dirty="0" smtClean="0"/>
              <a:t>): </a:t>
            </a:r>
            <a:r>
              <a:rPr lang="en-US" sz="2000" dirty="0" smtClean="0">
                <a:hlinkClick r:id="rId2"/>
              </a:rPr>
              <a:t>https</a:t>
            </a:r>
            <a:r>
              <a:rPr lang="en-US" sz="2000" dirty="0">
                <a:hlinkClick r:id="rId2"/>
              </a:rPr>
              <a:t>://</a:t>
            </a:r>
            <a:r>
              <a:rPr lang="en-US" sz="2000" dirty="0" smtClean="0">
                <a:hlinkClick r:id="rId2"/>
              </a:rPr>
              <a:t>mentor.ieee.org/802.15/dcn/18/15-18-0016-00-lpwa-time-split-multiple-access.ppt</a:t>
            </a:r>
            <a:endParaRPr lang="en-US" sz="2000" dirty="0" smtClean="0"/>
          </a:p>
          <a:p>
            <a:endParaRPr lang="en-US" sz="2000" dirty="0" smtClean="0"/>
          </a:p>
          <a:p>
            <a:r>
              <a:rPr lang="en-US" sz="2000" dirty="0"/>
              <a:t>Draft version of PAR document, Joerg Robert (FAU </a:t>
            </a:r>
            <a:r>
              <a:rPr lang="en-US" sz="2000" dirty="0" smtClean="0"/>
              <a:t>Erlangen-</a:t>
            </a:r>
            <a:r>
              <a:rPr lang="en-US" sz="2000" dirty="0" err="1" smtClean="0"/>
              <a:t>Nuernberg</a:t>
            </a:r>
            <a:r>
              <a:rPr lang="en-US" sz="2000" dirty="0" smtClean="0"/>
              <a:t>): </a:t>
            </a:r>
            <a:r>
              <a:rPr lang="en-US" sz="2000" dirty="0" smtClean="0">
                <a:hlinkClick r:id="rId3"/>
              </a:rPr>
              <a:t>https</a:t>
            </a:r>
            <a:r>
              <a:rPr lang="en-US" sz="2000" dirty="0">
                <a:hlinkClick r:id="rId3"/>
              </a:rPr>
              <a:t>://mentor.ieee.org/802.15/dcn/18/15-18-0050-00-0000-802-15-4w-par-draft.pdf</a:t>
            </a:r>
            <a:endParaRPr lang="en-US" sz="2000" dirty="0"/>
          </a:p>
          <a:p>
            <a:endParaRPr lang="en-US" sz="2000" dirty="0" smtClean="0"/>
          </a:p>
          <a:p>
            <a:r>
              <a:rPr lang="en-US" sz="2000" dirty="0"/>
              <a:t>Presentation “</a:t>
            </a:r>
            <a:r>
              <a:rPr lang="de-DE" sz="2000" dirty="0"/>
              <a:t>PAR </a:t>
            </a:r>
            <a:r>
              <a:rPr lang="de-DE" sz="2000" dirty="0" err="1"/>
              <a:t>and</a:t>
            </a:r>
            <a:r>
              <a:rPr lang="de-DE" sz="2000" dirty="0"/>
              <a:t> CSD </a:t>
            </a:r>
            <a:r>
              <a:rPr lang="de-DE" sz="2000" dirty="0" err="1"/>
              <a:t>document</a:t>
            </a:r>
            <a:r>
              <a:rPr lang="de-DE" sz="2000" dirty="0"/>
              <a:t> </a:t>
            </a:r>
            <a:r>
              <a:rPr lang="de-DE" sz="2000" dirty="0" err="1"/>
              <a:t>discussion</a:t>
            </a:r>
            <a:r>
              <a:rPr lang="en-US" sz="2000" dirty="0"/>
              <a:t>”, Joerg Robert (FAU </a:t>
            </a:r>
            <a:r>
              <a:rPr lang="en-US" sz="2000" dirty="0" smtClean="0"/>
              <a:t>Erlangen-</a:t>
            </a:r>
            <a:r>
              <a:rPr lang="en-US" sz="2000" dirty="0" err="1" smtClean="0"/>
              <a:t>Nuernberg</a:t>
            </a:r>
            <a:r>
              <a:rPr lang="en-US" sz="2000" dirty="0" smtClean="0"/>
              <a:t>) </a:t>
            </a:r>
            <a:r>
              <a:rPr lang="en-US" sz="2000" dirty="0" smtClean="0">
                <a:hlinkClick r:id="rId4"/>
              </a:rPr>
              <a:t>https</a:t>
            </a:r>
            <a:r>
              <a:rPr lang="en-US" sz="2000" dirty="0">
                <a:hlinkClick r:id="rId4"/>
              </a:rPr>
              <a:t>://mentor.ieee.org/802.15/dcn/18/15-18-0024-00-lpwa-par-and-csd-document-discussion.pptx</a:t>
            </a:r>
            <a:endParaRPr lang="en-US" sz="2000" dirty="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1785553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SG 802.15.4w Motion #1</a:t>
            </a:r>
            <a:endParaRPr lang="en-US" dirty="0"/>
          </a:p>
        </p:txBody>
      </p:sp>
      <p:sp>
        <p:nvSpPr>
          <p:cNvPr id="3" name="Inhaltsplatzhalter 2"/>
          <p:cNvSpPr>
            <a:spLocks noGrp="1"/>
          </p:cNvSpPr>
          <p:nvPr>
            <p:ph idx="1"/>
          </p:nvPr>
        </p:nvSpPr>
        <p:spPr/>
        <p:txBody>
          <a:bodyPr/>
          <a:lstStyle/>
          <a:p>
            <a:pPr marL="0" indent="0">
              <a:buNone/>
            </a:pPr>
            <a:r>
              <a:rPr lang="en-US" sz="2400" i="1" dirty="0"/>
              <a:t>Request that the PAR and CSD contained in documents </a:t>
            </a:r>
            <a:r>
              <a:rPr lang="en-US" sz="2400" i="1" dirty="0" smtClean="0"/>
              <a:t>15-18-0050-01 </a:t>
            </a:r>
            <a:r>
              <a:rPr lang="en-US" sz="2400" i="1" dirty="0"/>
              <a:t>and </a:t>
            </a:r>
            <a:r>
              <a:rPr lang="en-US" sz="2400" i="1" dirty="0" smtClean="0"/>
              <a:t>15-18-0053-01, </a:t>
            </a:r>
            <a:r>
              <a:rPr lang="en-US" sz="2400" i="1" dirty="0"/>
              <a:t>respectively, be approved for submission to the WG for its approval and that the EC be requested to forward the PAR to </a:t>
            </a:r>
            <a:r>
              <a:rPr lang="en-US" sz="2400" i="1" dirty="0" err="1" smtClean="0"/>
              <a:t>NesCom</a:t>
            </a:r>
            <a:r>
              <a:rPr lang="en-US" sz="2400" i="1" dirty="0" smtClean="0"/>
              <a:t>.</a:t>
            </a:r>
            <a:endParaRPr lang="en-US" sz="2400" i="1" dirty="0"/>
          </a:p>
          <a:p>
            <a:pPr marL="0" indent="0">
              <a:buNone/>
            </a:pPr>
            <a:endParaRPr lang="en-US" sz="2400" dirty="0" smtClean="0"/>
          </a:p>
          <a:p>
            <a:pPr marL="0" indent="0">
              <a:buNone/>
            </a:pPr>
            <a:r>
              <a:rPr lang="en-US" sz="2400" dirty="0" smtClean="0"/>
              <a:t>Moved </a:t>
            </a:r>
            <a:r>
              <a:rPr lang="en-US" sz="2400" dirty="0"/>
              <a:t>by:  Pat Kinney</a:t>
            </a:r>
            <a:endParaRPr lang="en-US" sz="2400" dirty="0" smtClean="0"/>
          </a:p>
          <a:p>
            <a:pPr marL="0" indent="0">
              <a:buNone/>
            </a:pPr>
            <a:r>
              <a:rPr lang="en-US" sz="2400" dirty="0" smtClean="0"/>
              <a:t>Seconded </a:t>
            </a:r>
            <a:r>
              <a:rPr lang="en-US" sz="2400" dirty="0"/>
              <a:t>by</a:t>
            </a:r>
            <a:r>
              <a:rPr lang="en-US" sz="2400" dirty="0" smtClean="0"/>
              <a:t>: </a:t>
            </a:r>
            <a:r>
              <a:rPr lang="en-US" sz="2400" dirty="0"/>
              <a:t>Hendricus De Ruijter</a:t>
            </a:r>
            <a:endParaRPr lang="en-US" sz="2400" dirty="0" smtClean="0"/>
          </a:p>
          <a:p>
            <a:pPr marL="0" indent="0">
              <a:buNone/>
            </a:pPr>
            <a:r>
              <a:rPr lang="en-US" sz="2400" dirty="0" smtClean="0"/>
              <a:t>Approved </a:t>
            </a:r>
            <a:r>
              <a:rPr lang="en-US" sz="2400" dirty="0"/>
              <a:t>by unanimous </a:t>
            </a:r>
            <a:r>
              <a:rPr lang="en-US" sz="2400" dirty="0" smtClean="0"/>
              <a:t>consent</a:t>
            </a:r>
            <a:endParaRPr lang="en-US" sz="2400" dirty="0"/>
          </a:p>
          <a:p>
            <a:pPr marL="0" indent="0">
              <a:buNone/>
            </a:pPr>
            <a:endParaRPr lang="en-US" dirty="0"/>
          </a:p>
        </p:txBody>
      </p:sp>
      <p:sp>
        <p:nvSpPr>
          <p:cNvPr id="4" name="Datumsplatzhalter 3"/>
          <p:cNvSpPr>
            <a:spLocks noGrp="1"/>
          </p:cNvSpPr>
          <p:nvPr>
            <p:ph type="dt" sz="half" idx="10"/>
          </p:nvPr>
        </p:nvSpPr>
        <p:spPr/>
        <p:txBody>
          <a:bodyPr/>
          <a:lstStyle/>
          <a:p>
            <a:pPr>
              <a:defRPr/>
            </a:pPr>
            <a:r>
              <a:rPr lang="en-US" altLang="en-US" sz="1400" dirty="0" smtClean="0"/>
              <a:t>Jan.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1838508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a:t>
            </a:r>
            <a:endParaRPr lang="en-US" dirty="0"/>
          </a:p>
        </p:txBody>
      </p:sp>
      <p:sp>
        <p:nvSpPr>
          <p:cNvPr id="3" name="Inhaltsplatzhalter 2"/>
          <p:cNvSpPr>
            <a:spLocks noGrp="1"/>
          </p:cNvSpPr>
          <p:nvPr>
            <p:ph idx="1"/>
          </p:nvPr>
        </p:nvSpPr>
        <p:spPr/>
        <p:txBody>
          <a:bodyPr/>
          <a:lstStyle/>
          <a:p>
            <a:r>
              <a:rPr lang="en-US" sz="2000" dirty="0" smtClean="0"/>
              <a:t>Minutes of this week are available </a:t>
            </a:r>
            <a:r>
              <a:rPr lang="en-US" sz="2000" dirty="0"/>
              <a:t>in document </a:t>
            </a:r>
            <a:r>
              <a:rPr lang="en-US" sz="2000" dirty="0" smtClean="0"/>
              <a:t>15-18/55r0 </a:t>
            </a:r>
            <a:r>
              <a:rPr lang="en-US" sz="2000" dirty="0" smtClean="0">
                <a:hlinkClick r:id="rId2"/>
              </a:rPr>
              <a:t>https</a:t>
            </a:r>
            <a:r>
              <a:rPr lang="en-US" sz="2000" dirty="0">
                <a:hlinkClick r:id="rId2"/>
              </a:rPr>
              <a:t>://</a:t>
            </a:r>
            <a:r>
              <a:rPr lang="en-US" sz="2000" dirty="0" smtClean="0">
                <a:hlinkClick r:id="rId2"/>
              </a:rPr>
              <a:t>mentor.ieee.org/802.15/dcn/18/15-18-0055-00-lpwa-minutes-for-ieee-tg-802-15-sg-lpwa-irvine-interim-meeting.doc</a:t>
            </a:r>
            <a:endParaRPr lang="en-US" sz="2000" dirty="0" smtClean="0"/>
          </a:p>
          <a:p>
            <a:endParaRPr lang="en-US" sz="2000" dirty="0" smtClean="0"/>
          </a:p>
          <a:p>
            <a:r>
              <a:rPr lang="en-US" sz="2000" dirty="0" smtClean="0"/>
              <a:t>Special thanks to Charlie!</a:t>
            </a:r>
            <a:endParaRPr lang="en-US" sz="2000"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1243275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WG 802.15 Motion</a:t>
            </a:r>
            <a:endParaRPr lang="en-US" dirty="0"/>
          </a:p>
        </p:txBody>
      </p:sp>
      <p:sp>
        <p:nvSpPr>
          <p:cNvPr id="3" name="Inhaltsplatzhalter 2"/>
          <p:cNvSpPr>
            <a:spLocks noGrp="1"/>
          </p:cNvSpPr>
          <p:nvPr>
            <p:ph idx="1"/>
          </p:nvPr>
        </p:nvSpPr>
        <p:spPr/>
        <p:txBody>
          <a:bodyPr/>
          <a:lstStyle/>
          <a:p>
            <a:pPr marL="0" indent="0">
              <a:buNone/>
            </a:pPr>
            <a:r>
              <a:rPr lang="en-US" sz="2000" i="1" dirty="0" smtClean="0"/>
              <a:t>Request </a:t>
            </a:r>
            <a:r>
              <a:rPr lang="en-US" sz="2000" i="1" dirty="0"/>
              <a:t>that the PAR and CSD contained in documents </a:t>
            </a:r>
            <a:r>
              <a:rPr lang="en-US" sz="2000" i="1" dirty="0" smtClean="0"/>
              <a:t>15-18-0050-02 </a:t>
            </a:r>
            <a:r>
              <a:rPr lang="en-US" sz="2000" i="1" dirty="0"/>
              <a:t>and 15-18-0053-01</a:t>
            </a:r>
            <a:r>
              <a:rPr lang="en-US" sz="2000" i="1" dirty="0" smtClean="0"/>
              <a:t>, </a:t>
            </a:r>
            <a:r>
              <a:rPr lang="en-US" sz="2000" i="1" dirty="0"/>
              <a:t>respectively, be approved by the IEEE 802.15 WG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meeting.</a:t>
            </a:r>
          </a:p>
          <a:p>
            <a:pPr marL="0" indent="0">
              <a:buNone/>
            </a:pPr>
            <a:endParaRPr lang="en-US" sz="2000" dirty="0" smtClean="0"/>
          </a:p>
          <a:p>
            <a:pPr marL="0" indent="0">
              <a:buNone/>
            </a:pPr>
            <a:r>
              <a:rPr lang="en-US" sz="2000" dirty="0" smtClean="0"/>
              <a:t>Moved </a:t>
            </a:r>
            <a:r>
              <a:rPr lang="en-US" sz="2000" dirty="0"/>
              <a:t>by</a:t>
            </a:r>
            <a:r>
              <a:rPr lang="en-US" sz="2000" dirty="0" smtClean="0"/>
              <a:t>: Joerg Robert</a:t>
            </a:r>
          </a:p>
          <a:p>
            <a:pPr marL="0" indent="0">
              <a:buNone/>
            </a:pPr>
            <a:r>
              <a:rPr lang="en-US" sz="2000" dirty="0" smtClean="0"/>
              <a:t>Seconded </a:t>
            </a:r>
            <a:r>
              <a:rPr lang="en-US" sz="2000" dirty="0"/>
              <a:t>by</a:t>
            </a:r>
            <a:r>
              <a:rPr lang="en-US" sz="2000" dirty="0" smtClean="0"/>
              <a:t>: </a:t>
            </a:r>
          </a:p>
          <a:p>
            <a:pPr marL="0" indent="0">
              <a:buNone/>
            </a:pPr>
            <a:r>
              <a:rPr lang="en-US" sz="2000" dirty="0" smtClean="0"/>
              <a:t>Y / N / A:</a:t>
            </a:r>
            <a:endParaRPr lang="en-US" sz="2000" dirty="0"/>
          </a:p>
          <a:p>
            <a:pPr marL="0" indent="0">
              <a:buNone/>
            </a:pPr>
            <a:endParaRPr lang="en-US" sz="2800" dirty="0"/>
          </a:p>
        </p:txBody>
      </p:sp>
      <p:sp>
        <p:nvSpPr>
          <p:cNvPr id="4" name="Datumsplatzhalter 3"/>
          <p:cNvSpPr>
            <a:spLocks noGrp="1"/>
          </p:cNvSpPr>
          <p:nvPr>
            <p:ph type="dt" sz="half" idx="10"/>
          </p:nvPr>
        </p:nvSpPr>
        <p:spPr/>
        <p:txBody>
          <a:bodyPr/>
          <a:lstStyle/>
          <a:p>
            <a:pPr>
              <a:defRPr/>
            </a:pPr>
            <a:r>
              <a:rPr lang="en-US" altLang="en-US" sz="1400" dirty="0" smtClean="0"/>
              <a:t>Jan.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1571688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TG4w Draft Schedule</a:t>
            </a:r>
            <a:endParaRPr lang="en-US"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910114008"/>
              </p:ext>
            </p:extLst>
          </p:nvPr>
        </p:nvGraphicFramePr>
        <p:xfrm>
          <a:off x="683568" y="1844824"/>
          <a:ext cx="7776864" cy="3985490"/>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Technical Guidelines Doc.</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2018</a:t>
                      </a: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spTree>
    <p:extLst>
      <p:ext uri="{BB962C8B-B14F-4D97-AF65-F5344CB8AC3E}">
        <p14:creationId xmlns:p14="http://schemas.microsoft.com/office/powerpoint/2010/main" val="3683784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Attendance!</a:t>
            </a:r>
            <a:endParaRPr lang="en-US" dirty="0"/>
          </a:p>
        </p:txBody>
      </p:sp>
      <p:sp>
        <p:nvSpPr>
          <p:cNvPr id="8" name="Untertitel 7"/>
          <p:cNvSpPr>
            <a:spLocks noGrp="1"/>
          </p:cNvSpPr>
          <p:nvPr>
            <p:ph type="subTitle" idx="1"/>
          </p:nvPr>
        </p:nvSpPr>
        <p:spPr/>
        <p:txBody>
          <a:bodyPr/>
          <a:lstStyle/>
          <a:p>
            <a:r>
              <a:rPr lang="en-US" dirty="0" smtClean="0"/>
              <a:t>Any Questions?</a:t>
            </a:r>
            <a:endParaRPr lang="en-US"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981410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414</Words>
  <Application>Microsoft Office PowerPoint</Application>
  <PresentationFormat>Bildschirmpräsentation (4:3)</PresentationFormat>
  <Paragraphs>90</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IEEE-P802_15_Rbt</vt:lpstr>
      <vt:lpstr>PowerPoint-Präsentation</vt:lpstr>
      <vt:lpstr>SG 4w – LPWA January 2018 Closing Report</vt:lpstr>
      <vt:lpstr>Meeting Achievements</vt:lpstr>
      <vt:lpstr>Submissions</vt:lpstr>
      <vt:lpstr>SG 802.15.4w Motion #1</vt:lpstr>
      <vt:lpstr>Minutes</vt:lpstr>
      <vt:lpstr>WG 802.15 Motion</vt:lpstr>
      <vt:lpstr>Proposed TG4w Draft Schedule</vt:lpstr>
      <vt:lpstr>Thank You for Your Attendance!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366</cp:revision>
  <cp:lastPrinted>1998-02-10T13:28:06Z</cp:lastPrinted>
  <dcterms:created xsi:type="dcterms:W3CDTF">2017-03-12T21:31:02Z</dcterms:created>
  <dcterms:modified xsi:type="dcterms:W3CDTF">2018-01-18T23:01:40Z</dcterms:modified>
</cp:coreProperties>
</file>