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87" r:id="rId2"/>
    <p:sldId id="327" r:id="rId3"/>
    <p:sldId id="328" r:id="rId4"/>
    <p:sldId id="329" r:id="rId5"/>
    <p:sldId id="330"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0"/>
    <p:restoredTop sz="95701" autoAdjust="0"/>
  </p:normalViewPr>
  <p:slideViewPr>
    <p:cSldViewPr>
      <p:cViewPr varScale="1">
        <p:scale>
          <a:sx n="68" d="100"/>
          <a:sy n="68" d="100"/>
        </p:scale>
        <p:origin x="145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15-18-0049-00-fane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(Itron)</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IG-FANE Mid Week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16 January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IG-FANE mid week report </a:t>
            </a:r>
            <a:r>
              <a:rPr lang="en-US" sz="1600" dirty="0">
                <a:latin typeface="Times New Roman" pitchFamily="18" charset="0"/>
                <a:ea typeface="ＭＳ Ｐゴシック" pitchFamily="-65" charset="-128"/>
                <a:cs typeface="+mn-cs"/>
              </a:rPr>
              <a:t>for January 2018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IG-FANE January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IG-FANE activities during January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2016&gt;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January 17, 2018</a:t>
            </a:r>
          </a:p>
          <a:p>
            <a:endParaRPr lang="en-US" sz="2400" dirty="0"/>
          </a:p>
          <a:p>
            <a:r>
              <a:rPr lang="en-US" altLang="ja-JP" sz="2400" dirty="0"/>
              <a:t>Matt Gillmore</a:t>
            </a:r>
          </a:p>
          <a:p>
            <a:r>
              <a:rPr lang="en-US" sz="2400" dirty="0"/>
              <a:t>IG-FANE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1/16/2018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(Itron)</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Scope and requirements are well defined</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Group approved motion to move forward to WG approval.</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(Itron)</a:t>
            </a:r>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1/16/2018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Study Group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400" i="1" dirty="0"/>
              <a:t>Request that the PAR and CSD contained in documents 15-18-0624-02 and 15-18-0622-02, respectively</a:t>
            </a:r>
            <a:r>
              <a:rPr lang="en-US" sz="2400" dirty="0"/>
              <a:t>,</a:t>
            </a:r>
            <a:r>
              <a:rPr lang="en-US" sz="2400" i="1" dirty="0"/>
              <a:t> be approved for submission to the WG for its approval and that the EC be requested to forward the PAR to </a:t>
            </a:r>
            <a:r>
              <a:rPr lang="en-US" sz="2400" i="1" dirty="0" err="1"/>
              <a:t>NesCom</a:t>
            </a:r>
            <a:endParaRPr lang="en-US" sz="2400" dirty="0"/>
          </a:p>
          <a:p>
            <a:endParaRPr lang="en-US" sz="2000" dirty="0"/>
          </a:p>
          <a:p>
            <a:pPr marL="0" indent="0">
              <a:buNone/>
            </a:pPr>
            <a:r>
              <a:rPr lang="en-US" sz="2000" dirty="0"/>
              <a:t>Moved by:  Kunal Shah</a:t>
            </a:r>
          </a:p>
          <a:p>
            <a:pPr marL="0" indent="0">
              <a:buNone/>
            </a:pPr>
            <a:r>
              <a:rPr lang="en-US" sz="2000" dirty="0"/>
              <a:t>Seconded by:  Ruben Salazar</a:t>
            </a:r>
          </a:p>
          <a:p>
            <a:pPr marL="0" indent="0">
              <a:buNone/>
            </a:pPr>
            <a:r>
              <a:rPr lang="en-US" sz="2000" dirty="0"/>
              <a:t>Approved by unanimous consent</a:t>
            </a: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a:t>Matt Gillmore (Itron)</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
        <p:nvSpPr>
          <p:cNvPr id="7"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1/16/2018</a:t>
            </a:fld>
            <a:endParaRPr lang="en-US" altLang="ko-KR" dirty="0"/>
          </a:p>
        </p:txBody>
      </p:sp>
    </p:spTree>
    <p:extLst>
      <p:ext uri="{BB962C8B-B14F-4D97-AF65-F5344CB8AC3E}">
        <p14:creationId xmlns:p14="http://schemas.microsoft.com/office/powerpoint/2010/main" val="1519213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WG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000" i="1" dirty="0"/>
              <a:t>Request that the PAR and CSD contained in documents 15-18-0624-02 and 15-18-0622-02, 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en-US" sz="1800" dirty="0"/>
          </a:p>
          <a:p>
            <a:endParaRPr lang="en-US" sz="2000" dirty="0"/>
          </a:p>
          <a:p>
            <a:pPr marL="0" indent="0">
              <a:buNone/>
            </a:pPr>
            <a:r>
              <a:rPr lang="en-US" sz="2000" dirty="0"/>
              <a:t>Moved by: Matt Gillmore</a:t>
            </a:r>
          </a:p>
          <a:p>
            <a:pPr marL="0" indent="0">
              <a:buNone/>
            </a:pPr>
            <a:r>
              <a:rPr lang="en-US" sz="2000" dirty="0"/>
              <a:t>Seconded by:  Ben Rolfe</a:t>
            </a:r>
          </a:p>
          <a:p>
            <a:pPr marL="0" indent="0">
              <a:buNone/>
            </a:pPr>
            <a:endParaRPr lang="en-US" sz="2000" dirty="0"/>
          </a:p>
          <a:p>
            <a:pPr marL="0" indent="0">
              <a:buNone/>
            </a:pPr>
            <a:endParaRPr lang="en-US" sz="2000" dirty="0"/>
          </a:p>
          <a:p>
            <a:pPr marL="0" indent="0">
              <a:buNone/>
            </a:pPr>
            <a:r>
              <a:rPr lang="en-US" sz="2000" dirty="0"/>
              <a:t>YES:     NO:     ABSTAIN:     </a:t>
            </a: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a:t>Matt Gillmore (Itron))</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
        <p:nvSpPr>
          <p:cNvPr id="7"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1/16/2018</a:t>
            </a:fld>
            <a:endParaRPr lang="en-US" altLang="ko-KR" dirty="0"/>
          </a:p>
        </p:txBody>
      </p:sp>
    </p:spTree>
    <p:extLst>
      <p:ext uri="{BB962C8B-B14F-4D97-AF65-F5344CB8AC3E}">
        <p14:creationId xmlns:p14="http://schemas.microsoft.com/office/powerpoint/2010/main" val="18699006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39288</TotalTime>
  <Words>264</Words>
  <Application>Microsoft Office PowerPoint</Application>
  <PresentationFormat>On-screen Show (4:3)</PresentationFormat>
  <Paragraphs>57</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Gulim</vt:lpstr>
      <vt:lpstr>MS PGothic</vt:lpstr>
      <vt:lpstr>MS PGothic</vt:lpstr>
      <vt:lpstr>Arial</vt:lpstr>
      <vt:lpstr>Times New Roman</vt:lpstr>
      <vt:lpstr>Default Design</vt:lpstr>
      <vt:lpstr>PowerPoint Presentation</vt:lpstr>
      <vt:lpstr>IG-FANE Closing report</vt:lpstr>
      <vt:lpstr>PowerPoint Presentation</vt:lpstr>
      <vt:lpstr>Study Group approval of PAR and CSD </vt:lpstr>
      <vt:lpstr>WG approval of PAR and CSD </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655</cp:revision>
  <cp:lastPrinted>2015-07-14T16:02:16Z</cp:lastPrinted>
  <dcterms:created xsi:type="dcterms:W3CDTF">2009-07-12T16:25:16Z</dcterms:created>
  <dcterms:modified xsi:type="dcterms:W3CDTF">2018-01-17T17:29:51Z</dcterms:modified>
  <cp:category/>
</cp:coreProperties>
</file>