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10"/>
  </p:notesMasterIdLst>
  <p:handoutMasterIdLst>
    <p:handoutMasterId r:id="rId11"/>
  </p:handoutMasterIdLst>
  <p:sldIdLst>
    <p:sldId id="259" r:id="rId2"/>
    <p:sldId id="260" r:id="rId3"/>
    <p:sldId id="263" r:id="rId4"/>
    <p:sldId id="273" r:id="rId5"/>
    <p:sldId id="274" r:id="rId6"/>
    <p:sldId id="275" r:id="rId7"/>
    <p:sldId id="276" r:id="rId8"/>
    <p:sldId id="27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6404" autoAdjust="0"/>
  </p:normalViewPr>
  <p:slideViewPr>
    <p:cSldViewPr showGuides="1">
      <p:cViewPr varScale="1">
        <p:scale>
          <a:sx n="80" d="100"/>
          <a:sy n="80" d="100"/>
        </p:scale>
        <p:origin x="22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06" y="29"/>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BB09E-3CE6-45F8-A4F1-07E06E4B4361}"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675ACC00-03AD-4CCB-88C5-DAEE033920B3}">
      <dgm:prSet phldrT="[Text]" custT="1"/>
      <dgm:spPr/>
      <dgm:t>
        <a:bodyPr/>
        <a:lstStyle/>
        <a:p>
          <a:r>
            <a:rPr lang="en-US" sz="1500" dirty="0"/>
            <a:t>Vehicle Communication system</a:t>
          </a:r>
        </a:p>
      </dgm:t>
    </dgm:pt>
    <dgm:pt modelId="{C372CB32-000A-49CB-9314-37C80328733D}" type="parTrans" cxnId="{97263351-DD73-42ED-8B50-4913F1AF795B}">
      <dgm:prSet/>
      <dgm:spPr/>
      <dgm:t>
        <a:bodyPr/>
        <a:lstStyle/>
        <a:p>
          <a:endParaRPr lang="en-US" sz="1500">
            <a:solidFill>
              <a:schemeClr val="tx1"/>
            </a:solidFill>
          </a:endParaRPr>
        </a:p>
      </dgm:t>
    </dgm:pt>
    <dgm:pt modelId="{C697CE00-82EF-4054-A6BA-AD0E577D991E}" type="sibTrans" cxnId="{97263351-DD73-42ED-8B50-4913F1AF795B}">
      <dgm:prSet/>
      <dgm:spPr/>
      <dgm:t>
        <a:bodyPr/>
        <a:lstStyle/>
        <a:p>
          <a:endParaRPr lang="en-US" sz="1500">
            <a:solidFill>
              <a:schemeClr val="tx1"/>
            </a:solidFill>
          </a:endParaRPr>
        </a:p>
      </dgm:t>
    </dgm:pt>
    <dgm:pt modelId="{72AB34B3-8227-48A7-A949-498D40131A40}">
      <dgm:prSet phldrT="[Text]" custT="1"/>
      <dgm:spPr/>
      <dgm:t>
        <a:bodyPr/>
        <a:lstStyle/>
        <a:p>
          <a:r>
            <a:rPr lang="en-US" sz="1500" dirty="0"/>
            <a:t>Inter-vehicle communications</a:t>
          </a:r>
        </a:p>
      </dgm:t>
    </dgm:pt>
    <dgm:pt modelId="{446ECC68-B1B6-4202-B9B8-B016E7F3B5BF}" type="parTrans" cxnId="{F02FF0A1-A8A6-4FA6-8FBB-D09F234F245C}">
      <dgm:prSet/>
      <dgm:spPr/>
      <dgm:t>
        <a:bodyPr/>
        <a:lstStyle/>
        <a:p>
          <a:endParaRPr lang="en-US" sz="1500">
            <a:solidFill>
              <a:schemeClr val="tx1"/>
            </a:solidFill>
          </a:endParaRPr>
        </a:p>
      </dgm:t>
    </dgm:pt>
    <dgm:pt modelId="{2DEA2956-49AF-4A66-977D-148D6166BD5C}" type="sibTrans" cxnId="{F02FF0A1-A8A6-4FA6-8FBB-D09F234F245C}">
      <dgm:prSet/>
      <dgm:spPr/>
      <dgm:t>
        <a:bodyPr/>
        <a:lstStyle/>
        <a:p>
          <a:endParaRPr lang="en-US" sz="1500">
            <a:solidFill>
              <a:schemeClr val="tx1"/>
            </a:solidFill>
          </a:endParaRPr>
        </a:p>
      </dgm:t>
    </dgm:pt>
    <dgm:pt modelId="{AC788F63-D9BC-4173-A0C1-F0036F281DFB}">
      <dgm:prSet phldrT="[Text]" custT="1"/>
      <dgm:spPr/>
      <dgm:t>
        <a:bodyPr/>
        <a:lstStyle/>
        <a:p>
          <a:r>
            <a:rPr lang="en-US" sz="1500"/>
            <a:t>Intra-vehicle communications</a:t>
          </a:r>
          <a:endParaRPr lang="en-US" sz="1500" dirty="0"/>
        </a:p>
      </dgm:t>
    </dgm:pt>
    <dgm:pt modelId="{BE9F6047-27EE-4B8A-95E5-FC8C803FDF5F}" type="parTrans" cxnId="{1292F942-F1F4-41D3-95A1-4FB4EB17815C}">
      <dgm:prSet/>
      <dgm:spPr/>
      <dgm:t>
        <a:bodyPr/>
        <a:lstStyle/>
        <a:p>
          <a:endParaRPr lang="en-US" sz="1500">
            <a:solidFill>
              <a:schemeClr val="tx1"/>
            </a:solidFill>
          </a:endParaRPr>
        </a:p>
      </dgm:t>
    </dgm:pt>
    <dgm:pt modelId="{8D6E2C2E-11C5-4B2D-BA2F-CA89B1DBEF51}" type="sibTrans" cxnId="{1292F942-F1F4-41D3-95A1-4FB4EB17815C}">
      <dgm:prSet/>
      <dgm:spPr/>
      <dgm:t>
        <a:bodyPr/>
        <a:lstStyle/>
        <a:p>
          <a:endParaRPr lang="en-US" sz="1500">
            <a:solidFill>
              <a:schemeClr val="tx1"/>
            </a:solidFill>
          </a:endParaRPr>
        </a:p>
      </dgm:t>
    </dgm:pt>
    <dgm:pt modelId="{A1295C3E-E995-4A63-B757-1CE4AA9EE3EE}">
      <dgm:prSet phldrT="[Text]" custT="1"/>
      <dgm:spPr/>
      <dgm:t>
        <a:bodyPr/>
        <a:lstStyle/>
        <a:p>
          <a:r>
            <a:rPr lang="en-US" sz="1500" dirty="0"/>
            <a:t>Road-side vehicle communications</a:t>
          </a:r>
        </a:p>
      </dgm:t>
    </dgm:pt>
    <dgm:pt modelId="{B09B37D7-E397-4534-B931-C540B8F701D0}" type="parTrans" cxnId="{F0392705-97FC-4979-BE64-F273AD0EC419}">
      <dgm:prSet/>
      <dgm:spPr/>
      <dgm:t>
        <a:bodyPr/>
        <a:lstStyle/>
        <a:p>
          <a:endParaRPr lang="en-US" sz="1500">
            <a:solidFill>
              <a:schemeClr val="tx1"/>
            </a:solidFill>
          </a:endParaRPr>
        </a:p>
      </dgm:t>
    </dgm:pt>
    <dgm:pt modelId="{F4DB40F2-71A8-4553-B020-B9ECEC12EFE1}" type="sibTrans" cxnId="{F0392705-97FC-4979-BE64-F273AD0EC419}">
      <dgm:prSet/>
      <dgm:spPr/>
      <dgm:t>
        <a:bodyPr/>
        <a:lstStyle/>
        <a:p>
          <a:endParaRPr lang="en-US" sz="1500">
            <a:solidFill>
              <a:schemeClr val="tx1"/>
            </a:solidFill>
          </a:endParaRPr>
        </a:p>
      </dgm:t>
    </dgm:pt>
    <dgm:pt modelId="{1DC08F3E-27C0-4DAD-A9DC-20BC237774B8}">
      <dgm:prSet custT="1"/>
      <dgm:spPr/>
      <dgm:t>
        <a:bodyPr/>
        <a:lstStyle/>
        <a:p>
          <a:r>
            <a:rPr lang="en-US" sz="1500"/>
            <a:t>Host vehicle-to-single vehicle communication</a:t>
          </a:r>
          <a:endParaRPr lang="en-US" sz="1500" dirty="0"/>
        </a:p>
      </dgm:t>
    </dgm:pt>
    <dgm:pt modelId="{057956E2-2088-429D-B2E9-80A9D1A65339}" type="parTrans" cxnId="{E3F291CA-A4BC-4E78-8ADA-AC5AB53E1E18}">
      <dgm:prSet/>
      <dgm:spPr/>
      <dgm:t>
        <a:bodyPr/>
        <a:lstStyle/>
        <a:p>
          <a:endParaRPr lang="en-US" sz="1500">
            <a:solidFill>
              <a:schemeClr val="tx1"/>
            </a:solidFill>
          </a:endParaRPr>
        </a:p>
      </dgm:t>
    </dgm:pt>
    <dgm:pt modelId="{B2AA63A1-F0BD-4406-8D68-0F20720EC6DA}" type="sibTrans" cxnId="{E3F291CA-A4BC-4E78-8ADA-AC5AB53E1E18}">
      <dgm:prSet/>
      <dgm:spPr/>
      <dgm:t>
        <a:bodyPr/>
        <a:lstStyle/>
        <a:p>
          <a:endParaRPr lang="en-US" sz="1500">
            <a:solidFill>
              <a:schemeClr val="tx1"/>
            </a:solidFill>
          </a:endParaRPr>
        </a:p>
      </dgm:t>
    </dgm:pt>
    <dgm:pt modelId="{AA806DB7-000F-4392-8336-40969597B864}">
      <dgm:prSet custT="1"/>
      <dgm:spPr/>
      <dgm:t>
        <a:bodyPr/>
        <a:lstStyle/>
        <a:p>
          <a:r>
            <a:rPr lang="en-US" sz="1500"/>
            <a:t>Host vehicle-to-multiple vehicles communication</a:t>
          </a:r>
          <a:endParaRPr lang="en-US" sz="1500" dirty="0"/>
        </a:p>
      </dgm:t>
    </dgm:pt>
    <dgm:pt modelId="{78F03841-F66C-4154-B183-A3EC1D75C4E4}" type="parTrans" cxnId="{F5A15B19-187B-49E6-848B-6372CFF144E9}">
      <dgm:prSet/>
      <dgm:spPr/>
      <dgm:t>
        <a:bodyPr/>
        <a:lstStyle/>
        <a:p>
          <a:endParaRPr lang="en-US" sz="1500">
            <a:solidFill>
              <a:schemeClr val="tx1"/>
            </a:solidFill>
          </a:endParaRPr>
        </a:p>
      </dgm:t>
    </dgm:pt>
    <dgm:pt modelId="{F7C9112E-9B9C-4BAB-89EE-2FAD63AB13C3}" type="sibTrans" cxnId="{F5A15B19-187B-49E6-848B-6372CFF144E9}">
      <dgm:prSet/>
      <dgm:spPr/>
      <dgm:t>
        <a:bodyPr/>
        <a:lstStyle/>
        <a:p>
          <a:endParaRPr lang="en-US" sz="1500">
            <a:solidFill>
              <a:schemeClr val="tx1"/>
            </a:solidFill>
          </a:endParaRPr>
        </a:p>
      </dgm:t>
    </dgm:pt>
    <dgm:pt modelId="{C5FE405A-2431-46AC-A51C-11F28B0BB5BC}">
      <dgm:prSet custT="1"/>
      <dgm:spPr/>
      <dgm:t>
        <a:bodyPr/>
        <a:lstStyle/>
        <a:p>
          <a:r>
            <a:rPr lang="en-US" sz="1500" dirty="0">
              <a:solidFill>
                <a:schemeClr val="tx1"/>
              </a:solidFill>
            </a:rPr>
            <a:t>Vehicle-to-infrastructure communication</a:t>
          </a:r>
        </a:p>
      </dgm:t>
    </dgm:pt>
    <dgm:pt modelId="{33542B75-99EB-4B4D-860E-3F60DE3ACA88}" type="parTrans" cxnId="{2CE6E5F4-D7CE-48B6-A76F-3E3560FBF4F9}">
      <dgm:prSet/>
      <dgm:spPr/>
      <dgm:t>
        <a:bodyPr/>
        <a:lstStyle/>
        <a:p>
          <a:endParaRPr lang="en-US" sz="1500">
            <a:solidFill>
              <a:schemeClr val="tx1"/>
            </a:solidFill>
          </a:endParaRPr>
        </a:p>
      </dgm:t>
    </dgm:pt>
    <dgm:pt modelId="{0FCC80B4-A020-4BD2-A823-F9BED705B62E}" type="sibTrans" cxnId="{2CE6E5F4-D7CE-48B6-A76F-3E3560FBF4F9}">
      <dgm:prSet/>
      <dgm:spPr/>
      <dgm:t>
        <a:bodyPr/>
        <a:lstStyle/>
        <a:p>
          <a:endParaRPr lang="en-US" sz="1500">
            <a:solidFill>
              <a:schemeClr val="tx1"/>
            </a:solidFill>
          </a:endParaRPr>
        </a:p>
      </dgm:t>
    </dgm:pt>
    <dgm:pt modelId="{FBAF381B-FC37-4139-8DEB-83A22D5D1A54}">
      <dgm:prSet custT="1"/>
      <dgm:spPr/>
      <dgm:t>
        <a:bodyPr/>
        <a:lstStyle/>
        <a:p>
          <a:r>
            <a:rPr lang="en-US" sz="1500" dirty="0">
              <a:solidFill>
                <a:schemeClr val="tx1"/>
              </a:solidFill>
            </a:rPr>
            <a:t>Vehicle-to-pedestrian communication</a:t>
          </a:r>
        </a:p>
      </dgm:t>
    </dgm:pt>
    <dgm:pt modelId="{A274D036-352F-42E3-8DCE-A33A9DB85CE9}" type="parTrans" cxnId="{02856679-1EC1-4B4B-AB10-8113F96A9D64}">
      <dgm:prSet/>
      <dgm:spPr/>
      <dgm:t>
        <a:bodyPr/>
        <a:lstStyle/>
        <a:p>
          <a:endParaRPr lang="en-US" sz="1500">
            <a:solidFill>
              <a:schemeClr val="tx1"/>
            </a:solidFill>
          </a:endParaRPr>
        </a:p>
      </dgm:t>
    </dgm:pt>
    <dgm:pt modelId="{B32173DE-5352-4E45-8960-CF6F293806EE}" type="sibTrans" cxnId="{02856679-1EC1-4B4B-AB10-8113F96A9D64}">
      <dgm:prSet/>
      <dgm:spPr/>
      <dgm:t>
        <a:bodyPr/>
        <a:lstStyle/>
        <a:p>
          <a:endParaRPr lang="en-US" sz="1500">
            <a:solidFill>
              <a:schemeClr val="tx1"/>
            </a:solidFill>
          </a:endParaRPr>
        </a:p>
      </dgm:t>
    </dgm:pt>
    <dgm:pt modelId="{F26B7244-7DA2-49AC-AF82-08327BBBD9C3}" type="pres">
      <dgm:prSet presAssocID="{401BB09E-3CE6-45F8-A4F1-07E06E4B4361}" presName="hierChild1" presStyleCnt="0">
        <dgm:presLayoutVars>
          <dgm:orgChart val="1"/>
          <dgm:chPref val="1"/>
          <dgm:dir/>
          <dgm:animOne val="branch"/>
          <dgm:animLvl val="lvl"/>
          <dgm:resizeHandles/>
        </dgm:presLayoutVars>
      </dgm:prSet>
      <dgm:spPr/>
    </dgm:pt>
    <dgm:pt modelId="{12BC8F73-F2D9-44DF-9A33-9402212A117C}" type="pres">
      <dgm:prSet presAssocID="{675ACC00-03AD-4CCB-88C5-DAEE033920B3}" presName="hierRoot1" presStyleCnt="0">
        <dgm:presLayoutVars>
          <dgm:hierBranch val="init"/>
        </dgm:presLayoutVars>
      </dgm:prSet>
      <dgm:spPr/>
    </dgm:pt>
    <dgm:pt modelId="{942E0C0F-DB51-4A70-9C30-1D82382E9708}" type="pres">
      <dgm:prSet presAssocID="{675ACC00-03AD-4CCB-88C5-DAEE033920B3}" presName="rootComposite1" presStyleCnt="0"/>
      <dgm:spPr/>
    </dgm:pt>
    <dgm:pt modelId="{B0123749-10C0-42D7-8106-0E2C65C8CC96}" type="pres">
      <dgm:prSet presAssocID="{675ACC00-03AD-4CCB-88C5-DAEE033920B3}" presName="rootText1" presStyleLbl="node0" presStyleIdx="0" presStyleCnt="1">
        <dgm:presLayoutVars>
          <dgm:chPref val="3"/>
        </dgm:presLayoutVars>
      </dgm:prSet>
      <dgm:spPr/>
    </dgm:pt>
    <dgm:pt modelId="{83383546-E2BA-41DE-838E-EED65A6E7A2E}" type="pres">
      <dgm:prSet presAssocID="{675ACC00-03AD-4CCB-88C5-DAEE033920B3}" presName="rootConnector1" presStyleLbl="node1" presStyleIdx="0" presStyleCnt="0"/>
      <dgm:spPr/>
    </dgm:pt>
    <dgm:pt modelId="{DC3EE93D-CDAD-477D-AD1C-56E578B4C3BE}" type="pres">
      <dgm:prSet presAssocID="{675ACC00-03AD-4CCB-88C5-DAEE033920B3}" presName="hierChild2" presStyleCnt="0"/>
      <dgm:spPr/>
    </dgm:pt>
    <dgm:pt modelId="{102AA897-5843-4942-B54E-05799B0D9575}" type="pres">
      <dgm:prSet presAssocID="{446ECC68-B1B6-4202-B9B8-B016E7F3B5BF}" presName="Name37" presStyleLbl="parChTrans1D2" presStyleIdx="0" presStyleCnt="3"/>
      <dgm:spPr/>
    </dgm:pt>
    <dgm:pt modelId="{73158B04-1968-4E0E-8B00-E1CC75963F6D}" type="pres">
      <dgm:prSet presAssocID="{72AB34B3-8227-48A7-A949-498D40131A40}" presName="hierRoot2" presStyleCnt="0">
        <dgm:presLayoutVars>
          <dgm:hierBranch val="init"/>
        </dgm:presLayoutVars>
      </dgm:prSet>
      <dgm:spPr/>
    </dgm:pt>
    <dgm:pt modelId="{AFE696CC-1ACA-4839-AC43-A8B7FB60DDEC}" type="pres">
      <dgm:prSet presAssocID="{72AB34B3-8227-48A7-A949-498D40131A40}" presName="rootComposite" presStyleCnt="0"/>
      <dgm:spPr/>
    </dgm:pt>
    <dgm:pt modelId="{87C229E0-A8CB-492F-B435-21BF7606BA89}" type="pres">
      <dgm:prSet presAssocID="{72AB34B3-8227-48A7-A949-498D40131A40}" presName="rootText" presStyleLbl="node2" presStyleIdx="0" presStyleCnt="3" custLinFactNeighborX="-27504" custLinFactNeighborY="498">
        <dgm:presLayoutVars>
          <dgm:chPref val="3"/>
        </dgm:presLayoutVars>
      </dgm:prSet>
      <dgm:spPr/>
    </dgm:pt>
    <dgm:pt modelId="{A4E3251D-B230-4575-9AEA-842DC2D9A1CF}" type="pres">
      <dgm:prSet presAssocID="{72AB34B3-8227-48A7-A949-498D40131A40}" presName="rootConnector" presStyleLbl="node2" presStyleIdx="0" presStyleCnt="3"/>
      <dgm:spPr/>
    </dgm:pt>
    <dgm:pt modelId="{BB179BFB-D49C-47FD-B6CA-01306B1AD001}" type="pres">
      <dgm:prSet presAssocID="{72AB34B3-8227-48A7-A949-498D40131A40}" presName="hierChild4" presStyleCnt="0"/>
      <dgm:spPr/>
    </dgm:pt>
    <dgm:pt modelId="{C58355D5-9AEC-45BA-A734-C93B33623033}" type="pres">
      <dgm:prSet presAssocID="{057956E2-2088-429D-B2E9-80A9D1A65339}" presName="Name37" presStyleLbl="parChTrans1D3" presStyleIdx="0" presStyleCnt="4"/>
      <dgm:spPr/>
    </dgm:pt>
    <dgm:pt modelId="{DE893914-DF11-4124-8E66-4B5AC26AFD02}" type="pres">
      <dgm:prSet presAssocID="{1DC08F3E-27C0-4DAD-A9DC-20BC237774B8}" presName="hierRoot2" presStyleCnt="0">
        <dgm:presLayoutVars>
          <dgm:hierBranch val="init"/>
        </dgm:presLayoutVars>
      </dgm:prSet>
      <dgm:spPr/>
    </dgm:pt>
    <dgm:pt modelId="{3E155D8E-716F-4115-AEB1-765580067694}" type="pres">
      <dgm:prSet presAssocID="{1DC08F3E-27C0-4DAD-A9DC-20BC237774B8}" presName="rootComposite" presStyleCnt="0"/>
      <dgm:spPr/>
    </dgm:pt>
    <dgm:pt modelId="{CDB67327-2B0B-4115-8F2E-19B6187DC218}" type="pres">
      <dgm:prSet presAssocID="{1DC08F3E-27C0-4DAD-A9DC-20BC237774B8}" presName="rootText" presStyleLbl="node3" presStyleIdx="0" presStyleCnt="4" custLinFactNeighborX="-21941" custLinFactNeighborY="1520">
        <dgm:presLayoutVars>
          <dgm:chPref val="3"/>
        </dgm:presLayoutVars>
      </dgm:prSet>
      <dgm:spPr/>
    </dgm:pt>
    <dgm:pt modelId="{BAEF066F-874C-49BD-9787-81DEC0414A55}" type="pres">
      <dgm:prSet presAssocID="{1DC08F3E-27C0-4DAD-A9DC-20BC237774B8}" presName="rootConnector" presStyleLbl="node3" presStyleIdx="0" presStyleCnt="4"/>
      <dgm:spPr/>
    </dgm:pt>
    <dgm:pt modelId="{F7445AE7-6D66-4937-BDC7-D0D5183A6E7F}" type="pres">
      <dgm:prSet presAssocID="{1DC08F3E-27C0-4DAD-A9DC-20BC237774B8}" presName="hierChild4" presStyleCnt="0"/>
      <dgm:spPr/>
    </dgm:pt>
    <dgm:pt modelId="{71A09D5E-8D5A-4B5E-BC69-50067CC679C7}" type="pres">
      <dgm:prSet presAssocID="{1DC08F3E-27C0-4DAD-A9DC-20BC237774B8}" presName="hierChild5" presStyleCnt="0"/>
      <dgm:spPr/>
    </dgm:pt>
    <dgm:pt modelId="{0D2BC682-C819-4136-8A4A-1EDAFE69B3F1}" type="pres">
      <dgm:prSet presAssocID="{78F03841-F66C-4154-B183-A3EC1D75C4E4}" presName="Name37" presStyleLbl="parChTrans1D3" presStyleIdx="1" presStyleCnt="4"/>
      <dgm:spPr/>
    </dgm:pt>
    <dgm:pt modelId="{92EB42B8-A4F8-47E2-96BA-85C836196393}" type="pres">
      <dgm:prSet presAssocID="{AA806DB7-000F-4392-8336-40969597B864}" presName="hierRoot2" presStyleCnt="0">
        <dgm:presLayoutVars>
          <dgm:hierBranch val="init"/>
        </dgm:presLayoutVars>
      </dgm:prSet>
      <dgm:spPr/>
    </dgm:pt>
    <dgm:pt modelId="{F733D9A8-72E0-4543-80CB-90CA8B78B07A}" type="pres">
      <dgm:prSet presAssocID="{AA806DB7-000F-4392-8336-40969597B864}" presName="rootComposite" presStyleCnt="0"/>
      <dgm:spPr/>
    </dgm:pt>
    <dgm:pt modelId="{40745847-5256-4CD1-A04C-DC044793B83B}" type="pres">
      <dgm:prSet presAssocID="{AA806DB7-000F-4392-8336-40969597B864}" presName="rootText" presStyleLbl="node3" presStyleIdx="1" presStyleCnt="4" custLinFactNeighborX="-21941" custLinFactNeighborY="-767">
        <dgm:presLayoutVars>
          <dgm:chPref val="3"/>
        </dgm:presLayoutVars>
      </dgm:prSet>
      <dgm:spPr/>
    </dgm:pt>
    <dgm:pt modelId="{199E03E3-ED2B-4DF9-AF40-E0E5BCEFEFE7}" type="pres">
      <dgm:prSet presAssocID="{AA806DB7-000F-4392-8336-40969597B864}" presName="rootConnector" presStyleLbl="node3" presStyleIdx="1" presStyleCnt="4"/>
      <dgm:spPr/>
    </dgm:pt>
    <dgm:pt modelId="{79537277-8059-4C3C-AC29-72D049E9FD82}" type="pres">
      <dgm:prSet presAssocID="{AA806DB7-000F-4392-8336-40969597B864}" presName="hierChild4" presStyleCnt="0"/>
      <dgm:spPr/>
    </dgm:pt>
    <dgm:pt modelId="{6C557F98-5008-4F83-A11A-7450B616045C}" type="pres">
      <dgm:prSet presAssocID="{AA806DB7-000F-4392-8336-40969597B864}" presName="hierChild5" presStyleCnt="0"/>
      <dgm:spPr/>
    </dgm:pt>
    <dgm:pt modelId="{A5647751-9276-491F-BA20-D67B2EDA8D30}" type="pres">
      <dgm:prSet presAssocID="{72AB34B3-8227-48A7-A949-498D40131A40}" presName="hierChild5" presStyleCnt="0"/>
      <dgm:spPr/>
    </dgm:pt>
    <dgm:pt modelId="{2B1697BF-05A6-4ED2-9A30-E3DF50084BCB}" type="pres">
      <dgm:prSet presAssocID="{BE9F6047-27EE-4B8A-95E5-FC8C803FDF5F}" presName="Name37" presStyleLbl="parChTrans1D2" presStyleIdx="1" presStyleCnt="3"/>
      <dgm:spPr/>
    </dgm:pt>
    <dgm:pt modelId="{DF8ADCE2-90B7-4D20-BDE6-D7F122C24199}" type="pres">
      <dgm:prSet presAssocID="{AC788F63-D9BC-4173-A0C1-F0036F281DFB}" presName="hierRoot2" presStyleCnt="0">
        <dgm:presLayoutVars>
          <dgm:hierBranch val="init"/>
        </dgm:presLayoutVars>
      </dgm:prSet>
      <dgm:spPr/>
    </dgm:pt>
    <dgm:pt modelId="{4F1E569C-91BF-4D2A-9B37-B7454365830A}" type="pres">
      <dgm:prSet presAssocID="{AC788F63-D9BC-4173-A0C1-F0036F281DFB}" presName="rootComposite" presStyleCnt="0"/>
      <dgm:spPr/>
    </dgm:pt>
    <dgm:pt modelId="{3ACD37D0-836D-4E7F-BE1E-EE911BFED8D0}" type="pres">
      <dgm:prSet presAssocID="{AC788F63-D9BC-4173-A0C1-F0036F281DFB}" presName="rootText" presStyleLbl="node2" presStyleIdx="1" presStyleCnt="3">
        <dgm:presLayoutVars>
          <dgm:chPref val="3"/>
        </dgm:presLayoutVars>
      </dgm:prSet>
      <dgm:spPr/>
    </dgm:pt>
    <dgm:pt modelId="{9E95B7B6-8AAC-4557-B478-8709CB821E46}" type="pres">
      <dgm:prSet presAssocID="{AC788F63-D9BC-4173-A0C1-F0036F281DFB}" presName="rootConnector" presStyleLbl="node2" presStyleIdx="1" presStyleCnt="3"/>
      <dgm:spPr/>
    </dgm:pt>
    <dgm:pt modelId="{9AF0AE01-B2E7-4DC2-8141-0A2B382E2F58}" type="pres">
      <dgm:prSet presAssocID="{AC788F63-D9BC-4173-A0C1-F0036F281DFB}" presName="hierChild4" presStyleCnt="0"/>
      <dgm:spPr/>
    </dgm:pt>
    <dgm:pt modelId="{3FBB4D71-A3A1-4A98-9B3C-4AD35F6FC1C5}" type="pres">
      <dgm:prSet presAssocID="{AC788F63-D9BC-4173-A0C1-F0036F281DFB}" presName="hierChild5" presStyleCnt="0"/>
      <dgm:spPr/>
    </dgm:pt>
    <dgm:pt modelId="{EFAF65D7-E9D1-4218-B6EF-82EE41AB3C83}" type="pres">
      <dgm:prSet presAssocID="{B09B37D7-E397-4534-B931-C540B8F701D0}" presName="Name37" presStyleLbl="parChTrans1D2" presStyleIdx="2" presStyleCnt="3"/>
      <dgm:spPr/>
    </dgm:pt>
    <dgm:pt modelId="{CEAA13DE-B452-4C89-BB77-B7F1871716A6}" type="pres">
      <dgm:prSet presAssocID="{A1295C3E-E995-4A63-B757-1CE4AA9EE3EE}" presName="hierRoot2" presStyleCnt="0">
        <dgm:presLayoutVars>
          <dgm:hierBranch val="init"/>
        </dgm:presLayoutVars>
      </dgm:prSet>
      <dgm:spPr/>
    </dgm:pt>
    <dgm:pt modelId="{138F41FD-7081-4074-AD48-3DEF0F731F79}" type="pres">
      <dgm:prSet presAssocID="{A1295C3E-E995-4A63-B757-1CE4AA9EE3EE}" presName="rootComposite" presStyleCnt="0"/>
      <dgm:spPr/>
    </dgm:pt>
    <dgm:pt modelId="{AACCC99B-77F1-495E-B703-B9A56E3F6008}" type="pres">
      <dgm:prSet presAssocID="{A1295C3E-E995-4A63-B757-1CE4AA9EE3EE}" presName="rootText" presStyleLbl="node2" presStyleIdx="2" presStyleCnt="3" custLinFactNeighborX="30849" custLinFactNeighborY="228">
        <dgm:presLayoutVars>
          <dgm:chPref val="3"/>
        </dgm:presLayoutVars>
      </dgm:prSet>
      <dgm:spPr/>
    </dgm:pt>
    <dgm:pt modelId="{5149E129-007A-430F-99D7-F9F8820F6CF2}" type="pres">
      <dgm:prSet presAssocID="{A1295C3E-E995-4A63-B757-1CE4AA9EE3EE}" presName="rootConnector" presStyleLbl="node2" presStyleIdx="2" presStyleCnt="3"/>
      <dgm:spPr/>
    </dgm:pt>
    <dgm:pt modelId="{DD327F68-9499-4CF1-A6DA-C011C7C410E3}" type="pres">
      <dgm:prSet presAssocID="{A1295C3E-E995-4A63-B757-1CE4AA9EE3EE}" presName="hierChild4" presStyleCnt="0"/>
      <dgm:spPr/>
    </dgm:pt>
    <dgm:pt modelId="{1BCBD002-3DE7-4950-90D9-B1F6AEEBBBF9}" type="pres">
      <dgm:prSet presAssocID="{33542B75-99EB-4B4D-860E-3F60DE3ACA88}" presName="Name37" presStyleLbl="parChTrans1D3" presStyleIdx="2" presStyleCnt="4"/>
      <dgm:spPr/>
    </dgm:pt>
    <dgm:pt modelId="{1B458698-5037-45FC-ACFD-68768638062B}" type="pres">
      <dgm:prSet presAssocID="{C5FE405A-2431-46AC-A51C-11F28B0BB5BC}" presName="hierRoot2" presStyleCnt="0">
        <dgm:presLayoutVars>
          <dgm:hierBranch val="init"/>
        </dgm:presLayoutVars>
      </dgm:prSet>
      <dgm:spPr/>
    </dgm:pt>
    <dgm:pt modelId="{B571CB00-02BF-4124-8119-83F4671BB473}" type="pres">
      <dgm:prSet presAssocID="{C5FE405A-2431-46AC-A51C-11F28B0BB5BC}" presName="rootComposite" presStyleCnt="0"/>
      <dgm:spPr/>
    </dgm:pt>
    <dgm:pt modelId="{F2F2E5AC-898E-4CD4-90F2-3157905CAD63}" type="pres">
      <dgm:prSet presAssocID="{C5FE405A-2431-46AC-A51C-11F28B0BB5BC}" presName="rootText" presStyleLbl="node3" presStyleIdx="2" presStyleCnt="4" custLinFactNeighborX="32038" custLinFactNeighborY="1252">
        <dgm:presLayoutVars>
          <dgm:chPref val="3"/>
        </dgm:presLayoutVars>
      </dgm:prSet>
      <dgm:spPr/>
    </dgm:pt>
    <dgm:pt modelId="{742AB49D-9467-43C6-BE0F-FEDB936712ED}" type="pres">
      <dgm:prSet presAssocID="{C5FE405A-2431-46AC-A51C-11F28B0BB5BC}" presName="rootConnector" presStyleLbl="node3" presStyleIdx="2" presStyleCnt="4"/>
      <dgm:spPr/>
    </dgm:pt>
    <dgm:pt modelId="{D2D4F618-C5FE-4FFB-9680-BFEE680840AB}" type="pres">
      <dgm:prSet presAssocID="{C5FE405A-2431-46AC-A51C-11F28B0BB5BC}" presName="hierChild4" presStyleCnt="0"/>
      <dgm:spPr/>
    </dgm:pt>
    <dgm:pt modelId="{2AF169ED-A3BE-4B2C-8CC8-162F13388DFB}" type="pres">
      <dgm:prSet presAssocID="{C5FE405A-2431-46AC-A51C-11F28B0BB5BC}" presName="hierChild5" presStyleCnt="0"/>
      <dgm:spPr/>
    </dgm:pt>
    <dgm:pt modelId="{71451897-CF23-4617-9A55-360E77432F27}" type="pres">
      <dgm:prSet presAssocID="{A274D036-352F-42E3-8DCE-A33A9DB85CE9}" presName="Name37" presStyleLbl="parChTrans1D3" presStyleIdx="3" presStyleCnt="4"/>
      <dgm:spPr/>
    </dgm:pt>
    <dgm:pt modelId="{AC8CDB22-E9DD-40BD-BDA1-818935B6D171}" type="pres">
      <dgm:prSet presAssocID="{FBAF381B-FC37-4139-8DEB-83A22D5D1A54}" presName="hierRoot2" presStyleCnt="0">
        <dgm:presLayoutVars>
          <dgm:hierBranch val="init"/>
        </dgm:presLayoutVars>
      </dgm:prSet>
      <dgm:spPr/>
    </dgm:pt>
    <dgm:pt modelId="{7C3FF8ED-A5CB-4ACE-9D02-308ACBEAC0ED}" type="pres">
      <dgm:prSet presAssocID="{FBAF381B-FC37-4139-8DEB-83A22D5D1A54}" presName="rootComposite" presStyleCnt="0"/>
      <dgm:spPr/>
    </dgm:pt>
    <dgm:pt modelId="{D6FC75EC-6DD5-4EA2-955A-7B6F18BFFEA2}" type="pres">
      <dgm:prSet presAssocID="{FBAF381B-FC37-4139-8DEB-83A22D5D1A54}" presName="rootText" presStyleLbl="node3" presStyleIdx="3" presStyleCnt="4" custLinFactNeighborX="32038" custLinFactNeighborY="-9807">
        <dgm:presLayoutVars>
          <dgm:chPref val="3"/>
        </dgm:presLayoutVars>
      </dgm:prSet>
      <dgm:spPr/>
    </dgm:pt>
    <dgm:pt modelId="{DA8360C4-2711-46E8-A7C5-8D423E79F701}" type="pres">
      <dgm:prSet presAssocID="{FBAF381B-FC37-4139-8DEB-83A22D5D1A54}" presName="rootConnector" presStyleLbl="node3" presStyleIdx="3" presStyleCnt="4"/>
      <dgm:spPr/>
    </dgm:pt>
    <dgm:pt modelId="{37E743DA-F413-4313-8163-6465438462B9}" type="pres">
      <dgm:prSet presAssocID="{FBAF381B-FC37-4139-8DEB-83A22D5D1A54}" presName="hierChild4" presStyleCnt="0"/>
      <dgm:spPr/>
    </dgm:pt>
    <dgm:pt modelId="{AD0BB4DA-E30C-407F-9D4A-DC5F4A3750AF}" type="pres">
      <dgm:prSet presAssocID="{FBAF381B-FC37-4139-8DEB-83A22D5D1A54}" presName="hierChild5" presStyleCnt="0"/>
      <dgm:spPr/>
    </dgm:pt>
    <dgm:pt modelId="{10F810AF-632E-44AB-B69F-60E03A4380EC}" type="pres">
      <dgm:prSet presAssocID="{A1295C3E-E995-4A63-B757-1CE4AA9EE3EE}" presName="hierChild5" presStyleCnt="0"/>
      <dgm:spPr/>
    </dgm:pt>
    <dgm:pt modelId="{7DE52C30-F8B7-4060-B598-C45B8B5E7B4E}" type="pres">
      <dgm:prSet presAssocID="{675ACC00-03AD-4CCB-88C5-DAEE033920B3}" presName="hierChild3" presStyleCnt="0"/>
      <dgm:spPr/>
    </dgm:pt>
  </dgm:ptLst>
  <dgm:cxnLst>
    <dgm:cxn modelId="{91651903-DF10-49BC-A17F-AE9F83BA7B9D}" type="presOf" srcId="{675ACC00-03AD-4CCB-88C5-DAEE033920B3}" destId="{83383546-E2BA-41DE-838E-EED65A6E7A2E}" srcOrd="1" destOrd="0" presId="urn:microsoft.com/office/officeart/2005/8/layout/orgChart1"/>
    <dgm:cxn modelId="{F96F1504-BA29-4A7A-8031-72438B5732D1}" type="presOf" srcId="{FBAF381B-FC37-4139-8DEB-83A22D5D1A54}" destId="{DA8360C4-2711-46E8-A7C5-8D423E79F701}" srcOrd="1" destOrd="0" presId="urn:microsoft.com/office/officeart/2005/8/layout/orgChart1"/>
    <dgm:cxn modelId="{F0392705-97FC-4979-BE64-F273AD0EC419}" srcId="{675ACC00-03AD-4CCB-88C5-DAEE033920B3}" destId="{A1295C3E-E995-4A63-B757-1CE4AA9EE3EE}" srcOrd="2" destOrd="0" parTransId="{B09B37D7-E397-4534-B931-C540B8F701D0}" sibTransId="{F4DB40F2-71A8-4553-B020-B9ECEC12EFE1}"/>
    <dgm:cxn modelId="{F5A15B19-187B-49E6-848B-6372CFF144E9}" srcId="{72AB34B3-8227-48A7-A949-498D40131A40}" destId="{AA806DB7-000F-4392-8336-40969597B864}" srcOrd="1" destOrd="0" parTransId="{78F03841-F66C-4154-B183-A3EC1D75C4E4}" sibTransId="{F7C9112E-9B9C-4BAB-89EE-2FAD63AB13C3}"/>
    <dgm:cxn modelId="{0D03721C-B995-4D6B-90D4-DE32419C6E82}" type="presOf" srcId="{AC788F63-D9BC-4173-A0C1-F0036F281DFB}" destId="{9E95B7B6-8AAC-4557-B478-8709CB821E46}" srcOrd="1" destOrd="0" presId="urn:microsoft.com/office/officeart/2005/8/layout/orgChart1"/>
    <dgm:cxn modelId="{F5EBA51E-2F6F-46AF-8F85-52B94E9CF73F}" type="presOf" srcId="{72AB34B3-8227-48A7-A949-498D40131A40}" destId="{A4E3251D-B230-4575-9AEA-842DC2D9A1CF}" srcOrd="1" destOrd="0" presId="urn:microsoft.com/office/officeart/2005/8/layout/orgChart1"/>
    <dgm:cxn modelId="{1292F942-F1F4-41D3-95A1-4FB4EB17815C}" srcId="{675ACC00-03AD-4CCB-88C5-DAEE033920B3}" destId="{AC788F63-D9BC-4173-A0C1-F0036F281DFB}" srcOrd="1" destOrd="0" parTransId="{BE9F6047-27EE-4B8A-95E5-FC8C803FDF5F}" sibTransId="{8D6E2C2E-11C5-4B2D-BA2F-CA89B1DBEF51}"/>
    <dgm:cxn modelId="{73AE5E4B-7671-4536-83B4-1D4365677954}" type="presOf" srcId="{C5FE405A-2431-46AC-A51C-11F28B0BB5BC}" destId="{742AB49D-9467-43C6-BE0F-FEDB936712ED}" srcOrd="1" destOrd="0" presId="urn:microsoft.com/office/officeart/2005/8/layout/orgChart1"/>
    <dgm:cxn modelId="{95386C50-D0DE-40FA-BF29-14CE1386DEB9}" type="presOf" srcId="{057956E2-2088-429D-B2E9-80A9D1A65339}" destId="{C58355D5-9AEC-45BA-A734-C93B33623033}" srcOrd="0" destOrd="0" presId="urn:microsoft.com/office/officeart/2005/8/layout/orgChart1"/>
    <dgm:cxn modelId="{97263351-DD73-42ED-8B50-4913F1AF795B}" srcId="{401BB09E-3CE6-45F8-A4F1-07E06E4B4361}" destId="{675ACC00-03AD-4CCB-88C5-DAEE033920B3}" srcOrd="0" destOrd="0" parTransId="{C372CB32-000A-49CB-9314-37C80328733D}" sibTransId="{C697CE00-82EF-4054-A6BA-AD0E577D991E}"/>
    <dgm:cxn modelId="{E983A555-A11C-4900-A89F-20DA761EE6EA}" type="presOf" srcId="{1DC08F3E-27C0-4DAD-A9DC-20BC237774B8}" destId="{BAEF066F-874C-49BD-9787-81DEC0414A55}" srcOrd="1" destOrd="0" presId="urn:microsoft.com/office/officeart/2005/8/layout/orgChart1"/>
    <dgm:cxn modelId="{43A21476-9BC8-4A8C-A521-3592B7944E0A}" type="presOf" srcId="{78F03841-F66C-4154-B183-A3EC1D75C4E4}" destId="{0D2BC682-C819-4136-8A4A-1EDAFE69B3F1}" srcOrd="0" destOrd="0" presId="urn:microsoft.com/office/officeart/2005/8/layout/orgChart1"/>
    <dgm:cxn modelId="{02856679-1EC1-4B4B-AB10-8113F96A9D64}" srcId="{A1295C3E-E995-4A63-B757-1CE4AA9EE3EE}" destId="{FBAF381B-FC37-4139-8DEB-83A22D5D1A54}" srcOrd="1" destOrd="0" parTransId="{A274D036-352F-42E3-8DCE-A33A9DB85CE9}" sibTransId="{B32173DE-5352-4E45-8960-CF6F293806EE}"/>
    <dgm:cxn modelId="{A1EE6D7C-6688-449A-9CBE-20CD448A39FE}" type="presOf" srcId="{BE9F6047-27EE-4B8A-95E5-FC8C803FDF5F}" destId="{2B1697BF-05A6-4ED2-9A30-E3DF50084BCB}" srcOrd="0" destOrd="0" presId="urn:microsoft.com/office/officeart/2005/8/layout/orgChart1"/>
    <dgm:cxn modelId="{741A228B-5336-4022-B89F-75A0495DC91A}" type="presOf" srcId="{A274D036-352F-42E3-8DCE-A33A9DB85CE9}" destId="{71451897-CF23-4617-9A55-360E77432F27}" srcOrd="0" destOrd="0" presId="urn:microsoft.com/office/officeart/2005/8/layout/orgChart1"/>
    <dgm:cxn modelId="{6919458B-F228-4E6E-824E-05BB9815AFB8}" type="presOf" srcId="{AA806DB7-000F-4392-8336-40969597B864}" destId="{40745847-5256-4CD1-A04C-DC044793B83B}" srcOrd="0" destOrd="0" presId="urn:microsoft.com/office/officeart/2005/8/layout/orgChart1"/>
    <dgm:cxn modelId="{3F8BD091-464F-4DC8-B579-83409A0E8938}" type="presOf" srcId="{FBAF381B-FC37-4139-8DEB-83A22D5D1A54}" destId="{D6FC75EC-6DD5-4EA2-955A-7B6F18BFFEA2}" srcOrd="0" destOrd="0" presId="urn:microsoft.com/office/officeart/2005/8/layout/orgChart1"/>
    <dgm:cxn modelId="{565B19A0-1185-4547-AF04-C8B56108D047}" type="presOf" srcId="{72AB34B3-8227-48A7-A949-498D40131A40}" destId="{87C229E0-A8CB-492F-B435-21BF7606BA89}" srcOrd="0" destOrd="0" presId="urn:microsoft.com/office/officeart/2005/8/layout/orgChart1"/>
    <dgm:cxn modelId="{F02FF0A1-A8A6-4FA6-8FBB-D09F234F245C}" srcId="{675ACC00-03AD-4CCB-88C5-DAEE033920B3}" destId="{72AB34B3-8227-48A7-A949-498D40131A40}" srcOrd="0" destOrd="0" parTransId="{446ECC68-B1B6-4202-B9B8-B016E7F3B5BF}" sibTransId="{2DEA2956-49AF-4A66-977D-148D6166BD5C}"/>
    <dgm:cxn modelId="{509296A2-5643-4BBA-BE23-201016426A85}" type="presOf" srcId="{401BB09E-3CE6-45F8-A4F1-07E06E4B4361}" destId="{F26B7244-7DA2-49AC-AF82-08327BBBD9C3}" srcOrd="0" destOrd="0" presId="urn:microsoft.com/office/officeart/2005/8/layout/orgChart1"/>
    <dgm:cxn modelId="{1F9769A3-C92D-4DE2-9A17-7CAF304AE49F}" type="presOf" srcId="{1DC08F3E-27C0-4DAD-A9DC-20BC237774B8}" destId="{CDB67327-2B0B-4115-8F2E-19B6187DC218}" srcOrd="0" destOrd="0" presId="urn:microsoft.com/office/officeart/2005/8/layout/orgChart1"/>
    <dgm:cxn modelId="{0C6FF4A7-AEF0-4F7A-A62B-990B4F692586}" type="presOf" srcId="{AA806DB7-000F-4392-8336-40969597B864}" destId="{199E03E3-ED2B-4DF9-AF40-E0E5BCEFEFE7}" srcOrd="1" destOrd="0" presId="urn:microsoft.com/office/officeart/2005/8/layout/orgChart1"/>
    <dgm:cxn modelId="{515C9FBC-8472-4A5E-A363-CF6043CCBC9D}" type="presOf" srcId="{446ECC68-B1B6-4202-B9B8-B016E7F3B5BF}" destId="{102AA897-5843-4942-B54E-05799B0D9575}" srcOrd="0" destOrd="0" presId="urn:microsoft.com/office/officeart/2005/8/layout/orgChart1"/>
    <dgm:cxn modelId="{21F455BF-622F-44F1-85BF-43482DF27ABA}" type="presOf" srcId="{A1295C3E-E995-4A63-B757-1CE4AA9EE3EE}" destId="{AACCC99B-77F1-495E-B703-B9A56E3F6008}" srcOrd="0" destOrd="0" presId="urn:microsoft.com/office/officeart/2005/8/layout/orgChart1"/>
    <dgm:cxn modelId="{995473C1-66DF-4285-A288-33CDAE84EE18}" type="presOf" srcId="{A1295C3E-E995-4A63-B757-1CE4AA9EE3EE}" destId="{5149E129-007A-430F-99D7-F9F8820F6CF2}" srcOrd="1" destOrd="0" presId="urn:microsoft.com/office/officeart/2005/8/layout/orgChart1"/>
    <dgm:cxn modelId="{E3F291CA-A4BC-4E78-8ADA-AC5AB53E1E18}" srcId="{72AB34B3-8227-48A7-A949-498D40131A40}" destId="{1DC08F3E-27C0-4DAD-A9DC-20BC237774B8}" srcOrd="0" destOrd="0" parTransId="{057956E2-2088-429D-B2E9-80A9D1A65339}" sibTransId="{B2AA63A1-F0BD-4406-8D68-0F20720EC6DA}"/>
    <dgm:cxn modelId="{9C567ACC-C70B-4F21-96FA-A186BD257607}" type="presOf" srcId="{AC788F63-D9BC-4173-A0C1-F0036F281DFB}" destId="{3ACD37D0-836D-4E7F-BE1E-EE911BFED8D0}" srcOrd="0" destOrd="0" presId="urn:microsoft.com/office/officeart/2005/8/layout/orgChart1"/>
    <dgm:cxn modelId="{C74083D6-ED99-4B6D-81ED-9994EADCC5E1}" type="presOf" srcId="{33542B75-99EB-4B4D-860E-3F60DE3ACA88}" destId="{1BCBD002-3DE7-4950-90D9-B1F6AEEBBBF9}" srcOrd="0" destOrd="0" presId="urn:microsoft.com/office/officeart/2005/8/layout/orgChart1"/>
    <dgm:cxn modelId="{C97568D8-A48A-40D7-83E3-013D00FD6971}" type="presOf" srcId="{B09B37D7-E397-4534-B931-C540B8F701D0}" destId="{EFAF65D7-E9D1-4218-B6EF-82EE41AB3C83}" srcOrd="0" destOrd="0" presId="urn:microsoft.com/office/officeart/2005/8/layout/orgChart1"/>
    <dgm:cxn modelId="{28E25EEC-8FF6-41FF-81BF-151579F5EA8C}" type="presOf" srcId="{675ACC00-03AD-4CCB-88C5-DAEE033920B3}" destId="{B0123749-10C0-42D7-8106-0E2C65C8CC96}" srcOrd="0" destOrd="0" presId="urn:microsoft.com/office/officeart/2005/8/layout/orgChart1"/>
    <dgm:cxn modelId="{23D7ABF4-1A48-449A-A241-A8C59720EF7E}" type="presOf" srcId="{C5FE405A-2431-46AC-A51C-11F28B0BB5BC}" destId="{F2F2E5AC-898E-4CD4-90F2-3157905CAD63}" srcOrd="0" destOrd="0" presId="urn:microsoft.com/office/officeart/2005/8/layout/orgChart1"/>
    <dgm:cxn modelId="{2CE6E5F4-D7CE-48B6-A76F-3E3560FBF4F9}" srcId="{A1295C3E-E995-4A63-B757-1CE4AA9EE3EE}" destId="{C5FE405A-2431-46AC-A51C-11F28B0BB5BC}" srcOrd="0" destOrd="0" parTransId="{33542B75-99EB-4B4D-860E-3F60DE3ACA88}" sibTransId="{0FCC80B4-A020-4BD2-A823-F9BED705B62E}"/>
    <dgm:cxn modelId="{9E3D2F0E-3F08-4DBF-9938-6F3495DB6FF8}" type="presParOf" srcId="{F26B7244-7DA2-49AC-AF82-08327BBBD9C3}" destId="{12BC8F73-F2D9-44DF-9A33-9402212A117C}" srcOrd="0" destOrd="0" presId="urn:microsoft.com/office/officeart/2005/8/layout/orgChart1"/>
    <dgm:cxn modelId="{7E84FB70-47C2-41DA-B0F8-5E003CBE7CD8}" type="presParOf" srcId="{12BC8F73-F2D9-44DF-9A33-9402212A117C}" destId="{942E0C0F-DB51-4A70-9C30-1D82382E9708}" srcOrd="0" destOrd="0" presId="urn:microsoft.com/office/officeart/2005/8/layout/orgChart1"/>
    <dgm:cxn modelId="{E08565BA-DA18-490A-B3F1-4123BCFCFD89}" type="presParOf" srcId="{942E0C0F-DB51-4A70-9C30-1D82382E9708}" destId="{B0123749-10C0-42D7-8106-0E2C65C8CC96}" srcOrd="0" destOrd="0" presId="urn:microsoft.com/office/officeart/2005/8/layout/orgChart1"/>
    <dgm:cxn modelId="{3FD291DC-21D4-4FFE-A982-F85ACF641773}" type="presParOf" srcId="{942E0C0F-DB51-4A70-9C30-1D82382E9708}" destId="{83383546-E2BA-41DE-838E-EED65A6E7A2E}" srcOrd="1" destOrd="0" presId="urn:microsoft.com/office/officeart/2005/8/layout/orgChart1"/>
    <dgm:cxn modelId="{7ABF34F6-81F8-4F00-BADE-E204F624729B}" type="presParOf" srcId="{12BC8F73-F2D9-44DF-9A33-9402212A117C}" destId="{DC3EE93D-CDAD-477D-AD1C-56E578B4C3BE}" srcOrd="1" destOrd="0" presId="urn:microsoft.com/office/officeart/2005/8/layout/orgChart1"/>
    <dgm:cxn modelId="{A16F763B-4974-4D57-92E8-33EE268316A3}" type="presParOf" srcId="{DC3EE93D-CDAD-477D-AD1C-56E578B4C3BE}" destId="{102AA897-5843-4942-B54E-05799B0D9575}" srcOrd="0" destOrd="0" presId="urn:microsoft.com/office/officeart/2005/8/layout/orgChart1"/>
    <dgm:cxn modelId="{B6A103F4-7BA1-4F6E-9FB3-5BB6B686DC56}" type="presParOf" srcId="{DC3EE93D-CDAD-477D-AD1C-56E578B4C3BE}" destId="{73158B04-1968-4E0E-8B00-E1CC75963F6D}" srcOrd="1" destOrd="0" presId="urn:microsoft.com/office/officeart/2005/8/layout/orgChart1"/>
    <dgm:cxn modelId="{8636DD84-A072-4E85-B0E5-2499B226A277}" type="presParOf" srcId="{73158B04-1968-4E0E-8B00-E1CC75963F6D}" destId="{AFE696CC-1ACA-4839-AC43-A8B7FB60DDEC}" srcOrd="0" destOrd="0" presId="urn:microsoft.com/office/officeart/2005/8/layout/orgChart1"/>
    <dgm:cxn modelId="{6464AF5A-17F5-49EE-B516-1B5D87E37FA6}" type="presParOf" srcId="{AFE696CC-1ACA-4839-AC43-A8B7FB60DDEC}" destId="{87C229E0-A8CB-492F-B435-21BF7606BA89}" srcOrd="0" destOrd="0" presId="urn:microsoft.com/office/officeart/2005/8/layout/orgChart1"/>
    <dgm:cxn modelId="{DFB89098-01E4-421E-B188-632E6BF9651F}" type="presParOf" srcId="{AFE696CC-1ACA-4839-AC43-A8B7FB60DDEC}" destId="{A4E3251D-B230-4575-9AEA-842DC2D9A1CF}" srcOrd="1" destOrd="0" presId="urn:microsoft.com/office/officeart/2005/8/layout/orgChart1"/>
    <dgm:cxn modelId="{3CE30F87-4F09-43DA-8DD6-6BB9F87F8CD9}" type="presParOf" srcId="{73158B04-1968-4E0E-8B00-E1CC75963F6D}" destId="{BB179BFB-D49C-47FD-B6CA-01306B1AD001}" srcOrd="1" destOrd="0" presId="urn:microsoft.com/office/officeart/2005/8/layout/orgChart1"/>
    <dgm:cxn modelId="{CFE4B623-A932-4A4E-8922-857B14D89BBC}" type="presParOf" srcId="{BB179BFB-D49C-47FD-B6CA-01306B1AD001}" destId="{C58355D5-9AEC-45BA-A734-C93B33623033}" srcOrd="0" destOrd="0" presId="urn:microsoft.com/office/officeart/2005/8/layout/orgChart1"/>
    <dgm:cxn modelId="{A6E90F04-2278-4450-8DB6-E5A51F350EF0}" type="presParOf" srcId="{BB179BFB-D49C-47FD-B6CA-01306B1AD001}" destId="{DE893914-DF11-4124-8E66-4B5AC26AFD02}" srcOrd="1" destOrd="0" presId="urn:microsoft.com/office/officeart/2005/8/layout/orgChart1"/>
    <dgm:cxn modelId="{29ED8436-A1CF-41D0-B356-8628086CDBCC}" type="presParOf" srcId="{DE893914-DF11-4124-8E66-4B5AC26AFD02}" destId="{3E155D8E-716F-4115-AEB1-765580067694}" srcOrd="0" destOrd="0" presId="urn:microsoft.com/office/officeart/2005/8/layout/orgChart1"/>
    <dgm:cxn modelId="{32139D1D-CC3A-49F5-8DBB-ED4AAC380BBB}" type="presParOf" srcId="{3E155D8E-716F-4115-AEB1-765580067694}" destId="{CDB67327-2B0B-4115-8F2E-19B6187DC218}" srcOrd="0" destOrd="0" presId="urn:microsoft.com/office/officeart/2005/8/layout/orgChart1"/>
    <dgm:cxn modelId="{3182A53B-3B73-44DD-8CDF-D60259D77EBB}" type="presParOf" srcId="{3E155D8E-716F-4115-AEB1-765580067694}" destId="{BAEF066F-874C-49BD-9787-81DEC0414A55}" srcOrd="1" destOrd="0" presId="urn:microsoft.com/office/officeart/2005/8/layout/orgChart1"/>
    <dgm:cxn modelId="{1CDFA956-5DB7-4B7F-AA46-0DF0828F4AE7}" type="presParOf" srcId="{DE893914-DF11-4124-8E66-4B5AC26AFD02}" destId="{F7445AE7-6D66-4937-BDC7-D0D5183A6E7F}" srcOrd="1" destOrd="0" presId="urn:microsoft.com/office/officeart/2005/8/layout/orgChart1"/>
    <dgm:cxn modelId="{F3E5EC44-A114-4E6E-9FC7-50FCA7AAD2A6}" type="presParOf" srcId="{DE893914-DF11-4124-8E66-4B5AC26AFD02}" destId="{71A09D5E-8D5A-4B5E-BC69-50067CC679C7}" srcOrd="2" destOrd="0" presId="urn:microsoft.com/office/officeart/2005/8/layout/orgChart1"/>
    <dgm:cxn modelId="{5E6AD5BC-740A-49E4-9E09-D33DCF592AB6}" type="presParOf" srcId="{BB179BFB-D49C-47FD-B6CA-01306B1AD001}" destId="{0D2BC682-C819-4136-8A4A-1EDAFE69B3F1}" srcOrd="2" destOrd="0" presId="urn:microsoft.com/office/officeart/2005/8/layout/orgChart1"/>
    <dgm:cxn modelId="{765BACF8-42BA-40FA-8470-68C43C994318}" type="presParOf" srcId="{BB179BFB-D49C-47FD-B6CA-01306B1AD001}" destId="{92EB42B8-A4F8-47E2-96BA-85C836196393}" srcOrd="3" destOrd="0" presId="urn:microsoft.com/office/officeart/2005/8/layout/orgChart1"/>
    <dgm:cxn modelId="{2446E793-3107-4F1F-908C-11175D298F57}" type="presParOf" srcId="{92EB42B8-A4F8-47E2-96BA-85C836196393}" destId="{F733D9A8-72E0-4543-80CB-90CA8B78B07A}" srcOrd="0" destOrd="0" presId="urn:microsoft.com/office/officeart/2005/8/layout/orgChart1"/>
    <dgm:cxn modelId="{AB94EDB2-AE3E-45D6-8A9A-9AAA47337493}" type="presParOf" srcId="{F733D9A8-72E0-4543-80CB-90CA8B78B07A}" destId="{40745847-5256-4CD1-A04C-DC044793B83B}" srcOrd="0" destOrd="0" presId="urn:microsoft.com/office/officeart/2005/8/layout/orgChart1"/>
    <dgm:cxn modelId="{844F8CCB-F838-4408-BAFD-9C53E84AA643}" type="presParOf" srcId="{F733D9A8-72E0-4543-80CB-90CA8B78B07A}" destId="{199E03E3-ED2B-4DF9-AF40-E0E5BCEFEFE7}" srcOrd="1" destOrd="0" presId="urn:microsoft.com/office/officeart/2005/8/layout/orgChart1"/>
    <dgm:cxn modelId="{BC03ADA8-5FDA-46D4-A367-85A1B5D439F2}" type="presParOf" srcId="{92EB42B8-A4F8-47E2-96BA-85C836196393}" destId="{79537277-8059-4C3C-AC29-72D049E9FD82}" srcOrd="1" destOrd="0" presId="urn:microsoft.com/office/officeart/2005/8/layout/orgChart1"/>
    <dgm:cxn modelId="{172345B9-3E3C-4B88-A650-9BC2CE899F1D}" type="presParOf" srcId="{92EB42B8-A4F8-47E2-96BA-85C836196393}" destId="{6C557F98-5008-4F83-A11A-7450B616045C}" srcOrd="2" destOrd="0" presId="urn:microsoft.com/office/officeart/2005/8/layout/orgChart1"/>
    <dgm:cxn modelId="{B4924827-8EF6-47CA-98D4-B19074BC2259}" type="presParOf" srcId="{73158B04-1968-4E0E-8B00-E1CC75963F6D}" destId="{A5647751-9276-491F-BA20-D67B2EDA8D30}" srcOrd="2" destOrd="0" presId="urn:microsoft.com/office/officeart/2005/8/layout/orgChart1"/>
    <dgm:cxn modelId="{837EBF70-E8D1-4556-807A-2792F7F1A88F}" type="presParOf" srcId="{DC3EE93D-CDAD-477D-AD1C-56E578B4C3BE}" destId="{2B1697BF-05A6-4ED2-9A30-E3DF50084BCB}" srcOrd="2" destOrd="0" presId="urn:microsoft.com/office/officeart/2005/8/layout/orgChart1"/>
    <dgm:cxn modelId="{8D3B86B0-A62C-47EC-8356-25D5907992D2}" type="presParOf" srcId="{DC3EE93D-CDAD-477D-AD1C-56E578B4C3BE}" destId="{DF8ADCE2-90B7-4D20-BDE6-D7F122C24199}" srcOrd="3" destOrd="0" presId="urn:microsoft.com/office/officeart/2005/8/layout/orgChart1"/>
    <dgm:cxn modelId="{388E900F-AFFC-40C1-B9DF-1670E7446B23}" type="presParOf" srcId="{DF8ADCE2-90B7-4D20-BDE6-D7F122C24199}" destId="{4F1E569C-91BF-4D2A-9B37-B7454365830A}" srcOrd="0" destOrd="0" presId="urn:microsoft.com/office/officeart/2005/8/layout/orgChart1"/>
    <dgm:cxn modelId="{2A7F5BE4-2988-4304-9F9E-CA3503525356}" type="presParOf" srcId="{4F1E569C-91BF-4D2A-9B37-B7454365830A}" destId="{3ACD37D0-836D-4E7F-BE1E-EE911BFED8D0}" srcOrd="0" destOrd="0" presId="urn:microsoft.com/office/officeart/2005/8/layout/orgChart1"/>
    <dgm:cxn modelId="{733F881E-FCB6-4A4C-B9F7-F20BDC7070CC}" type="presParOf" srcId="{4F1E569C-91BF-4D2A-9B37-B7454365830A}" destId="{9E95B7B6-8AAC-4557-B478-8709CB821E46}" srcOrd="1" destOrd="0" presId="urn:microsoft.com/office/officeart/2005/8/layout/orgChart1"/>
    <dgm:cxn modelId="{C38BBDDF-1F8F-4F5E-8F55-DA34A5028C1D}" type="presParOf" srcId="{DF8ADCE2-90B7-4D20-BDE6-D7F122C24199}" destId="{9AF0AE01-B2E7-4DC2-8141-0A2B382E2F58}" srcOrd="1" destOrd="0" presId="urn:microsoft.com/office/officeart/2005/8/layout/orgChart1"/>
    <dgm:cxn modelId="{D6377BE0-C9A8-43EF-B25C-5B782E03B57E}" type="presParOf" srcId="{DF8ADCE2-90B7-4D20-BDE6-D7F122C24199}" destId="{3FBB4D71-A3A1-4A98-9B3C-4AD35F6FC1C5}" srcOrd="2" destOrd="0" presId="urn:microsoft.com/office/officeart/2005/8/layout/orgChart1"/>
    <dgm:cxn modelId="{0992A97A-04DB-4CB5-B517-799737FA9225}" type="presParOf" srcId="{DC3EE93D-CDAD-477D-AD1C-56E578B4C3BE}" destId="{EFAF65D7-E9D1-4218-B6EF-82EE41AB3C83}" srcOrd="4" destOrd="0" presId="urn:microsoft.com/office/officeart/2005/8/layout/orgChart1"/>
    <dgm:cxn modelId="{5884E67B-C11B-4B15-BE6A-3A49DA80F7AC}" type="presParOf" srcId="{DC3EE93D-CDAD-477D-AD1C-56E578B4C3BE}" destId="{CEAA13DE-B452-4C89-BB77-B7F1871716A6}" srcOrd="5" destOrd="0" presId="urn:microsoft.com/office/officeart/2005/8/layout/orgChart1"/>
    <dgm:cxn modelId="{AE86963E-8BB0-4B62-A258-35AB66533D9D}" type="presParOf" srcId="{CEAA13DE-B452-4C89-BB77-B7F1871716A6}" destId="{138F41FD-7081-4074-AD48-3DEF0F731F79}" srcOrd="0" destOrd="0" presId="urn:microsoft.com/office/officeart/2005/8/layout/orgChart1"/>
    <dgm:cxn modelId="{29DF0308-68E5-4FC1-BBB4-00C872BA9801}" type="presParOf" srcId="{138F41FD-7081-4074-AD48-3DEF0F731F79}" destId="{AACCC99B-77F1-495E-B703-B9A56E3F6008}" srcOrd="0" destOrd="0" presId="urn:microsoft.com/office/officeart/2005/8/layout/orgChart1"/>
    <dgm:cxn modelId="{B3297D81-324F-4D96-B3F9-B5BB29CDB99E}" type="presParOf" srcId="{138F41FD-7081-4074-AD48-3DEF0F731F79}" destId="{5149E129-007A-430F-99D7-F9F8820F6CF2}" srcOrd="1" destOrd="0" presId="urn:microsoft.com/office/officeart/2005/8/layout/orgChart1"/>
    <dgm:cxn modelId="{2A7455BF-BC96-4949-8C67-F045468BC142}" type="presParOf" srcId="{CEAA13DE-B452-4C89-BB77-B7F1871716A6}" destId="{DD327F68-9499-4CF1-A6DA-C011C7C410E3}" srcOrd="1" destOrd="0" presId="urn:microsoft.com/office/officeart/2005/8/layout/orgChart1"/>
    <dgm:cxn modelId="{734BEBF3-9252-4016-B2B0-34734620A6E4}" type="presParOf" srcId="{DD327F68-9499-4CF1-A6DA-C011C7C410E3}" destId="{1BCBD002-3DE7-4950-90D9-B1F6AEEBBBF9}" srcOrd="0" destOrd="0" presId="urn:microsoft.com/office/officeart/2005/8/layout/orgChart1"/>
    <dgm:cxn modelId="{183C95B6-8FEC-4DA3-8D08-2A7846D8CB7C}" type="presParOf" srcId="{DD327F68-9499-4CF1-A6DA-C011C7C410E3}" destId="{1B458698-5037-45FC-ACFD-68768638062B}" srcOrd="1" destOrd="0" presId="urn:microsoft.com/office/officeart/2005/8/layout/orgChart1"/>
    <dgm:cxn modelId="{DD418E4D-2307-4EC6-B3F0-8868916CFFE8}" type="presParOf" srcId="{1B458698-5037-45FC-ACFD-68768638062B}" destId="{B571CB00-02BF-4124-8119-83F4671BB473}" srcOrd="0" destOrd="0" presId="urn:microsoft.com/office/officeart/2005/8/layout/orgChart1"/>
    <dgm:cxn modelId="{F03B0E8A-62CE-469B-BE5C-51628BC8D010}" type="presParOf" srcId="{B571CB00-02BF-4124-8119-83F4671BB473}" destId="{F2F2E5AC-898E-4CD4-90F2-3157905CAD63}" srcOrd="0" destOrd="0" presId="urn:microsoft.com/office/officeart/2005/8/layout/orgChart1"/>
    <dgm:cxn modelId="{95B7298E-CA88-4CFE-BA53-50E5D2A786C5}" type="presParOf" srcId="{B571CB00-02BF-4124-8119-83F4671BB473}" destId="{742AB49D-9467-43C6-BE0F-FEDB936712ED}" srcOrd="1" destOrd="0" presId="urn:microsoft.com/office/officeart/2005/8/layout/orgChart1"/>
    <dgm:cxn modelId="{5AD7A8B0-AB61-4EFC-A294-757B6D301530}" type="presParOf" srcId="{1B458698-5037-45FC-ACFD-68768638062B}" destId="{D2D4F618-C5FE-4FFB-9680-BFEE680840AB}" srcOrd="1" destOrd="0" presId="urn:microsoft.com/office/officeart/2005/8/layout/orgChart1"/>
    <dgm:cxn modelId="{66EF7CC9-D586-409A-ADCF-90767E96A3C4}" type="presParOf" srcId="{1B458698-5037-45FC-ACFD-68768638062B}" destId="{2AF169ED-A3BE-4B2C-8CC8-162F13388DFB}" srcOrd="2" destOrd="0" presId="urn:microsoft.com/office/officeart/2005/8/layout/orgChart1"/>
    <dgm:cxn modelId="{344FD4F0-13A7-47ED-B56C-15C32F0016BE}" type="presParOf" srcId="{DD327F68-9499-4CF1-A6DA-C011C7C410E3}" destId="{71451897-CF23-4617-9A55-360E77432F27}" srcOrd="2" destOrd="0" presId="urn:microsoft.com/office/officeart/2005/8/layout/orgChart1"/>
    <dgm:cxn modelId="{693BD40D-ED0E-4DE4-AE78-0805E9526549}" type="presParOf" srcId="{DD327F68-9499-4CF1-A6DA-C011C7C410E3}" destId="{AC8CDB22-E9DD-40BD-BDA1-818935B6D171}" srcOrd="3" destOrd="0" presId="urn:microsoft.com/office/officeart/2005/8/layout/orgChart1"/>
    <dgm:cxn modelId="{FCDD8D21-0C23-47F5-8AAC-1804E75C8988}" type="presParOf" srcId="{AC8CDB22-E9DD-40BD-BDA1-818935B6D171}" destId="{7C3FF8ED-A5CB-4ACE-9D02-308ACBEAC0ED}" srcOrd="0" destOrd="0" presId="urn:microsoft.com/office/officeart/2005/8/layout/orgChart1"/>
    <dgm:cxn modelId="{11E27009-8E5C-49C6-BAF5-032BE69DBB30}" type="presParOf" srcId="{7C3FF8ED-A5CB-4ACE-9D02-308ACBEAC0ED}" destId="{D6FC75EC-6DD5-4EA2-955A-7B6F18BFFEA2}" srcOrd="0" destOrd="0" presId="urn:microsoft.com/office/officeart/2005/8/layout/orgChart1"/>
    <dgm:cxn modelId="{5947E665-ED36-467A-B9F6-8CFFAE0228C4}" type="presParOf" srcId="{7C3FF8ED-A5CB-4ACE-9D02-308ACBEAC0ED}" destId="{DA8360C4-2711-46E8-A7C5-8D423E79F701}" srcOrd="1" destOrd="0" presId="urn:microsoft.com/office/officeart/2005/8/layout/orgChart1"/>
    <dgm:cxn modelId="{CE50A7FE-B18B-4B80-A1BC-6BC45CF63B75}" type="presParOf" srcId="{AC8CDB22-E9DD-40BD-BDA1-818935B6D171}" destId="{37E743DA-F413-4313-8163-6465438462B9}" srcOrd="1" destOrd="0" presId="urn:microsoft.com/office/officeart/2005/8/layout/orgChart1"/>
    <dgm:cxn modelId="{4AD7CC0D-049E-467F-A827-DAB74A37360B}" type="presParOf" srcId="{AC8CDB22-E9DD-40BD-BDA1-818935B6D171}" destId="{AD0BB4DA-E30C-407F-9D4A-DC5F4A3750AF}" srcOrd="2" destOrd="0" presId="urn:microsoft.com/office/officeart/2005/8/layout/orgChart1"/>
    <dgm:cxn modelId="{3519E453-4924-4690-8E30-E91CB7EABCE5}" type="presParOf" srcId="{CEAA13DE-B452-4C89-BB77-B7F1871716A6}" destId="{10F810AF-632E-44AB-B69F-60E03A4380EC}" srcOrd="2" destOrd="0" presId="urn:microsoft.com/office/officeart/2005/8/layout/orgChart1"/>
    <dgm:cxn modelId="{06E13F71-4E8A-40D2-9851-40E73094FD51}" type="presParOf" srcId="{12BC8F73-F2D9-44DF-9A33-9402212A117C}" destId="{7DE52C30-F8B7-4060-B598-C45B8B5E7B4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51897-CF23-4617-9A55-360E77432F27}">
      <dsp:nvSpPr>
        <dsp:cNvPr id="0" name=""/>
        <dsp:cNvSpPr/>
      </dsp:nvSpPr>
      <dsp:spPr>
        <a:xfrm>
          <a:off x="5419460" y="1998208"/>
          <a:ext cx="267082" cy="1847465"/>
        </a:xfrm>
        <a:custGeom>
          <a:avLst/>
          <a:gdLst/>
          <a:ahLst/>
          <a:cxnLst/>
          <a:rect l="0" t="0" r="0" b="0"/>
          <a:pathLst>
            <a:path>
              <a:moveTo>
                <a:pt x="0" y="0"/>
              </a:moveTo>
              <a:lnTo>
                <a:pt x="0" y="1847465"/>
              </a:lnTo>
              <a:lnTo>
                <a:pt x="267082" y="184746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BD002-3DE7-4950-90D9-B1F6AEEBBBF9}">
      <dsp:nvSpPr>
        <dsp:cNvPr id="0" name=""/>
        <dsp:cNvSpPr/>
      </dsp:nvSpPr>
      <dsp:spPr>
        <a:xfrm>
          <a:off x="5419460" y="1998208"/>
          <a:ext cx="267082" cy="767345"/>
        </a:xfrm>
        <a:custGeom>
          <a:avLst/>
          <a:gdLst/>
          <a:ahLst/>
          <a:cxnLst/>
          <a:rect l="0" t="0" r="0" b="0"/>
          <a:pathLst>
            <a:path>
              <a:moveTo>
                <a:pt x="0" y="0"/>
              </a:moveTo>
              <a:lnTo>
                <a:pt x="0" y="767345"/>
              </a:lnTo>
              <a:lnTo>
                <a:pt x="267082" y="76734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AF65D7-E9D1-4218-B6EF-82EE41AB3C83}">
      <dsp:nvSpPr>
        <dsp:cNvPr id="0" name=""/>
        <dsp:cNvSpPr/>
      </dsp:nvSpPr>
      <dsp:spPr>
        <a:xfrm>
          <a:off x="3574197" y="824983"/>
          <a:ext cx="2505175" cy="348334"/>
        </a:xfrm>
        <a:custGeom>
          <a:avLst/>
          <a:gdLst/>
          <a:ahLst/>
          <a:cxnLst/>
          <a:rect l="0" t="0" r="0" b="0"/>
          <a:pathLst>
            <a:path>
              <a:moveTo>
                <a:pt x="0" y="0"/>
              </a:moveTo>
              <a:lnTo>
                <a:pt x="0" y="175107"/>
              </a:lnTo>
              <a:lnTo>
                <a:pt x="2505175" y="175107"/>
              </a:lnTo>
              <a:lnTo>
                <a:pt x="2505175" y="34833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1697BF-05A6-4ED2-9A30-E3DF50084BCB}">
      <dsp:nvSpPr>
        <dsp:cNvPr id="0" name=""/>
        <dsp:cNvSpPr/>
      </dsp:nvSpPr>
      <dsp:spPr>
        <a:xfrm>
          <a:off x="3528477" y="824983"/>
          <a:ext cx="91440" cy="346453"/>
        </a:xfrm>
        <a:custGeom>
          <a:avLst/>
          <a:gdLst/>
          <a:ahLst/>
          <a:cxnLst/>
          <a:rect l="0" t="0" r="0" b="0"/>
          <a:pathLst>
            <a:path>
              <a:moveTo>
                <a:pt x="45720" y="0"/>
              </a:moveTo>
              <a:lnTo>
                <a:pt x="45720" y="346453"/>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2BC682-C819-4136-8A4A-1EDAFE69B3F1}">
      <dsp:nvSpPr>
        <dsp:cNvPr id="0" name=""/>
        <dsp:cNvSpPr/>
      </dsp:nvSpPr>
      <dsp:spPr>
        <a:xfrm>
          <a:off x="464295" y="2000435"/>
          <a:ext cx="339244" cy="1919808"/>
        </a:xfrm>
        <a:custGeom>
          <a:avLst/>
          <a:gdLst/>
          <a:ahLst/>
          <a:cxnLst/>
          <a:rect l="0" t="0" r="0" b="0"/>
          <a:pathLst>
            <a:path>
              <a:moveTo>
                <a:pt x="0" y="0"/>
              </a:moveTo>
              <a:lnTo>
                <a:pt x="0" y="1919808"/>
              </a:lnTo>
              <a:lnTo>
                <a:pt x="339244" y="1919808"/>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355D5-9AEC-45BA-A734-C93B33623033}">
      <dsp:nvSpPr>
        <dsp:cNvPr id="0" name=""/>
        <dsp:cNvSpPr/>
      </dsp:nvSpPr>
      <dsp:spPr>
        <a:xfrm>
          <a:off x="464295" y="2000435"/>
          <a:ext cx="339244" cy="767329"/>
        </a:xfrm>
        <a:custGeom>
          <a:avLst/>
          <a:gdLst/>
          <a:ahLst/>
          <a:cxnLst/>
          <a:rect l="0" t="0" r="0" b="0"/>
          <a:pathLst>
            <a:path>
              <a:moveTo>
                <a:pt x="0" y="0"/>
              </a:moveTo>
              <a:lnTo>
                <a:pt x="0" y="767329"/>
              </a:lnTo>
              <a:lnTo>
                <a:pt x="339244" y="767329"/>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2AA897-5843-4942-B54E-05799B0D9575}">
      <dsp:nvSpPr>
        <dsp:cNvPr id="0" name=""/>
        <dsp:cNvSpPr/>
      </dsp:nvSpPr>
      <dsp:spPr>
        <a:xfrm>
          <a:off x="1124207" y="824983"/>
          <a:ext cx="2449989" cy="350561"/>
        </a:xfrm>
        <a:custGeom>
          <a:avLst/>
          <a:gdLst/>
          <a:ahLst/>
          <a:cxnLst/>
          <a:rect l="0" t="0" r="0" b="0"/>
          <a:pathLst>
            <a:path>
              <a:moveTo>
                <a:pt x="2449989" y="0"/>
              </a:moveTo>
              <a:lnTo>
                <a:pt x="2449989" y="177334"/>
              </a:lnTo>
              <a:lnTo>
                <a:pt x="0" y="177334"/>
              </a:lnTo>
              <a:lnTo>
                <a:pt x="0" y="35056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123749-10C0-42D7-8106-0E2C65C8CC96}">
      <dsp:nvSpPr>
        <dsp:cNvPr id="0" name=""/>
        <dsp:cNvSpPr/>
      </dsp:nvSpPr>
      <dsp:spPr>
        <a:xfrm>
          <a:off x="2749307" y="93"/>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Vehicle Communication system</a:t>
          </a:r>
        </a:p>
      </dsp:txBody>
      <dsp:txXfrm>
        <a:off x="2749307" y="93"/>
        <a:ext cx="1649780" cy="824890"/>
      </dsp:txXfrm>
    </dsp:sp>
    <dsp:sp modelId="{87C229E0-A8CB-492F-B435-21BF7606BA89}">
      <dsp:nvSpPr>
        <dsp:cNvPr id="0" name=""/>
        <dsp:cNvSpPr/>
      </dsp:nvSpPr>
      <dsp:spPr>
        <a:xfrm>
          <a:off x="299317" y="1175545"/>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Inter-vehicle communications</a:t>
          </a:r>
        </a:p>
      </dsp:txBody>
      <dsp:txXfrm>
        <a:off x="299317" y="1175545"/>
        <a:ext cx="1649780" cy="824890"/>
      </dsp:txXfrm>
    </dsp:sp>
    <dsp:sp modelId="{CDB67327-2B0B-4115-8F2E-19B6187DC218}">
      <dsp:nvSpPr>
        <dsp:cNvPr id="0" name=""/>
        <dsp:cNvSpPr/>
      </dsp:nvSpPr>
      <dsp:spPr>
        <a:xfrm>
          <a:off x="803539" y="2355319"/>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Host vehicle-to-single vehicle communication</a:t>
          </a:r>
          <a:endParaRPr lang="en-US" sz="1500" kern="1200" dirty="0"/>
        </a:p>
      </dsp:txBody>
      <dsp:txXfrm>
        <a:off x="803539" y="2355319"/>
        <a:ext cx="1649780" cy="824890"/>
      </dsp:txXfrm>
    </dsp:sp>
    <dsp:sp modelId="{40745847-5256-4CD1-A04C-DC044793B83B}">
      <dsp:nvSpPr>
        <dsp:cNvPr id="0" name=""/>
        <dsp:cNvSpPr/>
      </dsp:nvSpPr>
      <dsp:spPr>
        <a:xfrm>
          <a:off x="803539" y="3507798"/>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Host vehicle-to-multiple vehicles communication</a:t>
          </a:r>
          <a:endParaRPr lang="en-US" sz="1500" kern="1200" dirty="0"/>
        </a:p>
      </dsp:txBody>
      <dsp:txXfrm>
        <a:off x="803539" y="3507798"/>
        <a:ext cx="1649780" cy="824890"/>
      </dsp:txXfrm>
    </dsp:sp>
    <dsp:sp modelId="{3ACD37D0-836D-4E7F-BE1E-EE911BFED8D0}">
      <dsp:nvSpPr>
        <dsp:cNvPr id="0" name=""/>
        <dsp:cNvSpPr/>
      </dsp:nvSpPr>
      <dsp:spPr>
        <a:xfrm>
          <a:off x="2749307" y="1171437"/>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Intra-vehicle communications</a:t>
          </a:r>
          <a:endParaRPr lang="en-US" sz="1500" kern="1200" dirty="0"/>
        </a:p>
      </dsp:txBody>
      <dsp:txXfrm>
        <a:off x="2749307" y="1171437"/>
        <a:ext cx="1649780" cy="824890"/>
      </dsp:txXfrm>
    </dsp:sp>
    <dsp:sp modelId="{AACCC99B-77F1-495E-B703-B9A56E3F6008}">
      <dsp:nvSpPr>
        <dsp:cNvPr id="0" name=""/>
        <dsp:cNvSpPr/>
      </dsp:nvSpPr>
      <dsp:spPr>
        <a:xfrm>
          <a:off x="5254482" y="1173318"/>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Road-side vehicle communications</a:t>
          </a:r>
        </a:p>
      </dsp:txBody>
      <dsp:txXfrm>
        <a:off x="5254482" y="1173318"/>
        <a:ext cx="1649780" cy="824890"/>
      </dsp:txXfrm>
    </dsp:sp>
    <dsp:sp modelId="{F2F2E5AC-898E-4CD4-90F2-3157905CAD63}">
      <dsp:nvSpPr>
        <dsp:cNvPr id="0" name=""/>
        <dsp:cNvSpPr/>
      </dsp:nvSpPr>
      <dsp:spPr>
        <a:xfrm>
          <a:off x="5686543" y="2353109"/>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Vehicle-to-infrastructure communication</a:t>
          </a:r>
        </a:p>
      </dsp:txBody>
      <dsp:txXfrm>
        <a:off x="5686543" y="2353109"/>
        <a:ext cx="1649780" cy="824890"/>
      </dsp:txXfrm>
    </dsp:sp>
    <dsp:sp modelId="{D6FC75EC-6DD5-4EA2-955A-7B6F18BFFEA2}">
      <dsp:nvSpPr>
        <dsp:cNvPr id="0" name=""/>
        <dsp:cNvSpPr/>
      </dsp:nvSpPr>
      <dsp:spPr>
        <a:xfrm>
          <a:off x="5686543" y="3433228"/>
          <a:ext cx="1649780" cy="82489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Vehicle-to-pedestrian communication</a:t>
          </a:r>
        </a:p>
      </dsp:txBody>
      <dsp:txXfrm>
        <a:off x="5686543" y="3433228"/>
        <a:ext cx="1649780" cy="82489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802.15-&lt;15-0265-007a&gt;</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&lt;March 2015&gt;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a:t>doc.: IEEE 802.15-&lt;16-0703-00-007a&gt;</a:t>
            </a:r>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a:t>&lt;Sept. 2016 &gt;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a:t>doc.: IEEE 802.15-&lt;doc#&gt;</a:t>
            </a:r>
            <a:endParaRPr lang="en-US" altLang="ja-JP" dirty="0"/>
          </a:p>
        </p:txBody>
      </p:sp>
      <p:sp>
        <p:nvSpPr>
          <p:cNvPr id="5" name="날짜 개체 틀 4"/>
          <p:cNvSpPr>
            <a:spLocks noGrp="1"/>
          </p:cNvSpPr>
          <p:nvPr>
            <p:ph type="dt" idx="11"/>
          </p:nvPr>
        </p:nvSpPr>
        <p:spPr/>
        <p:txBody>
          <a:bodyPr/>
          <a:lstStyle/>
          <a:p>
            <a:r>
              <a:rPr lang="en-US" altLang="ja-JP"/>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055643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47094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367831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97435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134477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9807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15-18-0038-00-0vat</a:t>
            </a:r>
            <a:endParaRPr lang="en-US" altLang="ko-KR" dirty="0">
              <a:ea typeface="굴림" charset="-127"/>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altLang="ko-KR" b="1" dirty="0">
                <a:ea typeface="굴림" charset="-127"/>
              </a:rPr>
              <a:t>15-18-0038-00-0vat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altLang="ko-KR" b="1" dirty="0">
                <a:ea typeface="굴림" charset="-127"/>
              </a:rPr>
              <a:t>15-18-0038-00-0vat</a:t>
            </a:r>
            <a:endParaRPr lang="en-US" altLang="ko-KR" dirty="0">
              <a:ea typeface="굴림" charset="-127"/>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15-18-0038-00-0vat</a:t>
            </a:r>
            <a:endParaRPr lang="en-US" altLang="ko-KR" dirty="0">
              <a:ea typeface="굴림" charset="-127"/>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15-18-0038-00-0vat</a:t>
            </a:r>
            <a:endParaRPr lang="en-US" altLang="ko-KR" dirty="0">
              <a:ea typeface="굴림" charset="-127"/>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a:t>
            </a:r>
            <a:r>
              <a:rPr lang="en-US" altLang="ko-KR" sz="1600" b="1" dirty="0">
                <a:ea typeface="굴림" charset="-127"/>
              </a:rPr>
              <a:t>IEEE </a:t>
            </a:r>
            <a:r>
              <a:rPr lang="en-US" altLang="ko-KR" sz="1400" b="1" i="0" kern="1200" dirty="0">
                <a:solidFill>
                  <a:schemeClr val="tx1"/>
                </a:solidFill>
                <a:effectLst/>
                <a:latin typeface="Times New Roman" pitchFamily="18" charset="0"/>
                <a:ea typeface="+mn-ea"/>
                <a:cs typeface="+mn-cs"/>
              </a:rPr>
              <a:t>15-18-0038-00-0vat</a:t>
            </a:r>
            <a:endParaRPr lang="en-US" altLang="ko-KR" dirty="0">
              <a:ea typeface="굴림" charset="-127"/>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a:t>
            </a:r>
            <a:r>
              <a:rPr lang="en-US" sz="1200" b="1" i="0" kern="1200" dirty="0">
                <a:solidFill>
                  <a:schemeClr val="tx1"/>
                </a:solidFill>
                <a:effectLst/>
                <a:latin typeface="Times New Roman" pitchFamily="18" charset="0"/>
                <a:ea typeface="+mn-ea"/>
                <a:cs typeface="+mn-cs"/>
              </a:rPr>
              <a:t> 15-18-0038-00-0vat</a:t>
            </a:r>
            <a:endParaRPr lang="en-US" altLang="ko-KR" dirty="0">
              <a:ea typeface="굴림" charset="-127"/>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ja-JP"/>
              <a:t>Slide </a:t>
            </a:r>
            <a:fld id="{E8D8FCEF-815D-46A3-BED4-14D99570ADD6}" type="slidenum">
              <a:rPr lang="en-US" altLang="ja-JP" smtClean="0"/>
              <a:pPr/>
              <a:t>‹#›</a:t>
            </a:fld>
            <a:endParaRPr lang="en-US" altLang="ja-JP" dirty="0"/>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a:t>
            </a:r>
            <a:r>
              <a:rPr lang="en-US" sz="1200" b="1" i="0" kern="1200" dirty="0">
                <a:solidFill>
                  <a:schemeClr val="tx1"/>
                </a:solidFill>
                <a:effectLst/>
                <a:latin typeface="Times New Roman" pitchFamily="18" charset="0"/>
                <a:ea typeface="+mn-ea"/>
                <a:cs typeface="+mn-cs"/>
              </a:rPr>
              <a:t> 15-18-0038-00-0vat</a:t>
            </a:r>
            <a:endParaRPr lang="en-US" altLang="ko-KR" dirty="0">
              <a:ea typeface="굴림" charset="-127"/>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ltLang="ko-KR"/>
              <a:t>Click to edit Master title style</a:t>
            </a:r>
            <a:endParaRPr lang="ko-KR" altLang="en-US"/>
          </a:p>
        </p:txBody>
      </p:sp>
      <p:sp>
        <p:nvSpPr>
          <p:cNvPr id="10" name="Slide Number Placeholder 9"/>
          <p:cNvSpPr>
            <a:spLocks noGrp="1"/>
          </p:cNvSpPr>
          <p:nvPr>
            <p:ph type="sldNum" sz="quarter" idx="12"/>
          </p:nvPr>
        </p:nvSpPr>
        <p:spPr/>
        <p:txBody>
          <a:bodyPr/>
          <a:lstStyle/>
          <a:p>
            <a:r>
              <a:rPr lang="en-US" altLang="ja-JP"/>
              <a:t>Slide </a:t>
            </a:r>
            <a:fld id="{E8D8FCEF-815D-46A3-BED4-14D99570ADD6}" type="slidenum">
              <a:rPr lang="en-US" altLang="ja-JP" smtClean="0"/>
              <a:pPr/>
              <a:t>‹#›</a:t>
            </a:fld>
            <a:endParaRPr lang="en-US" altLang="ja-JP" dirty="0"/>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January 2018					    </a:t>
            </a:r>
            <a:r>
              <a:rPr lang="en-US" altLang="ko-KR" sz="1400" b="1" dirty="0">
                <a:ea typeface="굴림" charset="-127"/>
              </a:rPr>
              <a:t>doc.: IEEE</a:t>
            </a:r>
            <a:r>
              <a:rPr lang="en-US" sz="1200" b="1" i="0" kern="1200" dirty="0">
                <a:solidFill>
                  <a:schemeClr val="tx1"/>
                </a:solidFill>
                <a:effectLst/>
                <a:latin typeface="Times New Roman" pitchFamily="18" charset="0"/>
                <a:ea typeface="+mn-ea"/>
                <a:cs typeface="+mn-cs"/>
              </a:rPr>
              <a:t> 15-18-0038-00-0vat</a:t>
            </a:r>
            <a:endParaRPr lang="en-US" altLang="ko-KR" dirty="0">
              <a:ea typeface="굴림" charset="-127"/>
            </a:endParaRPr>
          </a:p>
        </p:txBody>
      </p:sp>
      <p:sp>
        <p:nvSpPr>
          <p:cNvPr id="13" name="Rectangle 5"/>
          <p:cNvSpPr txBox="1">
            <a:spLocks noChangeArrowheads="1"/>
          </p:cNvSpPr>
          <p:nvPr userDrawn="1"/>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Line 8"/>
          <p:cNvSpPr>
            <a:spLocks noChangeShapeType="1"/>
          </p:cNvSpPr>
          <p:nvPr userDrawn="1"/>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8"/>
          <p:cNvSpPr>
            <a:spLocks noChangeShapeType="1"/>
          </p:cNvSpPr>
          <p:nvPr userDrawn="1"/>
        </p:nvSpPr>
        <p:spPr bwMode="auto">
          <a:xfrm>
            <a:off x="685800" y="6381328"/>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ja-JP"/>
              <a:t>Slide </a:t>
            </a:r>
            <a:fld id="{E8D8FCEF-815D-46A3-BED4-14D99570ADD6}" type="slidenum">
              <a:rPr lang="en-US" altLang="ja-JP" smtClean="0"/>
              <a:pPr/>
              <a:t>‹#›</a:t>
            </a:fld>
            <a:endParaRPr lang="en-US" altLang="ja-JP"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January</a:t>
            </a:r>
            <a:r>
              <a:rPr lang="en-US" altLang="ko-KR" sz="1400" b="1" baseline="0" dirty="0">
                <a:ea typeface="굴림" charset="-127"/>
              </a:rPr>
              <a:t> 2018					    </a:t>
            </a:r>
            <a:r>
              <a:rPr lang="en-US" altLang="ko-KR" sz="1400" b="1" dirty="0">
                <a:ea typeface="굴림" charset="-127"/>
              </a:rPr>
              <a:t>doc.: IEEE </a:t>
            </a:r>
            <a:r>
              <a:rPr lang="en-US" sz="1200" b="1" i="0" kern="1200" dirty="0">
                <a:solidFill>
                  <a:schemeClr val="tx1"/>
                </a:solidFill>
                <a:effectLst/>
                <a:latin typeface="Times New Roman" pitchFamily="18" charset="0"/>
                <a:ea typeface="+mn-ea"/>
                <a:cs typeface="+mn-cs"/>
              </a:rPr>
              <a:t>15-18-0038-00-0vat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323528" y="692696"/>
            <a:ext cx="8568952" cy="5227072"/>
          </a:xfrm>
          <a:prstGeom prst="rect">
            <a:avLst/>
          </a:prstGeom>
          <a:noFill/>
          <a:ln w="12700">
            <a:noFill/>
            <a:miter lim="800000"/>
            <a:headEnd type="none" w="sm" len="sm"/>
            <a:tailEnd type="none" w="sm" len="sm"/>
          </a:ln>
          <a:effec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Interest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[Vehicle communication systems for Optical Camera Communication]	</a:t>
            </a:r>
          </a:p>
          <a:p>
            <a:r>
              <a:rPr lang="en-US" altLang="ja-JP" sz="1600" b="1" dirty="0">
                <a:ea typeface="ＭＳ Ｐゴシック" charset="-128"/>
              </a:rPr>
              <a:t>Date Submitted: </a:t>
            </a:r>
            <a:r>
              <a:rPr lang="en-US" altLang="ja-JP" sz="1600" dirty="0">
                <a:ea typeface="ＭＳ Ｐゴシック" charset="-128"/>
              </a:rPr>
              <a:t>[January, 2018]	</a:t>
            </a:r>
          </a:p>
          <a:p>
            <a:r>
              <a:rPr lang="en-US" altLang="ja-JP" sz="1600" b="1" dirty="0">
                <a:ea typeface="ＭＳ Ｐゴシック" charset="-128"/>
              </a:rPr>
              <a:t>Source:</a:t>
            </a:r>
            <a:r>
              <a:rPr lang="en-US" altLang="ja-JP" sz="1600" dirty="0">
                <a:ea typeface="ＭＳ Ｐゴシック" charset="-128"/>
              </a:rPr>
              <a:t> [</a:t>
            </a:r>
            <a:r>
              <a:rPr lang="en-US" altLang="en-US" sz="1600" dirty="0"/>
              <a:t>Md. </a:t>
            </a:r>
            <a:r>
              <a:rPr lang="en-US" altLang="en-US" sz="1600" dirty="0" err="1"/>
              <a:t>Tanvir</a:t>
            </a:r>
            <a:r>
              <a:rPr lang="en-US" altLang="en-US" sz="1600" dirty="0"/>
              <a:t> </a:t>
            </a:r>
            <a:r>
              <a:rPr lang="en-US" altLang="en-US" sz="1600" dirty="0" err="1"/>
              <a:t>Hossan</a:t>
            </a:r>
            <a:r>
              <a:rPr lang="en-US" altLang="en-US" sz="1600" dirty="0"/>
              <a:t>, Mostafa Zaman Chowdhury, Md. Shahjalal, Moh. Khalid Hasan, and </a:t>
            </a:r>
            <a:r>
              <a:rPr lang="en-US" altLang="zh-CN" sz="1600" dirty="0"/>
              <a:t>Yeong Min Jang</a:t>
            </a:r>
            <a:r>
              <a:rPr lang="en-US" altLang="ja-JP" sz="1600" dirty="0">
                <a:ea typeface="ＭＳ Ｐゴシック" charset="-128"/>
              </a:rPr>
              <a:t>] </a:t>
            </a:r>
          </a:p>
          <a:p>
            <a:r>
              <a:rPr lang="en-US" altLang="ja-JP" sz="1600" dirty="0">
                <a:ea typeface="ＭＳ Ｐゴシック" charset="-128"/>
              </a:rPr>
              <a:t>Company [</a:t>
            </a:r>
            <a:r>
              <a:rPr lang="en-US" altLang="ko-KR" sz="1600" dirty="0">
                <a:ea typeface="굴림" charset="-127"/>
              </a:rPr>
              <a:t>Kookmin University</a:t>
            </a:r>
            <a:r>
              <a:rPr lang="en-US" altLang="ja-JP" sz="1600" dirty="0">
                <a:ea typeface="ＭＳ Ｐゴシック" charset="-128"/>
              </a:rPr>
              <a:t>]</a:t>
            </a:r>
          </a:p>
          <a:p>
            <a:r>
              <a:rPr lang="en-US" altLang="ja-JP" sz="1600" dirty="0">
                <a:ea typeface="ＭＳ Ｐゴシック" charset="-128"/>
              </a:rPr>
              <a:t>Address [Seoul, Korea]</a:t>
            </a:r>
          </a:p>
          <a:p>
            <a:r>
              <a:rPr lang="en-US" altLang="ja-JP" sz="1600" dirty="0">
                <a:ea typeface="ＭＳ Ｐゴシック" charset="-128"/>
              </a:rPr>
              <a:t>Voice:[+82-2-910-5068], FAX: [+82-2-910-4449], E-Mail: [</a:t>
            </a:r>
            <a:r>
              <a:rPr lang="en-US" altLang="ko-KR" sz="1600" dirty="0">
                <a:ea typeface="굴림" charset="-127"/>
              </a:rPr>
              <a:t>yjang@kookmin.ac.kr</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a:ea typeface="ＭＳ Ｐゴシック" charset="-128"/>
              </a:rPr>
              <a:t>[Classification of vehicle communication system for optical camera communication]</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Report progress to WG]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a:t>
            </a:r>
            <a:r>
              <a:rPr lang="en-US" altLang="ja-JP" sz="1600" dirty="0">
                <a:solidFill>
                  <a:schemeClr val="tx2"/>
                </a:solidFill>
                <a:ea typeface="ＭＳ Ｐゴシック" charset="-128"/>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91444" y="1484784"/>
            <a:ext cx="7632848" cy="3456384"/>
          </a:xfrm>
        </p:spPr>
        <p:txBody>
          <a:bodyPr/>
          <a:lstStyle/>
          <a:p>
            <a:r>
              <a:rPr lang="en-US" altLang="ja-JP" b="1" dirty="0">
                <a:ea typeface="ＭＳ Ｐゴシック" pitchFamily="50" charset="-128"/>
              </a:rPr>
              <a:t>IEEE 802.15 </a:t>
            </a:r>
            <a:r>
              <a:rPr lang="en-US" altLang="ja-JP" b="1" dirty="0">
                <a:solidFill>
                  <a:srgbClr val="FF0000"/>
                </a:solidFill>
                <a:ea typeface="ＭＳ Ｐゴシック" pitchFamily="50" charset="-128"/>
              </a:rPr>
              <a:t>IG</a:t>
            </a:r>
            <a:r>
              <a:rPr lang="en-US" altLang="ja-JP" b="1" dirty="0">
                <a:ea typeface="ＭＳ Ｐゴシック" pitchFamily="50" charset="-128"/>
              </a:rPr>
              <a:t> VAT</a:t>
            </a:r>
            <a:br>
              <a:rPr lang="en-US" altLang="ja-JP" b="1" dirty="0">
                <a:ea typeface="ＭＳ Ｐゴシック" pitchFamily="50" charset="-128"/>
              </a:rPr>
            </a:br>
            <a:br>
              <a:rPr lang="en-US" altLang="ja-JP" b="1" dirty="0">
                <a:ea typeface="ＭＳ Ｐゴシック" pitchFamily="50" charset="-128"/>
              </a:rPr>
            </a:br>
            <a:r>
              <a:rPr lang="en-US" altLang="ja-JP" dirty="0">
                <a:solidFill>
                  <a:schemeClr val="tx1"/>
                </a:solidFill>
                <a:ea typeface="ＭＳ Ｐゴシック" pitchFamily="50" charset="-128"/>
              </a:rPr>
              <a:t>Vehicle communication systems for Optical Camera Communication </a:t>
            </a:r>
            <a:endParaRPr lang="ja-JP" altLang="ja-JP" dirty="0">
              <a:solidFill>
                <a:schemeClr val="tx1"/>
              </a:solidFill>
            </a:endParaRP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54968"/>
            <a:ext cx="8856984" cy="870992"/>
          </a:xfrm>
          <a:ln/>
        </p:spPr>
        <p:txBody>
          <a:bodyPr/>
          <a:lstStyle/>
          <a:p>
            <a:r>
              <a:rPr lang="en-US" altLang="ja-JP" dirty="0"/>
              <a:t>Introduction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12" name="TextBox 11"/>
          <p:cNvSpPr txBox="1"/>
          <p:nvPr/>
        </p:nvSpPr>
        <p:spPr>
          <a:xfrm>
            <a:off x="416682" y="1700808"/>
            <a:ext cx="8386836" cy="2308324"/>
          </a:xfrm>
          <a:prstGeom prst="rect">
            <a:avLst/>
          </a:prstGeom>
          <a:noFill/>
        </p:spPr>
        <p:txBody>
          <a:bodyPr wrap="square" rtlCol="0">
            <a:spAutoFit/>
          </a:bodyPr>
          <a:lstStyle/>
          <a:p>
            <a:pPr algn="just"/>
            <a:r>
              <a:rPr lang="en-US" sz="2400" dirty="0">
                <a:cs typeface="Times New Roman" panose="02020603050405020304" pitchFamily="18" charset="0"/>
              </a:rPr>
              <a:t>During any speed scenario of vehicle either high speed or low speed, autonomous vehicle has to communicate with other vehicles or with the other parts of the same vehicle. Vehicular communication will ensure road safety and improve traffic scenario. The total communication scenarios for optical camera communication (OCC) can classify into three sections as</a:t>
            </a:r>
          </a:p>
        </p:txBody>
      </p:sp>
      <p:sp>
        <p:nvSpPr>
          <p:cNvPr id="5" name="TextBox 4"/>
          <p:cNvSpPr txBox="1"/>
          <p:nvPr/>
        </p:nvSpPr>
        <p:spPr>
          <a:xfrm>
            <a:off x="755576" y="4041943"/>
            <a:ext cx="5523230" cy="1200329"/>
          </a:xfrm>
          <a:prstGeom prst="rect">
            <a:avLst/>
          </a:prstGeom>
          <a:noFill/>
        </p:spPr>
        <p:txBody>
          <a:bodyPr wrap="square" rtlCol="0">
            <a:spAutoFit/>
          </a:bodyPr>
          <a:lstStyle/>
          <a:p>
            <a:pPr marL="342900" indent="-342900" algn="just">
              <a:buFont typeface="Wingdings" panose="05000000000000000000" pitchFamily="2" charset="2"/>
              <a:buChar char="§"/>
            </a:pPr>
            <a:r>
              <a:rPr lang="en-US" sz="2400" dirty="0">
                <a:cs typeface="Times New Roman" panose="02020603050405020304" pitchFamily="18" charset="0"/>
              </a:rPr>
              <a:t>Inter-vehicle communications</a:t>
            </a:r>
          </a:p>
          <a:p>
            <a:pPr marL="342900" indent="-342900" algn="just">
              <a:buFont typeface="Wingdings" panose="05000000000000000000" pitchFamily="2" charset="2"/>
              <a:buChar char="§"/>
            </a:pPr>
            <a:r>
              <a:rPr lang="en-US" sz="2400" dirty="0">
                <a:cs typeface="Times New Roman" panose="02020603050405020304" pitchFamily="18" charset="0"/>
              </a:rPr>
              <a:t>Intra-vehicle communications</a:t>
            </a:r>
          </a:p>
          <a:p>
            <a:pPr marL="342900" indent="-342900" algn="just">
              <a:buFont typeface="Wingdings" panose="05000000000000000000" pitchFamily="2" charset="2"/>
              <a:buChar char="§"/>
            </a:pPr>
            <a:r>
              <a:rPr lang="en-US" sz="2400" dirty="0">
                <a:cs typeface="Times New Roman" panose="02020603050405020304" pitchFamily="18" charset="0"/>
              </a:rPr>
              <a:t>Roadside-vehicle communications</a:t>
            </a:r>
          </a:p>
        </p:txBody>
      </p:sp>
    </p:spTree>
    <p:extLst>
      <p:ext uri="{BB962C8B-B14F-4D97-AF65-F5344CB8AC3E}">
        <p14:creationId xmlns:p14="http://schemas.microsoft.com/office/powerpoint/2010/main" val="250902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16" y="778808"/>
            <a:ext cx="9145016" cy="870992"/>
          </a:xfrm>
          <a:ln/>
        </p:spPr>
        <p:txBody>
          <a:bodyPr/>
          <a:lstStyle/>
          <a:p>
            <a:r>
              <a:rPr lang="en-US" altLang="ja-JP" dirty="0"/>
              <a:t>Classification of Vehicular Communication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graphicFrame>
        <p:nvGraphicFramePr>
          <p:cNvPr id="2" name="Diagram 1"/>
          <p:cNvGraphicFramePr/>
          <p:nvPr>
            <p:extLst>
              <p:ext uri="{D42A27DB-BD31-4B8C-83A1-F6EECF244321}">
                <p14:modId xmlns:p14="http://schemas.microsoft.com/office/powerpoint/2010/main" val="2077058768"/>
              </p:ext>
            </p:extLst>
          </p:nvPr>
        </p:nvGraphicFramePr>
        <p:xfrm>
          <a:off x="829680" y="1651955"/>
          <a:ext cx="7560840" cy="4339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691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024" y="648742"/>
            <a:ext cx="9217024" cy="870992"/>
          </a:xfrm>
          <a:ln/>
        </p:spPr>
        <p:txBody>
          <a:bodyPr/>
          <a:lstStyle/>
          <a:p>
            <a:r>
              <a:rPr lang="en-US" altLang="ja-JP" dirty="0"/>
              <a:t>Inter-Vehicle communications</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2" name="TextBox 11"/>
          <p:cNvSpPr txBox="1"/>
          <p:nvPr/>
        </p:nvSpPr>
        <p:spPr>
          <a:xfrm>
            <a:off x="416682" y="1700808"/>
            <a:ext cx="8386836" cy="3416320"/>
          </a:xfrm>
          <a:prstGeom prst="rect">
            <a:avLst/>
          </a:prstGeom>
          <a:noFill/>
        </p:spPr>
        <p:txBody>
          <a:bodyPr wrap="square" rtlCol="0">
            <a:spAutoFit/>
          </a:bodyPr>
          <a:lstStyle/>
          <a:p>
            <a:pPr algn="just"/>
            <a:r>
              <a:rPr lang="en-US" sz="2400" dirty="0">
                <a:cs typeface="Times New Roman" panose="02020603050405020304" pitchFamily="18" charset="0"/>
              </a:rPr>
              <a:t>Vehicle communication manly based on inter-vehicular communication where a communication link from can be set-up by one (i.e., host vehicle) with another vehicle or more than one vehicle. In this cases, host vehicle share some emergency signals e.g., traffic congestion scenarios, current road condition, accident, other vehicle position information, and approach of other vehicles. It is basically classified in two categories</a:t>
            </a:r>
          </a:p>
          <a:p>
            <a:pPr marL="342900" indent="-342900" algn="just">
              <a:buFont typeface="Wingdings" panose="05000000000000000000" pitchFamily="2" charset="2"/>
              <a:buChar char="§"/>
            </a:pPr>
            <a:r>
              <a:rPr lang="en-US" sz="2400" dirty="0">
                <a:cs typeface="Times New Roman" panose="02020603050405020304" pitchFamily="18" charset="0"/>
              </a:rPr>
              <a:t> Host vehicle to single vehicle communication</a:t>
            </a:r>
          </a:p>
          <a:p>
            <a:pPr marL="342900" indent="-342900" algn="just">
              <a:buFont typeface="Wingdings" panose="05000000000000000000" pitchFamily="2" charset="2"/>
              <a:buChar char="§"/>
            </a:pPr>
            <a:r>
              <a:rPr lang="en-US" sz="2400" dirty="0">
                <a:cs typeface="Times New Roman" panose="02020603050405020304" pitchFamily="18" charset="0"/>
              </a:rPr>
              <a:t>Host vehicle to multiple vehicle communication</a:t>
            </a:r>
          </a:p>
        </p:txBody>
      </p:sp>
    </p:spTree>
    <p:extLst>
      <p:ext uri="{BB962C8B-B14F-4D97-AF65-F5344CB8AC3E}">
        <p14:creationId xmlns:p14="http://schemas.microsoft.com/office/powerpoint/2010/main" val="349748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024" y="648742"/>
            <a:ext cx="9217024" cy="870992"/>
          </a:xfrm>
          <a:ln/>
        </p:spPr>
        <p:txBody>
          <a:bodyPr/>
          <a:lstStyle/>
          <a:p>
            <a:r>
              <a:rPr lang="en-US" altLang="ja-JP" dirty="0"/>
              <a:t>Intra-Vehicle communications</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12" name="TextBox 11"/>
          <p:cNvSpPr txBox="1"/>
          <p:nvPr/>
        </p:nvSpPr>
        <p:spPr>
          <a:xfrm>
            <a:off x="416682" y="1700808"/>
            <a:ext cx="8386836" cy="2308324"/>
          </a:xfrm>
          <a:prstGeom prst="rect">
            <a:avLst/>
          </a:prstGeom>
          <a:noFill/>
        </p:spPr>
        <p:txBody>
          <a:bodyPr wrap="square" rtlCol="0">
            <a:spAutoFit/>
          </a:bodyPr>
          <a:lstStyle/>
          <a:p>
            <a:pPr algn="just"/>
            <a:r>
              <a:rPr lang="en-US" sz="2400" dirty="0">
                <a:cs typeface="Times New Roman" panose="02020603050405020304" pitchFamily="18" charset="0"/>
              </a:rPr>
              <a:t>This communication system discussing with the communication between chip-to-chip communication using optical band. Moreover, the range for wireless body area network and wireless personal area network can be added in this communication system.  Therefore, according to the application field criterion, the communication range of 2 m ~ less than 5 m</a:t>
            </a:r>
          </a:p>
        </p:txBody>
      </p:sp>
    </p:spTree>
    <p:extLst>
      <p:ext uri="{BB962C8B-B14F-4D97-AF65-F5344CB8AC3E}">
        <p14:creationId xmlns:p14="http://schemas.microsoft.com/office/powerpoint/2010/main" val="48410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024" y="648742"/>
            <a:ext cx="9217024" cy="870992"/>
          </a:xfrm>
          <a:ln/>
        </p:spPr>
        <p:txBody>
          <a:bodyPr/>
          <a:lstStyle/>
          <a:p>
            <a:r>
              <a:rPr lang="en-US" altLang="ja-JP" dirty="0"/>
              <a:t>Road-side Vehicle Communications</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sp>
        <p:nvSpPr>
          <p:cNvPr id="12" name="TextBox 11"/>
          <p:cNvSpPr txBox="1"/>
          <p:nvPr/>
        </p:nvSpPr>
        <p:spPr>
          <a:xfrm>
            <a:off x="416682" y="1700808"/>
            <a:ext cx="8386836" cy="1938992"/>
          </a:xfrm>
          <a:prstGeom prst="rect">
            <a:avLst/>
          </a:prstGeom>
          <a:noFill/>
        </p:spPr>
        <p:txBody>
          <a:bodyPr wrap="square" rtlCol="0">
            <a:spAutoFit/>
          </a:bodyPr>
          <a:lstStyle/>
          <a:p>
            <a:pPr algn="just"/>
            <a:r>
              <a:rPr lang="en-US" sz="2400" dirty="0">
                <a:cs typeface="Times New Roman" panose="02020603050405020304" pitchFamily="18" charset="0"/>
              </a:rPr>
              <a:t>Communication between vehicle-to-vehicle is not the standalone solution for mitigating the chances of traffic congestions and provides road safety. The autonomous vehicle most likely to communicate with infrastructures (e.g., street lights, traffic signals, digital signage at the road side) as well as the pedestrian.  </a:t>
            </a:r>
          </a:p>
        </p:txBody>
      </p:sp>
    </p:spTree>
    <p:extLst>
      <p:ext uri="{BB962C8B-B14F-4D97-AF65-F5344CB8AC3E}">
        <p14:creationId xmlns:p14="http://schemas.microsoft.com/office/powerpoint/2010/main" val="346373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060432" cy="870992"/>
          </a:xfrm>
          <a:ln/>
        </p:spPr>
        <p:txBody>
          <a:bodyPr/>
          <a:lstStyle/>
          <a:p>
            <a:r>
              <a:rPr lang="en-US" altLang="ja-JP" dirty="0"/>
              <a:t>Conclusion </a:t>
            </a:r>
            <a:endParaRPr lang="ja-JP"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7" name="TextBox 6"/>
          <p:cNvSpPr txBox="1"/>
          <p:nvPr/>
        </p:nvSpPr>
        <p:spPr>
          <a:xfrm>
            <a:off x="145604" y="1589961"/>
            <a:ext cx="8928992"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cs typeface="Times New Roman" panose="02020603050405020304" pitchFamily="18" charset="0"/>
              </a:rPr>
              <a:t>Optical wireless technologies has huge scope to deal with every communication cases for vehicular environment.</a:t>
            </a:r>
          </a:p>
          <a:p>
            <a:pPr marL="342900" indent="-342900">
              <a:buFont typeface="Arial" panose="020B0604020202020204" pitchFamily="34" charset="0"/>
              <a:buChar char="•"/>
            </a:pPr>
            <a:r>
              <a:rPr lang="en-US" sz="2400" dirty="0">
                <a:cs typeface="Times New Roman" panose="02020603050405020304" pitchFamily="18" charset="0"/>
              </a:rPr>
              <a:t>It will provide secure, reliable, robust mechanism for vehicular communication.</a:t>
            </a:r>
          </a:p>
        </p:txBody>
      </p:sp>
    </p:spTree>
    <p:extLst>
      <p:ext uri="{BB962C8B-B14F-4D97-AF65-F5344CB8AC3E}">
        <p14:creationId xmlns:p14="http://schemas.microsoft.com/office/powerpoint/2010/main" val="493469798"/>
      </p:ext>
    </p:extLst>
  </p:cSld>
  <p:clrMapOvr>
    <a:masterClrMapping/>
  </p:clrMapOvr>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2760</TotalTime>
  <Words>488</Words>
  <Application>Microsoft Office PowerPoint</Application>
  <PresentationFormat>화면 슬라이드 쇼(4:3)</PresentationFormat>
  <Paragraphs>76</Paragraphs>
  <Slides>8</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ＭＳ Ｐゴシック</vt:lpstr>
      <vt:lpstr>굴림</vt:lpstr>
      <vt:lpstr>맑은 고딕</vt:lpstr>
      <vt:lpstr>Arial</vt:lpstr>
      <vt:lpstr>Times New Roman</vt:lpstr>
      <vt:lpstr>Wingdings</vt:lpstr>
      <vt:lpstr>tuan</vt:lpstr>
      <vt:lpstr>PowerPoint 프레젠테이션</vt:lpstr>
      <vt:lpstr>IEEE 802.15 IG VAT  Vehicle communication systems for Optical Camera Communication </vt:lpstr>
      <vt:lpstr>Introduction</vt:lpstr>
      <vt:lpstr>Classification of Vehicular Communication</vt:lpstr>
      <vt:lpstr>Inter-Vehicle communications</vt:lpstr>
      <vt:lpstr>Intra-Vehicle communications</vt:lpstr>
      <vt:lpstr>Road-side Vehicle Communications</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장영민</cp:lastModifiedBy>
  <cp:revision>199</cp:revision>
  <cp:lastPrinted>1998-02-10T13:28:06Z</cp:lastPrinted>
  <dcterms:created xsi:type="dcterms:W3CDTF">2013-09-18T06:18:22Z</dcterms:created>
  <dcterms:modified xsi:type="dcterms:W3CDTF">2018-01-16T17:41:20Z</dcterms:modified>
</cp:coreProperties>
</file>