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60" r:id="rId3"/>
    <p:sldId id="262" r:id="rId4"/>
    <p:sldId id="310" r:id="rId5"/>
    <p:sldId id="316" r:id="rId6"/>
    <p:sldId id="312" r:id="rId7"/>
    <p:sldId id="313" r:id="rId8"/>
    <p:sldId id="314" r:id="rId9"/>
    <p:sldId id="315" r:id="rId10"/>
    <p:sldId id="317" r:id="rId11"/>
    <p:sldId id="273" r:id="rId12"/>
    <p:sldId id="318"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536" autoAdjust="0"/>
  </p:normalViewPr>
  <p:slideViewPr>
    <p:cSldViewPr>
      <p:cViewPr>
        <p:scale>
          <a:sx n="100" d="100"/>
          <a:sy n="100" d="100"/>
        </p:scale>
        <p:origin x="141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January 2018</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January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a:t>
            </a:r>
            <a:r>
              <a:rPr lang="mr-IN" altLang="en-US" sz="1400" b="1" dirty="0" smtClean="0"/>
              <a:t>IEEE </a:t>
            </a:r>
            <a:r>
              <a:rPr lang="mr-IN" altLang="en-US" sz="1400" b="1" dirty="0" smtClean="0"/>
              <a:t>802.15-18-0035-02-secn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January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 [IEEE 802.15 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Depiction of proposed Security IEs</a:t>
            </a:r>
          </a:p>
          <a:p>
            <a:pPr lvl="1"/>
            <a:r>
              <a:rPr lang="en-US" sz="2400" dirty="0" smtClean="0"/>
              <a:t>One for encryption method and key length negotiation?</a:t>
            </a:r>
          </a:p>
          <a:p>
            <a:pPr lvl="1"/>
            <a:r>
              <a:rPr lang="en-US" sz="2400" dirty="0" smtClean="0"/>
              <a:t>One for conveying which encryption method and key length is used for a given transmission?</a:t>
            </a:r>
          </a:p>
          <a:p>
            <a:pPr lvl="1"/>
            <a:r>
              <a:rPr lang="en-US" sz="2400" dirty="0" smtClean="0"/>
              <a:t>Ability to support different encryption methods and key lengths?</a:t>
            </a:r>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10</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Security IEs</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913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endParaRPr lang="en-US" sz="1800" dirty="0"/>
          </a:p>
          <a:p>
            <a:r>
              <a:rPr lang="en-US" sz="2200" b="1" dirty="0" smtClean="0"/>
              <a:t>Proposal deadline for March 2018 Plenary</a:t>
            </a:r>
          </a:p>
          <a:p>
            <a:pPr lvl="1"/>
            <a:r>
              <a:rPr lang="en-US" sz="1800" dirty="0" smtClean="0"/>
              <a:t>Two weeks before start of meeting?</a:t>
            </a:r>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proposals</a:t>
            </a:r>
            <a:endParaRPr lang="en-US" sz="1800" dirty="0"/>
          </a:p>
          <a:p>
            <a:r>
              <a:rPr lang="en-US" sz="2200" b="1" dirty="0" smtClean="0"/>
              <a:t>Proposal/Modified Proposal </a:t>
            </a:r>
            <a:r>
              <a:rPr lang="en-US" sz="2200" b="1" dirty="0"/>
              <a:t>deadline for </a:t>
            </a:r>
            <a:r>
              <a:rPr lang="en-US" sz="2200" b="1" dirty="0" smtClean="0"/>
              <a:t>July </a:t>
            </a:r>
            <a:r>
              <a:rPr lang="en-US" sz="2200" b="1" dirty="0"/>
              <a:t>2018 Plenary</a:t>
            </a:r>
          </a:p>
          <a:p>
            <a:pPr lvl="1"/>
            <a:r>
              <a:rPr lang="en-US" sz="1800" dirty="0"/>
              <a:t>Two weeks before start of meeting</a:t>
            </a:r>
            <a:r>
              <a:rPr lang="en-US" sz="1800" dirty="0" smtClean="0"/>
              <a:t>?</a:t>
            </a:r>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Rationale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IEEE 802.15.4-2015</a:t>
            </a:r>
            <a:endParaRPr lang="de-DE" sz="2000" b="1" dirty="0"/>
          </a:p>
          <a:p>
            <a:pPr lvl="1"/>
            <a:r>
              <a:rPr lang="en-US" sz="1800" dirty="0" smtClean="0"/>
              <a:t>Do a ”Find” on “Auxiliary Security Header”</a:t>
            </a:r>
          </a:p>
          <a:p>
            <a:pPr lvl="1"/>
            <a:r>
              <a:rPr lang="en-US" sz="1800" dirty="0" smtClean="0"/>
              <a:t>Around 20 occurrences come up</a:t>
            </a:r>
          </a:p>
          <a:p>
            <a:pPr lvl="1"/>
            <a:r>
              <a:rPr lang="en-US" sz="1800" dirty="0" smtClean="0"/>
              <a:t>Many of these (if not all) will need some reference to the new security modes from SECN</a:t>
            </a:r>
            <a:endParaRPr lang="en-US" sz="1800" dirty="0"/>
          </a:p>
          <a:p>
            <a:r>
              <a:rPr lang="en-US" sz="2200" b="1" dirty="0" smtClean="0"/>
              <a:t>Proposal format</a:t>
            </a:r>
          </a:p>
          <a:p>
            <a:pPr lvl="1"/>
            <a:r>
              <a:rPr lang="en-US" sz="1800" dirty="0" smtClean="0"/>
              <a:t>Simple slide deck explaining the proposed frame additions and explanation on how the extensions work</a:t>
            </a:r>
          </a:p>
          <a:p>
            <a:pPr lvl="1"/>
            <a:r>
              <a:rPr lang="en-US" sz="1800" dirty="0" smtClean="0"/>
              <a:t>Explanation on the effects of adding additional security modes to IEEE 802.15.4-2015 (</a:t>
            </a:r>
            <a:r>
              <a:rPr lang="en-US" sz="1800" dirty="0" err="1" smtClean="0"/>
              <a:t>e.g</a:t>
            </a:r>
            <a:r>
              <a:rPr lang="en-US" sz="1800" dirty="0" smtClean="0"/>
              <a:t> what happens with legacy devices which see the proposed extensions)</a:t>
            </a:r>
          </a:p>
          <a:p>
            <a:r>
              <a:rPr lang="en-US" sz="2000" b="1" dirty="0"/>
              <a:t>Proposal presentations at March and July Plenary’s</a:t>
            </a:r>
            <a:endParaRPr lang="de-DE" sz="2000" b="1" dirty="0"/>
          </a:p>
          <a:p>
            <a:pPr lvl="1"/>
            <a:r>
              <a:rPr lang="en-US" sz="1800" dirty="0"/>
              <a:t>In case anyone from IEEE 802.1 wants to attend proposal presentations</a:t>
            </a:r>
          </a:p>
          <a:p>
            <a:endParaRPr lang="en-US" sz="2400" dirty="0" smtClean="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12</a:t>
            </a:fld>
            <a:endParaRPr lang="en-US" altLang="en-US"/>
          </a:p>
        </p:txBody>
      </p:sp>
    </p:spTree>
    <p:extLst>
      <p:ext uri="{BB962C8B-B14F-4D97-AF65-F5344CB8AC3E}">
        <p14:creationId xmlns:p14="http://schemas.microsoft.com/office/powerpoint/2010/main" val="172339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Call for Proposals</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for Proposals</a:t>
            </a:r>
            <a:endParaRPr lang="en-US" dirty="0"/>
          </a:p>
        </p:txBody>
      </p:sp>
      <p:sp>
        <p:nvSpPr>
          <p:cNvPr id="3" name="Inhaltsplatzhalter 2"/>
          <p:cNvSpPr>
            <a:spLocks noGrp="1"/>
          </p:cNvSpPr>
          <p:nvPr>
            <p:ph idx="1"/>
          </p:nvPr>
        </p:nvSpPr>
        <p:spPr/>
        <p:txBody>
          <a:bodyPr/>
          <a:lstStyle/>
          <a:p>
            <a:r>
              <a:rPr lang="en-US" dirty="0" smtClean="0"/>
              <a:t>Topics to Cover</a:t>
            </a:r>
          </a:p>
          <a:p>
            <a:r>
              <a:rPr lang="en-US" dirty="0" smtClean="0"/>
              <a:t>Format</a:t>
            </a:r>
          </a:p>
          <a:p>
            <a:r>
              <a:rPr lang="en-US" dirty="0" smtClean="0"/>
              <a:t>Rationale for Proposal Format and waiting to transition to TG</a:t>
            </a: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3</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Topics to Cover</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Whether or not the  IEEE 802.15.4-2015 auxiliary security header is used to extend usage to AES-256 (plus others)</a:t>
            </a:r>
          </a:p>
          <a:p>
            <a:r>
              <a:rPr lang="en-US" sz="2800" dirty="0" smtClean="0"/>
              <a:t>Graphical depiction of frame additions/new IE’s/</a:t>
            </a:r>
            <a:r>
              <a:rPr lang="en-US" sz="2800" dirty="0" err="1" smtClean="0"/>
              <a:t>etc</a:t>
            </a:r>
            <a:endParaRPr lang="en-US" sz="2800" dirty="0" smtClean="0"/>
          </a:p>
          <a:p>
            <a:r>
              <a:rPr lang="en-US" sz="2800" dirty="0" smtClean="0"/>
              <a:t>Walkthrough on how generating/receiving devices signal the use of additional security features</a:t>
            </a:r>
          </a:p>
          <a:p>
            <a:r>
              <a:rPr lang="en-US" sz="2800" dirty="0" smtClean="0"/>
              <a:t>Explanation on effects on legacy devices using existing security</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Proposal Format</a:t>
            </a:r>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5</a:t>
            </a:fld>
            <a:endParaRPr lang="en-US" altLang="en-US"/>
          </a:p>
        </p:txBody>
      </p:sp>
    </p:spTree>
    <p:extLst>
      <p:ext uri="{BB962C8B-B14F-4D97-AF65-F5344CB8AC3E}">
        <p14:creationId xmlns:p14="http://schemas.microsoft.com/office/powerpoint/2010/main" val="174868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If proposal is re-using the Auxiliary Security Header, explain which fields are used in the proposal, how they are used and differentiated from use in existing AES-128 security</a:t>
            </a:r>
            <a:endParaRPr lang="en-US" sz="12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156" y="1140411"/>
            <a:ext cx="8601888" cy="5335002"/>
          </a:xfrm>
        </p:spPr>
        <p:txBody>
          <a:bodyPr>
            <a:normAutofit/>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1300" dirty="0" smtClean="0"/>
          </a:p>
          <a:p>
            <a:endParaRPr lang="en-US" sz="1300" dirty="0"/>
          </a:p>
          <a:p>
            <a:endParaRPr lang="en-US" sz="1300" dirty="0"/>
          </a:p>
          <a:p>
            <a:pPr lvl="1"/>
            <a:endParaRPr lang="en-US" sz="1300" dirty="0" smtClean="0"/>
          </a:p>
          <a:p>
            <a:pPr lvl="1"/>
            <a:endParaRPr lang="en-US" sz="1300" dirty="0"/>
          </a:p>
          <a:p>
            <a:pPr lvl="1"/>
            <a:endParaRPr lang="en-US" sz="1300" dirty="0" smtClean="0"/>
          </a:p>
          <a:p>
            <a:pPr lvl="1"/>
            <a:r>
              <a:rPr lang="en-US" sz="1300" dirty="0" smtClean="0"/>
              <a:t>Where ENC always means AES-128</a:t>
            </a:r>
          </a:p>
          <a:p>
            <a:pPr lvl="1"/>
            <a:r>
              <a:rPr lang="en-US" sz="1300" dirty="0"/>
              <a:t> If proposal is re-using the Auxiliary Security Header, explain which fields are used in the proposal, how they are used and differentiated from use in existing AES-128 </a:t>
            </a:r>
            <a:r>
              <a:rPr lang="en-US" sz="1300" dirty="0" smtClean="0"/>
              <a:t>security</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185</TotalTime>
  <Words>461</Words>
  <Application>Microsoft Macintosh PowerPoint</Application>
  <PresentationFormat>On-screen Show (4:3)</PresentationFormat>
  <Paragraphs>132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Times New Roman</vt:lpstr>
      <vt:lpstr>Arial</vt:lpstr>
      <vt:lpstr>IEEE-P802_15_Rbt</vt:lpstr>
      <vt:lpstr>PowerPoint Presentation</vt:lpstr>
      <vt:lpstr>802.15 SG SECN Call for Proposals</vt:lpstr>
      <vt:lpstr>Outline for Proposals</vt:lpstr>
      <vt:lpstr>Topics to Cover </vt:lpstr>
      <vt:lpstr>Proposal Format</vt:lpstr>
      <vt:lpstr>IEEE 802.15.4 Auxiliary Security Header</vt:lpstr>
      <vt:lpstr>IEEE 802.15.4 Auxiliary Security Header</vt:lpstr>
      <vt:lpstr>IEEE 802.15.4 Auxiliary Security Header</vt:lpstr>
      <vt:lpstr>IEEE 802.15.4 Auxiliary Security Header</vt:lpstr>
      <vt:lpstr>IEEE 802.15.4 Security IEs</vt:lpstr>
      <vt:lpstr>Proposed Timeline</vt:lpstr>
      <vt:lpstr>Rationale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342</cp:revision>
  <cp:lastPrinted>1998-02-10T13:28:06Z</cp:lastPrinted>
  <dcterms:created xsi:type="dcterms:W3CDTF">2017-03-12T21:31:02Z</dcterms:created>
  <dcterms:modified xsi:type="dcterms:W3CDTF">2018-01-18T19:07:46Z</dcterms:modified>
</cp:coreProperties>
</file>