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11" r:id="rId3"/>
    <p:sldId id="305" r:id="rId4"/>
    <p:sldId id="309" r:id="rId5"/>
    <p:sldId id="31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86" d="100"/>
          <a:sy n="86" d="100"/>
        </p:scale>
        <p:origin x="1632" y="58"/>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1/16/2018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2018</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15-18-0029-00-0vat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15-18-0029-00-0vat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35531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Considerations for long range efficient vehicular communications using OCC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a:latin typeface="Times New Roman" pitchFamily="18" charset="0"/>
                <a:cs typeface="Times New Roman" pitchFamily="18" charset="0"/>
              </a:rPr>
              <a:t>[Jan, 2018]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 Mostafa Zaman Chowdhury, Md. </a:t>
            </a:r>
            <a:r>
              <a:rPr lang="en-US" sz="1600" dirty="0" err="1">
                <a:latin typeface="Times New Roman" pitchFamily="18" charset="0"/>
                <a:cs typeface="Times New Roman" pitchFamily="18" charset="0"/>
              </a:rPr>
              <a:t>Tanvir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Hossan</a:t>
            </a:r>
            <a:r>
              <a:rPr lang="en-US" sz="1600" dirty="0">
                <a:latin typeface="Times New Roman" pitchFamily="18" charset="0"/>
                <a:cs typeface="Times New Roman" pitchFamily="18" charset="0"/>
              </a:rPr>
              <a:t>, Md. </a:t>
            </a:r>
            <a:r>
              <a:rPr lang="en-US" sz="1600" dirty="0" err="1">
                <a:latin typeface="Times New Roman" pitchFamily="18" charset="0"/>
                <a:cs typeface="Times New Roman" pitchFamily="18" charset="0"/>
              </a:rPr>
              <a:t>Shahjalal</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discusses about considerations for long range efficient vehicular communications using OCC.	</a:t>
            </a: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evaluate the necessity of long range vehicular communications using OCC.</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Currently, users of wireless communication-based optical spectrum has been increasing rapidly as this spectrum has the potential to address challenges of directional optical transmission in several application fields.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As cars in our present era has very high mobility, long range vehicular communications has become an open challenge in intelligent transport systems to avoid collision between cars and other unwanted accidents.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Different technologies used for intelligent transport system has limitation in their corresponding cases. Such as, long distance RF results in higher interferences.</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Optical camera communications are being used for long distance communications and can provide more secure and reliable communication.</a:t>
            </a:r>
          </a:p>
          <a:p>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Technical Requirements</a:t>
            </a:r>
          </a:p>
        </p:txBody>
      </p:sp>
      <p:sp>
        <p:nvSpPr>
          <p:cNvPr id="3" name="Content Placeholder 2"/>
          <p:cNvSpPr>
            <a:spLocks noGrp="1"/>
          </p:cNvSpPr>
          <p:nvPr>
            <p:ph idx="1"/>
          </p:nvPr>
        </p:nvSpPr>
        <p:spPr>
          <a:xfrm>
            <a:off x="457200" y="1417638"/>
            <a:ext cx="8229600" cy="4830762"/>
          </a:xfrm>
        </p:spPr>
        <p:txBody>
          <a:bodyPr vert="horz" lIns="91440" tIns="45720" rIns="91440" bIns="45720" rtlCol="0">
            <a:normAutofit/>
          </a:bodyPr>
          <a:lstStyle/>
          <a:p>
            <a:pPr marL="0" indent="0">
              <a:lnSpc>
                <a:spcPct val="110000"/>
              </a:lnSpc>
              <a:spcBef>
                <a:spcPts val="600"/>
              </a:spcBef>
              <a:spcAft>
                <a:spcPts val="600"/>
              </a:spcAft>
              <a:buNone/>
            </a:pPr>
            <a:r>
              <a:rPr lang="en-US" sz="2400" b="1" dirty="0">
                <a:latin typeface="Times New Roman" pitchFamily="18" charset="0"/>
                <a:cs typeface="Times New Roman" pitchFamily="18" charset="0"/>
              </a:rPr>
              <a:t>Transmitter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Optimized irradiation pattern of LED light source.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Narrow angle emission pattern.</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Use of multi-hop transmissions</a:t>
            </a:r>
          </a:p>
          <a:p>
            <a:pPr marL="0" indent="0">
              <a:lnSpc>
                <a:spcPct val="110000"/>
              </a:lnSpc>
              <a:spcBef>
                <a:spcPts val="600"/>
              </a:spcBef>
              <a:spcAft>
                <a:spcPts val="600"/>
              </a:spcAft>
              <a:buNone/>
            </a:pPr>
            <a:r>
              <a:rPr lang="en-US" sz="2400" b="1" dirty="0">
                <a:latin typeface="Times New Roman" pitchFamily="18" charset="0"/>
                <a:cs typeface="Times New Roman" pitchFamily="18" charset="0"/>
              </a:rPr>
              <a:t>Receiver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Optimal placement of road side units.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Enhanced focal length of camera</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Broader field of view and high resolution image sensor</a:t>
            </a:r>
          </a:p>
        </p:txBody>
      </p:sp>
    </p:spTree>
    <p:extLst>
      <p:ext uri="{BB962C8B-B14F-4D97-AF65-F5344CB8AC3E}">
        <p14:creationId xmlns:p14="http://schemas.microsoft.com/office/powerpoint/2010/main" val="281717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Challenges</a:t>
            </a: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High data rate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Interference from sunlight plus other light sources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Reliable operation in all lighting and environmental conditions (day/night, fog, rain…)</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High speed vehicle detection and high mobility support.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Successful detection of desired car LED to communicate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Flickering free optical channel</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Congruous cost support</a:t>
            </a:r>
          </a:p>
        </p:txBody>
      </p:sp>
    </p:spTree>
    <p:extLst>
      <p:ext uri="{BB962C8B-B14F-4D97-AF65-F5344CB8AC3E}">
        <p14:creationId xmlns:p14="http://schemas.microsoft.com/office/powerpoint/2010/main" val="30604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As most of the vehicles in modern era can provide high mobility performance, long range can be considered very important issue in case of vehicular communications.</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With the increasing development of high resolution image sensor based cameras, OCC can bring a new dimension in terms of long range vehicular communications.</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OCC can be implemented in existing infrastructures, so it is more feasible considering recent environment of ITS.</a:t>
            </a:r>
          </a:p>
          <a:p>
            <a:pPr algn="just">
              <a:lnSpc>
                <a:spcPct val="130000"/>
              </a:lnSpc>
            </a:pPr>
            <a:endParaRPr lang="en-US" sz="2000" dirty="0">
              <a:latin typeface="Times New Roman" panose="02020603050405020304" pitchFamily="18" charset="0"/>
              <a:cs typeface="Times New Roman" panose="02020603050405020304" pitchFamily="18" charset="0"/>
            </a:endParaRPr>
          </a:p>
          <a:p>
            <a:pPr algn="just">
              <a:lnSpc>
                <a:spcPct val="13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56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11779</TotalTime>
  <Words>323</Words>
  <Application>Microsoft Office PowerPoint</Application>
  <PresentationFormat>화면 슬라이드 쇼(4:3)</PresentationFormat>
  <Paragraphs>44</Paragraphs>
  <Slides>5</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5</vt:i4>
      </vt:variant>
    </vt:vector>
  </HeadingPairs>
  <TitlesOfParts>
    <vt:vector size="12" baseType="lpstr">
      <vt:lpstr>ＭＳ Ｐゴシック</vt:lpstr>
      <vt:lpstr>맑은 고딕</vt:lpstr>
      <vt:lpstr>Arial</vt:lpstr>
      <vt:lpstr>Calibri</vt:lpstr>
      <vt:lpstr>Times New Roman</vt:lpstr>
      <vt:lpstr>Wingdings</vt:lpstr>
      <vt:lpstr>Office Theme</vt:lpstr>
      <vt:lpstr>PowerPoint 프레젠테이션</vt:lpstr>
      <vt:lpstr>Introduction</vt:lpstr>
      <vt:lpstr>Technical Requirements</vt:lpstr>
      <vt:lpstr>Challenges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322</cp:revision>
  <cp:lastPrinted>2017-05-07T15:48:38Z</cp:lastPrinted>
  <dcterms:created xsi:type="dcterms:W3CDTF">2010-05-15T17:50:32Z</dcterms:created>
  <dcterms:modified xsi:type="dcterms:W3CDTF">2018-01-16T07:06:42Z</dcterms:modified>
</cp:coreProperties>
</file>