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6"/>
  </p:notesMasterIdLst>
  <p:handoutMasterIdLst>
    <p:handoutMasterId r:id="rId27"/>
  </p:handoutMasterIdLst>
  <p:sldIdLst>
    <p:sldId id="259" r:id="rId3"/>
    <p:sldId id="260" r:id="rId4"/>
    <p:sldId id="265" r:id="rId5"/>
    <p:sldId id="266" r:id="rId6"/>
    <p:sldId id="267" r:id="rId7"/>
    <p:sldId id="268" r:id="rId8"/>
    <p:sldId id="269" r:id="rId9"/>
    <p:sldId id="261" r:id="rId10"/>
    <p:sldId id="262" r:id="rId11"/>
    <p:sldId id="263" r:id="rId12"/>
    <p:sldId id="307" r:id="rId13"/>
    <p:sldId id="303" r:id="rId14"/>
    <p:sldId id="273" r:id="rId15"/>
    <p:sldId id="306" r:id="rId16"/>
    <p:sldId id="308" r:id="rId17"/>
    <p:sldId id="309" r:id="rId18"/>
    <p:sldId id="310" r:id="rId19"/>
    <p:sldId id="313" r:id="rId20"/>
    <p:sldId id="314" r:id="rId21"/>
    <p:sldId id="311" r:id="rId22"/>
    <p:sldId id="312" r:id="rId23"/>
    <p:sldId id="316" r:id="rId24"/>
    <p:sldId id="31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08" autoAdjust="0"/>
    <p:restoredTop sz="94671" autoAdjust="0"/>
  </p:normalViewPr>
  <p:slideViewPr>
    <p:cSldViewPr>
      <p:cViewPr>
        <p:scale>
          <a:sx n="80" d="100"/>
          <a:sy n="80" d="100"/>
        </p:scale>
        <p:origin x="-16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Jan.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Jan.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Jan.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15-18-0025-02-lpwa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653-01-lpwa-tg-802-15-minutes-for-november-2017-plenary-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8/15-18-0016-00-lpwa-time-split-multiple-access.pp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8/15-18-0024-00-lpwa-par-and-csd-document-discussio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050-00-0000-802-15-4w-pa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053-00-lpwa-csd-for-802-15-4w-lpwan-ph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Jan.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[SG LPWA Agenda January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[15 January,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SG LPWA]</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January 2018 SG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Approval of </a:t>
            </a:r>
            <a:r>
              <a:rPr lang="en-US" sz="1400" dirty="0" smtClean="0"/>
              <a:t>Orlando </a:t>
            </a:r>
            <a:r>
              <a:rPr lang="en-US" sz="1400" dirty="0"/>
              <a:t>Minutes</a:t>
            </a:r>
          </a:p>
          <a:p>
            <a:pPr lvl="1"/>
            <a:r>
              <a:rPr lang="en-US" sz="1400" dirty="0" smtClean="0"/>
              <a:t>Contribution</a:t>
            </a:r>
            <a:endParaRPr lang="en-US" sz="1400" dirty="0"/>
          </a:p>
          <a:p>
            <a:pPr lvl="1"/>
            <a:r>
              <a:rPr lang="en-US" sz="1400" dirty="0"/>
              <a:t>Discussion of PAR/CSD</a:t>
            </a:r>
          </a:p>
          <a:p>
            <a:pPr lvl="1"/>
            <a:r>
              <a:rPr lang="en-US" sz="1400" dirty="0" smtClean="0"/>
              <a:t>Recess</a:t>
            </a:r>
            <a:endParaRPr lang="en-US" sz="1400" dirty="0"/>
          </a:p>
          <a:p>
            <a:r>
              <a:rPr lang="en-US" sz="1800" dirty="0" smtClean="0"/>
              <a:t>Tuesday </a:t>
            </a:r>
            <a:r>
              <a:rPr lang="en-US" sz="1800" dirty="0"/>
              <a:t>PM1 </a:t>
            </a:r>
            <a:endParaRPr lang="en-US" sz="1800" dirty="0" smtClean="0"/>
          </a:p>
          <a:p>
            <a:pPr lvl="1"/>
            <a:r>
              <a:rPr lang="en-US" sz="1400" dirty="0" smtClean="0"/>
              <a:t>Open</a:t>
            </a:r>
          </a:p>
          <a:p>
            <a:pPr lvl="1"/>
            <a:r>
              <a:rPr lang="en-US" sz="1400" dirty="0" smtClean="0"/>
              <a:t>Hardware Demonstration</a:t>
            </a:r>
            <a:endParaRPr lang="en-US" sz="1400" dirty="0"/>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Discussion of PAR/CSD</a:t>
            </a:r>
          </a:p>
          <a:p>
            <a:pPr lvl="1"/>
            <a:r>
              <a:rPr lang="en-US" sz="1400" dirty="0" smtClean="0"/>
              <a:t>Recess</a:t>
            </a:r>
            <a:endParaRPr lang="en-US" sz="1400" dirty="0"/>
          </a:p>
          <a:p>
            <a:pPr lvl="1"/>
            <a:endParaRPr lang="en-US" sz="1400" dirty="0"/>
          </a:p>
          <a:p>
            <a:r>
              <a:rPr lang="en-US" sz="1800" dirty="0" smtClean="0"/>
              <a:t>Thursday </a:t>
            </a:r>
            <a:r>
              <a:rPr lang="en-US" sz="1800" dirty="0"/>
              <a:t>PM1 </a:t>
            </a:r>
            <a:endParaRPr lang="en-US" sz="1800" dirty="0" smtClean="0"/>
          </a:p>
          <a:p>
            <a:pPr lvl="1"/>
            <a:r>
              <a:rPr lang="en-US" sz="1400" dirty="0"/>
              <a:t>Open</a:t>
            </a:r>
          </a:p>
          <a:p>
            <a:pPr lvl="1"/>
            <a:r>
              <a:rPr lang="en-US" sz="1400" dirty="0"/>
              <a:t>Discussion of PAR/CSD</a:t>
            </a:r>
          </a:p>
          <a:p>
            <a:pPr lvl="1"/>
            <a:r>
              <a:rPr lang="en-US" sz="1400" dirty="0" smtClean="0"/>
              <a:t>Discussion of future schedule</a:t>
            </a:r>
            <a:endParaRPr lang="en-US" sz="1400" dirty="0"/>
          </a:p>
          <a:p>
            <a:pPr lvl="1"/>
            <a:r>
              <a:rPr lang="en-US" sz="1400" dirty="0"/>
              <a:t>Adjourn </a:t>
            </a:r>
            <a:r>
              <a:rPr lang="en-US" sz="1400" dirty="0" smtClean="0"/>
              <a:t>SG </a:t>
            </a:r>
            <a:r>
              <a:rPr lang="en-US" sz="1400" dirty="0"/>
              <a:t>LPWA</a:t>
            </a:r>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Agenda</a:t>
            </a:r>
            <a:endParaRPr lang="en-US" dirty="0"/>
          </a:p>
        </p:txBody>
      </p:sp>
      <p:sp>
        <p:nvSpPr>
          <p:cNvPr id="9" name="Inhaltsplatzhalter 8"/>
          <p:cNvSpPr>
            <a:spLocks noGrp="1"/>
          </p:cNvSpPr>
          <p:nvPr>
            <p:ph idx="1"/>
          </p:nvPr>
        </p:nvSpPr>
        <p:spPr/>
        <p:txBody>
          <a:bodyPr/>
          <a:lstStyle/>
          <a:p>
            <a:r>
              <a:rPr lang="en-US" dirty="0" smtClean="0"/>
              <a:t>Approved</a:t>
            </a:r>
          </a:p>
          <a:p>
            <a:endParaRPr lang="en-US" dirty="0"/>
          </a:p>
          <a:p>
            <a:endParaRPr lang="en-US" dirty="0" smtClean="0"/>
          </a:p>
        </p:txBody>
      </p:sp>
      <p:sp>
        <p:nvSpPr>
          <p:cNvPr id="5" name="Datumsplatzhalter 4"/>
          <p:cNvSpPr>
            <a:spLocks noGrp="1"/>
          </p:cNvSpPr>
          <p:nvPr>
            <p:ph type="dt" sz="half" idx="10"/>
          </p:nvPr>
        </p:nvSpPr>
        <p:spPr/>
        <p:txBody>
          <a:bodyPr/>
          <a:lstStyle/>
          <a:p>
            <a:pPr>
              <a:defRPr/>
            </a:pPr>
            <a:r>
              <a:rPr lang="en-US" altLang="en-US" dirty="0"/>
              <a:t>Jan. 2018 </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219978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Orlando Meeting</a:t>
            </a:r>
            <a:endParaRPr lang="en-US" dirty="0"/>
          </a:p>
        </p:txBody>
      </p:sp>
      <p:sp>
        <p:nvSpPr>
          <p:cNvPr id="3" name="Inhaltsplatzhalter 2"/>
          <p:cNvSpPr>
            <a:spLocks noGrp="1"/>
          </p:cNvSpPr>
          <p:nvPr>
            <p:ph idx="1"/>
          </p:nvPr>
        </p:nvSpPr>
        <p:spPr/>
        <p:txBody>
          <a:bodyPr/>
          <a:lstStyle/>
          <a:p>
            <a:r>
              <a:rPr lang="en-US" sz="2400" dirty="0" smtClean="0"/>
              <a:t>Meeting minutes of last IG LPWA are available on </a:t>
            </a:r>
            <a:r>
              <a:rPr lang="en-US" sz="2400" dirty="0"/>
              <a:t>mentor</a:t>
            </a:r>
            <a:r>
              <a:rPr lang="en-US" sz="2400" dirty="0" smtClean="0"/>
              <a:t>:</a:t>
            </a:r>
            <a:br>
              <a:rPr lang="en-US" sz="2400" dirty="0" smtClean="0"/>
            </a:br>
            <a:r>
              <a:rPr lang="en-US" sz="2400" dirty="0">
                <a:hlinkClick r:id="rId2"/>
              </a:rPr>
              <a:t>https://</a:t>
            </a:r>
            <a:r>
              <a:rPr lang="en-US" sz="2400" dirty="0" smtClean="0">
                <a:hlinkClick r:id="rId2"/>
              </a:rPr>
              <a:t>mentor.ieee.org/802.15/dcn/17/15-17-0653-01-lpwa-tg-802-15-minutes-for-november-2017-plenary-meeting-of-ig-lpwa.doc</a:t>
            </a:r>
            <a:endParaRPr lang="en-US" sz="2400" dirty="0" smtClean="0"/>
          </a:p>
          <a:p>
            <a:endParaRPr lang="en-US" sz="2400" dirty="0" smtClean="0"/>
          </a:p>
          <a:p>
            <a:r>
              <a:rPr lang="en-US" sz="2400" dirty="0" smtClean="0"/>
              <a:t>Approved</a:t>
            </a:r>
            <a:endParaRPr lang="en-US" sz="2400" dirty="0"/>
          </a:p>
          <a:p>
            <a:endParaRPr lang="en-US" sz="2400" dirty="0" smtClean="0"/>
          </a:p>
          <a:p>
            <a:endParaRPr lang="en-US" sz="2400" dirty="0"/>
          </a:p>
          <a:p>
            <a:endParaRPr lang="en-US" sz="2400" dirty="0" smtClean="0"/>
          </a:p>
          <a:p>
            <a:endParaRPr lang="en-US" sz="2400" dirty="0" smtClean="0"/>
          </a:p>
          <a:p>
            <a:endParaRPr lang="en-US" sz="2400" dirty="0" smtClean="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Proposed Timeline</a:t>
            </a:r>
            <a:endParaRPr lang="en-US" dirty="0"/>
          </a:p>
        </p:txBody>
      </p:sp>
      <p:sp>
        <p:nvSpPr>
          <p:cNvPr id="9" name="Inhaltsplatzhalter 8"/>
          <p:cNvSpPr>
            <a:spLocks noGrp="1"/>
          </p:cNvSpPr>
          <p:nvPr>
            <p:ph idx="1"/>
          </p:nvPr>
        </p:nvSpPr>
        <p:spPr/>
        <p:txBody>
          <a:bodyPr/>
          <a:lstStyle/>
          <a:p>
            <a:r>
              <a:rPr lang="en-US" sz="2000" b="1" dirty="0" smtClean="0"/>
              <a:t>January 2017 </a:t>
            </a:r>
            <a:r>
              <a:rPr lang="en-US" sz="2000" b="1" dirty="0"/>
              <a:t>Interim </a:t>
            </a:r>
            <a:r>
              <a:rPr lang="en-US" sz="2000" b="1" dirty="0" smtClean="0"/>
              <a:t>(Irvine)</a:t>
            </a:r>
            <a:endParaRPr lang="de-DE" sz="2000" b="1" dirty="0"/>
          </a:p>
          <a:p>
            <a:pPr lvl="1"/>
            <a:r>
              <a:rPr lang="en-US" sz="1800" dirty="0"/>
              <a:t>Discussion on </a:t>
            </a:r>
            <a:r>
              <a:rPr lang="en-US" sz="1800" dirty="0" smtClean="0"/>
              <a:t>PAR/CSD </a:t>
            </a:r>
          </a:p>
          <a:p>
            <a:endParaRPr lang="en-US" sz="2000" b="1" dirty="0" smtClean="0"/>
          </a:p>
          <a:p>
            <a:r>
              <a:rPr lang="en-US" sz="2000" b="1" dirty="0" smtClean="0"/>
              <a:t>March 2017 </a:t>
            </a:r>
            <a:r>
              <a:rPr lang="en-US" sz="2000" b="1" dirty="0"/>
              <a:t>Plenary </a:t>
            </a:r>
            <a:r>
              <a:rPr lang="en-US" sz="2000" b="1" dirty="0" smtClean="0"/>
              <a:t>(Chicago)</a:t>
            </a:r>
          </a:p>
          <a:p>
            <a:pPr lvl="1"/>
            <a:r>
              <a:rPr lang="en-US" sz="1800" dirty="0"/>
              <a:t>Start working on TG issues if PAR/CSD agreed by the group </a:t>
            </a:r>
            <a:endParaRPr lang="de-DE" sz="1800" dirty="0"/>
          </a:p>
        </p:txBody>
      </p:sp>
      <p:sp>
        <p:nvSpPr>
          <p:cNvPr id="5" name="Datumsplatzhalter 4"/>
          <p:cNvSpPr>
            <a:spLocks noGrp="1"/>
          </p:cNvSpPr>
          <p:nvPr>
            <p:ph type="dt" sz="half" idx="10"/>
          </p:nvPr>
        </p:nvSpPr>
        <p:spPr/>
        <p:txBody>
          <a:bodyPr/>
          <a:lstStyle/>
          <a:p>
            <a:pPr>
              <a:defRPr/>
            </a:pPr>
            <a:r>
              <a:rPr lang="en-US" altLang="en-US" dirty="0"/>
              <a:t>Jan. 2018 </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 from ETSI LTN</a:t>
            </a:r>
            <a:endParaRPr lang="en-US" dirty="0"/>
          </a:p>
        </p:txBody>
      </p:sp>
      <p:sp>
        <p:nvSpPr>
          <p:cNvPr id="3" name="Inhaltsplatzhalter 2"/>
          <p:cNvSpPr>
            <a:spLocks noGrp="1"/>
          </p:cNvSpPr>
          <p:nvPr>
            <p:ph idx="1"/>
          </p:nvPr>
        </p:nvSpPr>
        <p:spPr/>
        <p:txBody>
          <a:bodyPr/>
          <a:lstStyle/>
          <a:p>
            <a:r>
              <a:rPr lang="en-US" sz="2400" dirty="0" smtClean="0"/>
              <a:t>Standard document is almost complete (only editorial things)</a:t>
            </a:r>
          </a:p>
          <a:p>
            <a:r>
              <a:rPr lang="en-US" sz="2400" dirty="0" smtClean="0"/>
              <a:t>Official publication expected mid. 2018</a:t>
            </a:r>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14</a:t>
            </a:fld>
            <a:endParaRPr lang="en-US" altLang="en-US" dirty="0"/>
          </a:p>
        </p:txBody>
      </p:sp>
    </p:spTree>
    <p:extLst>
      <p:ext uri="{BB962C8B-B14F-4D97-AF65-F5344CB8AC3E}">
        <p14:creationId xmlns:p14="http://schemas.microsoft.com/office/powerpoint/2010/main" val="2324504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a:t>Presentation “Time-Split Multiple-Access”, </a:t>
            </a:r>
            <a:r>
              <a:rPr lang="en-US" sz="2400" dirty="0" smtClean="0"/>
              <a:t>Johannes Wechsler </a:t>
            </a:r>
            <a:r>
              <a:rPr lang="en-US" sz="2400" dirty="0"/>
              <a:t>(Fraunhofer IIS)</a:t>
            </a:r>
            <a:endParaRPr lang="en-US" sz="2400" dirty="0" smtClean="0"/>
          </a:p>
          <a:p>
            <a:r>
              <a:rPr lang="en-US" sz="2400" dirty="0">
                <a:hlinkClick r:id="rId2"/>
              </a:rPr>
              <a:t>https://</a:t>
            </a:r>
            <a:r>
              <a:rPr lang="en-US" sz="2400" dirty="0" smtClean="0">
                <a:hlinkClick r:id="rId2"/>
              </a:rPr>
              <a:t>mentor.ieee.org/802.15/dcn/18/15-18-0016-00-lpwa-time-split-multiple-access.ppt</a:t>
            </a:r>
            <a:endParaRPr lang="en-US" sz="2400" dirty="0" smtClean="0"/>
          </a:p>
          <a:p>
            <a:pPr marL="0" indent="0">
              <a:buNone/>
            </a:pPr>
            <a:r>
              <a:rPr lang="en-US" sz="2400" dirty="0" smtClean="0"/>
              <a:t/>
            </a:r>
            <a:br>
              <a:rPr lang="en-US" sz="2400" dirty="0" smtClean="0"/>
            </a:b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2464489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400" dirty="0"/>
              <a:t>Presentation </a:t>
            </a:r>
            <a:r>
              <a:rPr lang="en-US" sz="2400" dirty="0" smtClean="0"/>
              <a:t>“</a:t>
            </a:r>
            <a:r>
              <a:rPr lang="de-DE" sz="2400" dirty="0"/>
              <a:t>PAR </a:t>
            </a:r>
            <a:r>
              <a:rPr lang="de-DE" sz="2400" dirty="0" err="1"/>
              <a:t>and</a:t>
            </a:r>
            <a:r>
              <a:rPr lang="de-DE" sz="2400" dirty="0"/>
              <a:t> CSD </a:t>
            </a:r>
            <a:r>
              <a:rPr lang="de-DE" sz="2400" dirty="0" err="1"/>
              <a:t>document</a:t>
            </a:r>
            <a:r>
              <a:rPr lang="de-DE" sz="2400" dirty="0"/>
              <a:t> </a:t>
            </a:r>
            <a:r>
              <a:rPr lang="de-DE" sz="2400" dirty="0" err="1"/>
              <a:t>discussion</a:t>
            </a:r>
            <a:r>
              <a:rPr lang="en-US" sz="2400" dirty="0" smtClean="0"/>
              <a:t>”, Joerg Robert (FAU Erlangen-</a:t>
            </a:r>
            <a:r>
              <a:rPr lang="en-US" sz="2400" dirty="0" err="1" smtClean="0"/>
              <a:t>Nuernberg</a:t>
            </a:r>
            <a:r>
              <a:rPr lang="en-US" sz="2400" dirty="0" smtClean="0"/>
              <a:t>)</a:t>
            </a:r>
          </a:p>
          <a:p>
            <a:r>
              <a:rPr lang="en-US" sz="2400" dirty="0">
                <a:hlinkClick r:id="rId2"/>
              </a:rPr>
              <a:t>https://</a:t>
            </a:r>
            <a:r>
              <a:rPr lang="en-US" sz="2400" dirty="0" smtClean="0">
                <a:hlinkClick r:id="rId2"/>
              </a:rPr>
              <a:t>mentor.ieee.org/802.15/dcn/18/15-18-0024-00-lpwa-par-and-csd-document-discussion.pptx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3540662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Contribution cont’d</a:t>
            </a:r>
          </a:p>
        </p:txBody>
      </p:sp>
      <p:sp>
        <p:nvSpPr>
          <p:cNvPr id="3" name="Inhaltsplatzhalter 2"/>
          <p:cNvSpPr>
            <a:spLocks noGrp="1"/>
          </p:cNvSpPr>
          <p:nvPr>
            <p:ph idx="1"/>
          </p:nvPr>
        </p:nvSpPr>
        <p:spPr/>
        <p:txBody>
          <a:bodyPr/>
          <a:lstStyle/>
          <a:p>
            <a:r>
              <a:rPr lang="en-US" sz="2400" dirty="0" smtClean="0"/>
              <a:t>Hardware demonstration of Johannes Wechsler (Fraunhofer IIS)</a:t>
            </a:r>
          </a:p>
          <a:p>
            <a:endParaRPr lang="en-US" sz="2400" dirty="0"/>
          </a:p>
        </p:txBody>
      </p:sp>
      <p:sp>
        <p:nvSpPr>
          <p:cNvPr id="4" name="Datumsplatzhalter 3"/>
          <p:cNvSpPr>
            <a:spLocks noGrp="1"/>
          </p:cNvSpPr>
          <p:nvPr>
            <p:ph type="dt" sz="half" idx="10"/>
          </p:nvPr>
        </p:nvSpPr>
        <p:spPr/>
        <p:txBody>
          <a:bodyPr/>
          <a:lstStyle/>
          <a:p>
            <a:pPr>
              <a:defRPr/>
            </a:pPr>
            <a:r>
              <a:rPr lang="en-US" altLang="en-US" sz="1400" dirty="0" smtClean="0"/>
              <a:t>Jan.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2037146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Draft PAR Document</a:t>
            </a:r>
            <a:endParaRPr lang="en-US" dirty="0"/>
          </a:p>
        </p:txBody>
      </p:sp>
      <p:sp>
        <p:nvSpPr>
          <p:cNvPr id="3" name="Inhaltsplatzhalter 2"/>
          <p:cNvSpPr>
            <a:spLocks noGrp="1"/>
          </p:cNvSpPr>
          <p:nvPr>
            <p:ph idx="1"/>
          </p:nvPr>
        </p:nvSpPr>
        <p:spPr/>
        <p:txBody>
          <a:bodyPr/>
          <a:lstStyle/>
          <a:p>
            <a:r>
              <a:rPr lang="en-US" sz="2400" dirty="0" smtClean="0"/>
              <a:t>Draft version of PAR document, Joerg Robert (FAU Erlangen-</a:t>
            </a:r>
            <a:r>
              <a:rPr lang="en-US" sz="2400" dirty="0" err="1" smtClean="0"/>
              <a:t>Nuernberg</a:t>
            </a:r>
            <a:r>
              <a:rPr lang="en-US" sz="2400" dirty="0" smtClean="0"/>
              <a:t>)</a:t>
            </a:r>
          </a:p>
          <a:p>
            <a:r>
              <a:rPr lang="en-US" sz="2400" dirty="0">
                <a:hlinkClick r:id="rId2"/>
              </a:rPr>
              <a:t>https://</a:t>
            </a:r>
            <a:r>
              <a:rPr lang="en-US" sz="2400" dirty="0" smtClean="0">
                <a:hlinkClick r:id="rId2"/>
              </a:rPr>
              <a:t>mentor.ieee.org/802.15/dcn/18/15-18-0050-00-0000-802-15-4w-par-draft.pdf</a:t>
            </a:r>
            <a:endParaRPr lang="en-US" sz="2400" dirty="0" smtClean="0"/>
          </a:p>
          <a:p>
            <a:endParaRPr lang="en-US" sz="2400" dirty="0"/>
          </a:p>
          <a:p>
            <a:endParaRPr lang="en-US" sz="2400" dirty="0" smtClean="0"/>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20916514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Draft CSD Document</a:t>
            </a:r>
            <a:endParaRPr lang="en-US" dirty="0"/>
          </a:p>
        </p:txBody>
      </p:sp>
      <p:sp>
        <p:nvSpPr>
          <p:cNvPr id="3" name="Inhaltsplatzhalter 2"/>
          <p:cNvSpPr>
            <a:spLocks noGrp="1"/>
          </p:cNvSpPr>
          <p:nvPr>
            <p:ph idx="1"/>
          </p:nvPr>
        </p:nvSpPr>
        <p:spPr/>
        <p:txBody>
          <a:bodyPr/>
          <a:lstStyle/>
          <a:p>
            <a:r>
              <a:rPr lang="en-US" sz="2400" dirty="0"/>
              <a:t>Draft version of </a:t>
            </a:r>
            <a:r>
              <a:rPr lang="en-US" sz="2400" dirty="0" smtClean="0"/>
              <a:t>CSD document</a:t>
            </a:r>
            <a:r>
              <a:rPr lang="en-US" sz="2400" dirty="0"/>
              <a:t>, Joerg Robert (FAU Erlangen-</a:t>
            </a:r>
            <a:r>
              <a:rPr lang="en-US" sz="2400" dirty="0" err="1"/>
              <a:t>Nuernberg</a:t>
            </a:r>
            <a:r>
              <a:rPr lang="en-US" sz="2400" dirty="0" smtClean="0"/>
              <a:t>)</a:t>
            </a:r>
          </a:p>
          <a:p>
            <a:r>
              <a:rPr lang="en-US" sz="2400" dirty="0">
                <a:hlinkClick r:id="rId2"/>
              </a:rPr>
              <a:t>https://</a:t>
            </a:r>
            <a:r>
              <a:rPr lang="en-US" sz="2400" dirty="0" smtClean="0">
                <a:hlinkClick r:id="rId2"/>
              </a:rPr>
              <a:t>mentor.ieee.org/802.15/dcn/18/15-18-0053-00-lpwa-csd-for-802-15-4w-lpwan-phy.docx</a:t>
            </a:r>
            <a:endParaRPr lang="en-US" sz="2400" dirty="0" smtClean="0"/>
          </a:p>
          <a:p>
            <a:endParaRPr lang="en-US" sz="2400" dirty="0"/>
          </a:p>
          <a:p>
            <a:endParaRPr lang="en-US" sz="2400" dirty="0"/>
          </a:p>
          <a:p>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830739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SG LPWA</a:t>
            </a:r>
            <a:br>
              <a:rPr lang="en-US" dirty="0" smtClean="0"/>
            </a:br>
            <a:r>
              <a:rPr lang="en-US" dirty="0" smtClean="0"/>
              <a:t>Agenda January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Jan.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802.15.4w Motion #1</a:t>
            </a:r>
            <a:endParaRPr lang="en-US" dirty="0"/>
          </a:p>
        </p:txBody>
      </p:sp>
      <p:sp>
        <p:nvSpPr>
          <p:cNvPr id="3" name="Inhaltsplatzhalter 2"/>
          <p:cNvSpPr>
            <a:spLocks noGrp="1"/>
          </p:cNvSpPr>
          <p:nvPr>
            <p:ph idx="1"/>
          </p:nvPr>
        </p:nvSpPr>
        <p:spPr/>
        <p:txBody>
          <a:bodyPr/>
          <a:lstStyle/>
          <a:p>
            <a:pPr marL="0" indent="0">
              <a:buNone/>
            </a:pPr>
            <a:r>
              <a:rPr lang="en-US" sz="2400" i="1" dirty="0"/>
              <a:t>Request that the PAR and CSD contained in documents </a:t>
            </a:r>
            <a:r>
              <a:rPr lang="en-US" sz="2400" i="1" dirty="0" smtClean="0"/>
              <a:t>15-18-0050-01 </a:t>
            </a:r>
            <a:r>
              <a:rPr lang="en-US" sz="2400" i="1" dirty="0"/>
              <a:t>and </a:t>
            </a:r>
            <a:r>
              <a:rPr lang="en-US" sz="2400" i="1" dirty="0" smtClean="0"/>
              <a:t>15-18-0053-01, </a:t>
            </a:r>
            <a:r>
              <a:rPr lang="en-US" sz="2400" i="1" dirty="0"/>
              <a:t>respectively, be approved for submission to the WG for its approval and that the EC be requested to forward the PAR to </a:t>
            </a:r>
            <a:r>
              <a:rPr lang="en-US" sz="2400" i="1" dirty="0" err="1" smtClean="0"/>
              <a:t>NesCom</a:t>
            </a:r>
            <a:r>
              <a:rPr lang="en-US" sz="2400" i="1" dirty="0" smtClean="0"/>
              <a:t>.</a:t>
            </a:r>
            <a:endParaRPr lang="en-US" sz="2400" i="1" dirty="0"/>
          </a:p>
          <a:p>
            <a:pPr marL="0" indent="0">
              <a:buNone/>
            </a:pPr>
            <a:endParaRPr lang="en-US" sz="2400" dirty="0" smtClean="0"/>
          </a:p>
          <a:p>
            <a:pPr marL="0" indent="0">
              <a:buNone/>
            </a:pPr>
            <a:r>
              <a:rPr lang="en-US" sz="2400" dirty="0" smtClean="0"/>
              <a:t>Moved </a:t>
            </a:r>
            <a:r>
              <a:rPr lang="en-US" sz="2400" dirty="0"/>
              <a:t>by:  </a:t>
            </a:r>
            <a:r>
              <a:rPr lang="en-US" sz="2400" dirty="0" smtClean="0"/>
              <a:t>Pat</a:t>
            </a:r>
          </a:p>
          <a:p>
            <a:pPr marL="0" indent="0">
              <a:buNone/>
            </a:pPr>
            <a:r>
              <a:rPr lang="en-US" sz="2400" dirty="0" smtClean="0"/>
              <a:t>Seconded </a:t>
            </a:r>
            <a:r>
              <a:rPr lang="en-US" sz="2400" dirty="0"/>
              <a:t>by</a:t>
            </a:r>
            <a:r>
              <a:rPr lang="en-US" sz="2400" dirty="0" smtClean="0"/>
              <a:t>: </a:t>
            </a:r>
            <a:r>
              <a:rPr lang="en-US" sz="2400" dirty="0" err="1" smtClean="0"/>
              <a:t>Henk</a:t>
            </a:r>
            <a:endParaRPr lang="en-US" sz="2400" dirty="0" smtClean="0"/>
          </a:p>
          <a:p>
            <a:pPr marL="0" indent="0">
              <a:buNone/>
            </a:pPr>
            <a:r>
              <a:rPr lang="en-US" sz="2400" dirty="0" smtClean="0"/>
              <a:t>Approved </a:t>
            </a:r>
            <a:r>
              <a:rPr lang="en-US" sz="2400" dirty="0"/>
              <a:t>by unanimous </a:t>
            </a:r>
            <a:r>
              <a:rPr lang="en-US" sz="2400" dirty="0" smtClean="0"/>
              <a:t>consent</a:t>
            </a:r>
            <a:endParaRPr lang="en-US" sz="2400" dirty="0"/>
          </a:p>
          <a:p>
            <a:pPr marL="0" indent="0">
              <a:buNone/>
            </a:pPr>
            <a:endParaRPr lang="en-US" dirty="0"/>
          </a:p>
        </p:txBody>
      </p:sp>
      <p:sp>
        <p:nvSpPr>
          <p:cNvPr id="4" name="Datumsplatzhalter 3"/>
          <p:cNvSpPr>
            <a:spLocks noGrp="1"/>
          </p:cNvSpPr>
          <p:nvPr>
            <p:ph type="dt" sz="half" idx="10"/>
          </p:nvPr>
        </p:nvSpPr>
        <p:spPr/>
        <p:txBody>
          <a:bodyPr/>
          <a:lstStyle/>
          <a:p>
            <a:pPr>
              <a:defRPr/>
            </a:pPr>
            <a:r>
              <a:rPr lang="en-US" altLang="en-US" sz="1400" dirty="0" smtClean="0"/>
              <a:t>Jan.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18385081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910114008"/>
              </p:ext>
            </p:extLst>
          </p:nvPr>
        </p:nvGraphicFramePr>
        <p:xfrm>
          <a:off x="683568" y="1844824"/>
          <a:ext cx="7776864" cy="3985490"/>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Technical Guidelines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endParaRPr lang="en-US" dirty="0" smtClean="0"/>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endParaRPr lang="en-US" dirty="0" smtClean="0"/>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3683784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Any Other Business</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20302989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Jan.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23</a:t>
            </a:fld>
            <a:endParaRPr lang="en-US" altLang="en-US"/>
          </a:p>
        </p:txBody>
      </p:sp>
    </p:spTree>
    <p:extLst>
      <p:ext uri="{BB962C8B-B14F-4D97-AF65-F5344CB8AC3E}">
        <p14:creationId xmlns:p14="http://schemas.microsoft.com/office/powerpoint/2010/main" val="981410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62419286"/>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kern="1200" dirty="0" smtClean="0">
                          <a:solidFill>
                            <a:schemeClr val="dk1"/>
                          </a:solidFill>
                          <a:latin typeface="+mn-lt"/>
                          <a:ea typeface="+mn-ea"/>
                          <a:cs typeface="+mn-cs"/>
                        </a:rPr>
                        <a:t>SG LPWA</a:t>
                      </a: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a:t>Approval of </a:t>
            </a:r>
            <a:r>
              <a:rPr lang="en-US" dirty="0" smtClean="0"/>
              <a:t>Orlando Minutes</a:t>
            </a:r>
            <a:endParaRPr lang="en-US" dirty="0"/>
          </a:p>
          <a:p>
            <a:r>
              <a:rPr lang="en-US" dirty="0" smtClean="0"/>
              <a:t>Contribution </a:t>
            </a:r>
          </a:p>
          <a:p>
            <a:r>
              <a:rPr lang="en-US" dirty="0" smtClean="0"/>
              <a:t>Discussion of PAR / CSD</a:t>
            </a:r>
          </a:p>
          <a:p>
            <a:r>
              <a:rPr lang="en-US" dirty="0" smtClean="0"/>
              <a:t>Hardware demonstration</a:t>
            </a: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Jan.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1090</Words>
  <Application>Microsoft Office PowerPoint</Application>
  <PresentationFormat>Bildschirmpräsentation (4:3)</PresentationFormat>
  <Paragraphs>231</Paragraphs>
  <Slides>23</Slides>
  <Notes>2</Notes>
  <HiddenSlides>0</HiddenSlides>
  <MMClips>0</MMClips>
  <ScaleCrop>false</ScaleCrop>
  <HeadingPairs>
    <vt:vector size="4" baseType="variant">
      <vt:variant>
        <vt:lpstr>Design</vt:lpstr>
      </vt:variant>
      <vt:variant>
        <vt:i4>2</vt:i4>
      </vt:variant>
      <vt:variant>
        <vt:lpstr>Folientitel</vt:lpstr>
      </vt:variant>
      <vt:variant>
        <vt:i4>23</vt:i4>
      </vt:variant>
    </vt:vector>
  </HeadingPairs>
  <TitlesOfParts>
    <vt:vector size="25" baseType="lpstr">
      <vt:lpstr>IEEE-P802_15_Rbt</vt:lpstr>
      <vt:lpstr>Default Design</vt:lpstr>
      <vt:lpstr>PowerPoint-Präsentation</vt:lpstr>
      <vt:lpstr>802.15 SG LPWA Agenda January 2018 Plenary</vt:lpstr>
      <vt:lpstr>Instructions for the WG Chair</vt:lpstr>
      <vt:lpstr>Participants, Patents, and Duty to Inform</vt:lpstr>
      <vt:lpstr>Patent Related Links</vt:lpstr>
      <vt:lpstr>Call for Potentially Essential Patents</vt:lpstr>
      <vt:lpstr>Other Guidelines for IEEE WG Meetings</vt:lpstr>
      <vt:lpstr>SG LPWA Schedule for the Week</vt:lpstr>
      <vt:lpstr>Main Agenda Items for the Week</vt:lpstr>
      <vt:lpstr>Draft Agenda</vt:lpstr>
      <vt:lpstr>Agenda</vt:lpstr>
      <vt:lpstr>Minutes of the Orlando Meeting</vt:lpstr>
      <vt:lpstr>Proposed Timeline</vt:lpstr>
      <vt:lpstr>Latest New from ETSI LTN</vt:lpstr>
      <vt:lpstr>Contribution</vt:lpstr>
      <vt:lpstr>Contribution cont’d</vt:lpstr>
      <vt:lpstr>Contribution cont’d</vt:lpstr>
      <vt:lpstr>Discussion on Draft PAR Document</vt:lpstr>
      <vt:lpstr>Discussion on Draft CSD Document</vt:lpstr>
      <vt:lpstr>SG 802.15.4w Motion #1</vt:lpstr>
      <vt:lpstr>Proposed TG4w Draft Schedule</vt:lpstr>
      <vt:lpstr>Any Other Business</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352</cp:revision>
  <cp:lastPrinted>1998-02-10T13:28:06Z</cp:lastPrinted>
  <dcterms:created xsi:type="dcterms:W3CDTF">2017-03-12T21:31:02Z</dcterms:created>
  <dcterms:modified xsi:type="dcterms:W3CDTF">2018-01-17T22:32:00Z</dcterms:modified>
</cp:coreProperties>
</file>