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19"/>
  </p:notesMasterIdLst>
  <p:handoutMasterIdLst>
    <p:handoutMasterId r:id="rId20"/>
  </p:handoutMasterIdLst>
  <p:sldIdLst>
    <p:sldId id="259" r:id="rId3"/>
    <p:sldId id="260" r:id="rId4"/>
    <p:sldId id="265" r:id="rId5"/>
    <p:sldId id="266" r:id="rId6"/>
    <p:sldId id="267" r:id="rId7"/>
    <p:sldId id="268" r:id="rId8"/>
    <p:sldId id="269" r:id="rId9"/>
    <p:sldId id="261" r:id="rId10"/>
    <p:sldId id="262" r:id="rId11"/>
    <p:sldId id="263" r:id="rId12"/>
    <p:sldId id="307" r:id="rId13"/>
    <p:sldId id="303" r:id="rId14"/>
    <p:sldId id="273" r:id="rId15"/>
    <p:sldId id="306" r:id="rId16"/>
    <p:sldId id="308" r:id="rId17"/>
    <p:sldId id="309"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8" autoAdjust="0"/>
    <p:restoredTop sz="94671" autoAdjust="0"/>
  </p:normalViewPr>
  <p:slideViewPr>
    <p:cSldViewPr>
      <p:cViewPr>
        <p:scale>
          <a:sx n="70" d="100"/>
          <a:sy n="70" d="100"/>
        </p:scale>
        <p:origin x="-1284" y="-2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‹Nr.›</a:t>
            </a:fld>
            <a:endParaRPr lang="en-US" altLang="en-US"/>
          </a:p>
        </p:txBody>
      </p:sp>
    </p:spTree>
    <p:extLst>
      <p:ext uri="{BB962C8B-B14F-4D97-AF65-F5344CB8AC3E}">
        <p14:creationId xmlns:p14="http://schemas.microsoft.com/office/powerpoint/2010/main" val="31258819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‹Nr.›</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‹Nr.›</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988982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56307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20826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85180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412591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07758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075134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0446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‹Nr.›</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888849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470245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270717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41825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‹Nr.›</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Nov. 2017</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‹Nr.›</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‹Nr.›</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‹Nr.›</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‹Nr.›</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‹Nr.›</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‹Nr.›</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Jan.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a:t>
            </a:r>
            <a:r>
              <a:rPr lang="en-US" altLang="en-US" sz="1400" b="1" dirty="0" smtClean="0"/>
              <a:t>15-18-0025-01-lpwa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3174804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7/15-17-0653-01-lpwa-tg-802-15-minutes-for-november-2017-plenary-meeting-of-ig-lpwa.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18/15-18-0016-00-lpwa-time-split-multiple-access.pp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18/15-18-0024-00-lpwa-par-and-csd-document-discussion.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Jan.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[SG LPWA Agenda January 2018 Interim]</a:t>
            </a:r>
            <a:endParaRPr lang="en-US" altLang="en-US" sz="1600" dirty="0">
              <a:solidFill>
                <a:schemeClr val="tx2"/>
              </a:solidFill>
            </a:endParaRPr>
          </a:p>
          <a:p>
            <a:pPr>
              <a:defRPr/>
            </a:pPr>
            <a:r>
              <a:rPr lang="en-US" altLang="en-US" sz="1600" b="1" dirty="0">
                <a:solidFill>
                  <a:schemeClr val="tx2"/>
                </a:solidFill>
              </a:rPr>
              <a:t>Date Submitted: </a:t>
            </a:r>
            <a:r>
              <a:rPr lang="en-US" altLang="en-US" sz="1600" dirty="0" smtClean="0">
                <a:solidFill>
                  <a:schemeClr val="tx2"/>
                </a:solidFill>
              </a:rPr>
              <a:t>[15 January,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a:t>
            </a:r>
            <a:r>
              <a:rPr lang="en-US" altLang="en-US" sz="1600" dirty="0" smtClean="0">
                <a:solidFill>
                  <a:schemeClr val="tx2"/>
                </a:solidFill>
              </a:rPr>
              <a:t>SG LPWA]</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January 2018 SG LPWA]</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Monday </a:t>
            </a:r>
            <a:r>
              <a:rPr lang="en-US" sz="1800" dirty="0"/>
              <a:t>PM1 </a:t>
            </a:r>
            <a:endParaRPr lang="en-US" sz="1800" dirty="0" smtClean="0"/>
          </a:p>
          <a:p>
            <a:pPr lvl="1"/>
            <a:r>
              <a:rPr lang="en-US" sz="1400" dirty="0"/>
              <a:t>Open</a:t>
            </a:r>
          </a:p>
          <a:p>
            <a:pPr lvl="1"/>
            <a:r>
              <a:rPr lang="en-US" sz="1400" dirty="0"/>
              <a:t>IEEE-SA Stds. Board Bylaws on Patents in Std's. &amp; Guidelines</a:t>
            </a:r>
          </a:p>
          <a:p>
            <a:pPr lvl="1"/>
            <a:r>
              <a:rPr lang="en-US" sz="1400" dirty="0"/>
              <a:t>Approval of the Agenda</a:t>
            </a:r>
          </a:p>
          <a:p>
            <a:pPr lvl="1"/>
            <a:r>
              <a:rPr lang="en-US" sz="1400" dirty="0"/>
              <a:t>Approval of </a:t>
            </a:r>
            <a:r>
              <a:rPr lang="en-US" sz="1400" dirty="0" smtClean="0"/>
              <a:t>Orlando </a:t>
            </a:r>
            <a:r>
              <a:rPr lang="en-US" sz="1400" dirty="0"/>
              <a:t>Minutes</a:t>
            </a:r>
          </a:p>
          <a:p>
            <a:pPr lvl="1"/>
            <a:r>
              <a:rPr lang="en-US" sz="1400" dirty="0" smtClean="0"/>
              <a:t>Contribution</a:t>
            </a:r>
            <a:endParaRPr lang="en-US" sz="1400" dirty="0"/>
          </a:p>
          <a:p>
            <a:pPr lvl="1"/>
            <a:r>
              <a:rPr lang="en-US" sz="1400" dirty="0"/>
              <a:t>Discussion of PAR/CSD</a:t>
            </a:r>
          </a:p>
          <a:p>
            <a:pPr lvl="1"/>
            <a:r>
              <a:rPr lang="en-US" sz="1400" dirty="0" smtClean="0"/>
              <a:t>Recess</a:t>
            </a:r>
            <a:endParaRPr lang="en-US" sz="1400" dirty="0"/>
          </a:p>
          <a:p>
            <a:r>
              <a:rPr lang="en-US" sz="1800" dirty="0" smtClean="0"/>
              <a:t>Tuesday </a:t>
            </a:r>
            <a:r>
              <a:rPr lang="en-US" sz="1800" dirty="0"/>
              <a:t>PM1 </a:t>
            </a:r>
            <a:endParaRPr lang="en-US" sz="1800" dirty="0" smtClean="0"/>
          </a:p>
          <a:p>
            <a:pPr lvl="1"/>
            <a:r>
              <a:rPr lang="en-US" sz="1400" dirty="0" smtClean="0"/>
              <a:t>Open</a:t>
            </a:r>
          </a:p>
          <a:p>
            <a:pPr lvl="1"/>
            <a:r>
              <a:rPr lang="en-US" sz="1400" dirty="0" smtClean="0"/>
              <a:t>Hardware Demonstration</a:t>
            </a:r>
            <a:endParaRPr lang="en-US" sz="1400" dirty="0"/>
          </a:p>
          <a:p>
            <a:pPr lvl="1"/>
            <a:r>
              <a:rPr lang="en-US" sz="1400" dirty="0" smtClean="0"/>
              <a:t>Discussion of PAR/CSD</a:t>
            </a:r>
            <a:endParaRPr lang="en-US" sz="1400" dirty="0"/>
          </a:p>
          <a:p>
            <a:pPr lvl="1"/>
            <a:r>
              <a:rPr lang="en-US" sz="1400" dirty="0"/>
              <a:t>Recess</a:t>
            </a:r>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smtClean="0"/>
              <a:t>Wednesday PM1 </a:t>
            </a:r>
            <a:endParaRPr lang="en-US" sz="1800" dirty="0"/>
          </a:p>
          <a:p>
            <a:pPr lvl="1"/>
            <a:r>
              <a:rPr lang="en-US" sz="1400" dirty="0"/>
              <a:t>Open</a:t>
            </a:r>
          </a:p>
          <a:p>
            <a:pPr lvl="1"/>
            <a:r>
              <a:rPr lang="en-US" sz="1400" dirty="0"/>
              <a:t>Discussion of PAR/CSD</a:t>
            </a:r>
          </a:p>
          <a:p>
            <a:pPr lvl="1"/>
            <a:r>
              <a:rPr lang="en-US" sz="1400" dirty="0" smtClean="0"/>
              <a:t>Recess</a:t>
            </a:r>
            <a:endParaRPr lang="en-US" sz="1400" dirty="0"/>
          </a:p>
          <a:p>
            <a:pPr lvl="1"/>
            <a:endParaRPr lang="en-US" sz="1400" dirty="0"/>
          </a:p>
          <a:p>
            <a:r>
              <a:rPr lang="en-US" sz="1800" dirty="0" smtClean="0"/>
              <a:t>Thursday </a:t>
            </a:r>
            <a:r>
              <a:rPr lang="en-US" sz="1800" dirty="0"/>
              <a:t>PM1 </a:t>
            </a:r>
            <a:endParaRPr lang="en-US" sz="1800" dirty="0" smtClean="0"/>
          </a:p>
          <a:p>
            <a:pPr lvl="1"/>
            <a:r>
              <a:rPr lang="en-US" sz="1400" dirty="0"/>
              <a:t>Open</a:t>
            </a:r>
          </a:p>
          <a:p>
            <a:pPr lvl="1"/>
            <a:r>
              <a:rPr lang="en-US" sz="1400" dirty="0"/>
              <a:t>Discussion of PAR/CSD</a:t>
            </a:r>
          </a:p>
          <a:p>
            <a:pPr lvl="1"/>
            <a:r>
              <a:rPr lang="en-US" sz="1400" dirty="0" smtClean="0"/>
              <a:t>Discussion of future schedule</a:t>
            </a:r>
            <a:endParaRPr lang="en-US" sz="1400" dirty="0"/>
          </a:p>
          <a:p>
            <a:pPr lvl="1"/>
            <a:r>
              <a:rPr lang="en-US" sz="1400" dirty="0"/>
              <a:t>Adjourn </a:t>
            </a:r>
            <a:r>
              <a:rPr lang="en-US" sz="1400" dirty="0" smtClean="0"/>
              <a:t>SG </a:t>
            </a:r>
            <a:r>
              <a:rPr lang="en-US" sz="1400" dirty="0"/>
              <a:t>LPWA</a:t>
            </a:r>
          </a:p>
          <a:p>
            <a:endParaRPr lang="en-US" sz="18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a:t>Jan. 2018 </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Agenda</a:t>
            </a:r>
            <a:endParaRPr lang="en-US" dirty="0"/>
          </a:p>
        </p:txBody>
      </p:sp>
      <p:sp>
        <p:nvSpPr>
          <p:cNvPr id="9" name="Inhaltsplatzhalter 8"/>
          <p:cNvSpPr>
            <a:spLocks noGrp="1"/>
          </p:cNvSpPr>
          <p:nvPr>
            <p:ph idx="1"/>
          </p:nvPr>
        </p:nvSpPr>
        <p:spPr/>
        <p:txBody>
          <a:bodyPr/>
          <a:lstStyle/>
          <a:p>
            <a:r>
              <a:rPr lang="en-US" dirty="0" smtClean="0"/>
              <a:t>Approved</a:t>
            </a:r>
          </a:p>
          <a:p>
            <a:endParaRPr lang="en-US" dirty="0"/>
          </a:p>
          <a:p>
            <a:endParaRPr lang="en-US" dirty="0" smtClean="0"/>
          </a:p>
        </p:txBody>
      </p:sp>
      <p:sp>
        <p:nvSpPr>
          <p:cNvPr id="5" name="Datumsplatzhalter 4"/>
          <p:cNvSpPr>
            <a:spLocks noGrp="1"/>
          </p:cNvSpPr>
          <p:nvPr>
            <p:ph type="dt" sz="half" idx="10"/>
          </p:nvPr>
        </p:nvSpPr>
        <p:spPr/>
        <p:txBody>
          <a:bodyPr/>
          <a:lstStyle/>
          <a:p>
            <a:pPr>
              <a:defRPr/>
            </a:pPr>
            <a:r>
              <a:rPr lang="en-US" altLang="en-US" dirty="0"/>
              <a:t>Jan. 2018 </a:t>
            </a:r>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11</a:t>
            </a:fld>
            <a:endParaRPr lang="en-US" altLang="en-US"/>
          </a:p>
        </p:txBody>
      </p:sp>
    </p:spTree>
    <p:extLst>
      <p:ext uri="{BB962C8B-B14F-4D97-AF65-F5344CB8AC3E}">
        <p14:creationId xmlns:p14="http://schemas.microsoft.com/office/powerpoint/2010/main" val="2199789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Minutes of the Orlando Meeting</a:t>
            </a:r>
            <a:endParaRPr lang="en-US" dirty="0"/>
          </a:p>
        </p:txBody>
      </p:sp>
      <p:sp>
        <p:nvSpPr>
          <p:cNvPr id="3" name="Inhaltsplatzhalter 2"/>
          <p:cNvSpPr>
            <a:spLocks noGrp="1"/>
          </p:cNvSpPr>
          <p:nvPr>
            <p:ph idx="1"/>
          </p:nvPr>
        </p:nvSpPr>
        <p:spPr/>
        <p:txBody>
          <a:bodyPr/>
          <a:lstStyle/>
          <a:p>
            <a:r>
              <a:rPr lang="en-US" sz="2400" dirty="0" smtClean="0"/>
              <a:t>Meeting minutes of last IG LPWA are available on </a:t>
            </a:r>
            <a:r>
              <a:rPr lang="en-US" sz="2400" dirty="0"/>
              <a:t>mentor</a:t>
            </a:r>
            <a:r>
              <a:rPr lang="en-US" sz="2400" dirty="0" smtClean="0"/>
              <a:t>:</a:t>
            </a:r>
            <a:br>
              <a:rPr lang="en-US" sz="2400" dirty="0" smtClean="0"/>
            </a:br>
            <a:r>
              <a:rPr lang="en-US" sz="2400" dirty="0">
                <a:hlinkClick r:id="rId2"/>
              </a:rPr>
              <a:t>https://</a:t>
            </a:r>
            <a:r>
              <a:rPr lang="en-US" sz="2400" dirty="0" smtClean="0">
                <a:hlinkClick r:id="rId2"/>
              </a:rPr>
              <a:t>mentor.ieee.org/802.15/dcn/17/15-17-0653-01-lpwa-tg-802-15-minutes-for-november-2017-plenary-meeting-of-ig-lpwa.doc</a:t>
            </a:r>
            <a:endParaRPr lang="en-US" sz="2400" dirty="0" smtClean="0"/>
          </a:p>
          <a:p>
            <a:endParaRPr lang="en-US" sz="2400" dirty="0" smtClean="0"/>
          </a:p>
          <a:p>
            <a:r>
              <a:rPr lang="en-US" sz="2400" dirty="0" smtClean="0"/>
              <a:t>Approved</a:t>
            </a:r>
            <a:endParaRPr lang="en-US" sz="2400" dirty="0"/>
          </a:p>
          <a:p>
            <a:endParaRPr lang="en-US" sz="2400" dirty="0" smtClean="0"/>
          </a:p>
          <a:p>
            <a:endParaRPr lang="en-US" sz="2400" dirty="0"/>
          </a:p>
          <a:p>
            <a:endParaRPr lang="en-US" sz="2400" dirty="0" smtClean="0"/>
          </a:p>
          <a:p>
            <a:endParaRPr lang="en-US" sz="2400" dirty="0" smtClean="0"/>
          </a:p>
          <a:p>
            <a:endParaRPr lang="en-US" sz="2400" dirty="0" smtClean="0"/>
          </a:p>
          <a:p>
            <a:endParaRPr lang="en-US" sz="2400" dirty="0" smtClean="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Jan. 2018 </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12</a:t>
            </a:fld>
            <a:endParaRPr lang="en-US" altLang="en-US" dirty="0"/>
          </a:p>
        </p:txBody>
      </p:sp>
    </p:spTree>
    <p:extLst>
      <p:ext uri="{BB962C8B-B14F-4D97-AF65-F5344CB8AC3E}">
        <p14:creationId xmlns:p14="http://schemas.microsoft.com/office/powerpoint/2010/main" val="6493465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Proposed Timeline</a:t>
            </a:r>
            <a:endParaRPr lang="en-US" dirty="0"/>
          </a:p>
        </p:txBody>
      </p:sp>
      <p:sp>
        <p:nvSpPr>
          <p:cNvPr id="9" name="Inhaltsplatzhalter 8"/>
          <p:cNvSpPr>
            <a:spLocks noGrp="1"/>
          </p:cNvSpPr>
          <p:nvPr>
            <p:ph idx="1"/>
          </p:nvPr>
        </p:nvSpPr>
        <p:spPr/>
        <p:txBody>
          <a:bodyPr/>
          <a:lstStyle/>
          <a:p>
            <a:r>
              <a:rPr lang="en-US" sz="2000" b="1" dirty="0" smtClean="0"/>
              <a:t>January 2017 </a:t>
            </a:r>
            <a:r>
              <a:rPr lang="en-US" sz="2000" b="1" dirty="0"/>
              <a:t>Interim </a:t>
            </a:r>
            <a:r>
              <a:rPr lang="en-US" sz="2000" b="1" dirty="0" smtClean="0"/>
              <a:t>(Irvine)</a:t>
            </a:r>
            <a:endParaRPr lang="de-DE" sz="2000" b="1" dirty="0"/>
          </a:p>
          <a:p>
            <a:pPr lvl="1"/>
            <a:r>
              <a:rPr lang="en-US" sz="1800" dirty="0"/>
              <a:t>Discussion on </a:t>
            </a:r>
            <a:r>
              <a:rPr lang="en-US" sz="1800" dirty="0" smtClean="0"/>
              <a:t>PAR/CSD </a:t>
            </a:r>
          </a:p>
          <a:p>
            <a:endParaRPr lang="en-US" sz="2000" b="1" dirty="0" smtClean="0"/>
          </a:p>
          <a:p>
            <a:r>
              <a:rPr lang="en-US" sz="2000" b="1" dirty="0" smtClean="0"/>
              <a:t>March 2017 </a:t>
            </a:r>
            <a:r>
              <a:rPr lang="en-US" sz="2000" b="1" dirty="0"/>
              <a:t>Plenary </a:t>
            </a:r>
            <a:r>
              <a:rPr lang="en-US" sz="2000" b="1" dirty="0" smtClean="0"/>
              <a:t>(Chicago)</a:t>
            </a:r>
          </a:p>
          <a:p>
            <a:pPr lvl="1"/>
            <a:r>
              <a:rPr lang="en-US" sz="1800" dirty="0"/>
              <a:t>Start working on TG issues if PAR/CSD agreed by the group </a:t>
            </a:r>
            <a:endParaRPr lang="de-DE" sz="1800" dirty="0"/>
          </a:p>
        </p:txBody>
      </p:sp>
      <p:sp>
        <p:nvSpPr>
          <p:cNvPr id="5" name="Datumsplatzhalter 4"/>
          <p:cNvSpPr>
            <a:spLocks noGrp="1"/>
          </p:cNvSpPr>
          <p:nvPr>
            <p:ph type="dt" sz="half" idx="10"/>
          </p:nvPr>
        </p:nvSpPr>
        <p:spPr/>
        <p:txBody>
          <a:bodyPr/>
          <a:lstStyle/>
          <a:p>
            <a:pPr>
              <a:defRPr/>
            </a:pPr>
            <a:r>
              <a:rPr lang="en-US" altLang="en-US" dirty="0"/>
              <a:t>Jan. 2018 </a:t>
            </a:r>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13</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Latest New from ETSI LTN</a:t>
            </a:r>
            <a:endParaRPr lang="en-US" dirty="0"/>
          </a:p>
        </p:txBody>
      </p:sp>
      <p:sp>
        <p:nvSpPr>
          <p:cNvPr id="3" name="Inhaltsplatzhalter 2"/>
          <p:cNvSpPr>
            <a:spLocks noGrp="1"/>
          </p:cNvSpPr>
          <p:nvPr>
            <p:ph idx="1"/>
          </p:nvPr>
        </p:nvSpPr>
        <p:spPr/>
        <p:txBody>
          <a:bodyPr/>
          <a:lstStyle/>
          <a:p>
            <a:r>
              <a:rPr lang="en-US" sz="2400" dirty="0" smtClean="0"/>
              <a:t>Standard document is almost complete (only editorial things)</a:t>
            </a:r>
          </a:p>
          <a:p>
            <a:r>
              <a:rPr lang="en-US" sz="2400" dirty="0" smtClean="0"/>
              <a:t>Official publication expected mid. 2018</a:t>
            </a:r>
          </a:p>
          <a:p>
            <a:endParaRPr lang="en-US" sz="2400" dirty="0" smtClean="0"/>
          </a:p>
          <a:p>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en-US" altLang="en-US" dirty="0"/>
              <a:t>Jan. 2018 </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14</a:t>
            </a:fld>
            <a:endParaRPr lang="en-US" altLang="en-US" dirty="0"/>
          </a:p>
        </p:txBody>
      </p:sp>
    </p:spTree>
    <p:extLst>
      <p:ext uri="{BB962C8B-B14F-4D97-AF65-F5344CB8AC3E}">
        <p14:creationId xmlns:p14="http://schemas.microsoft.com/office/powerpoint/2010/main" val="23245041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a:t>
            </a:r>
            <a:endParaRPr lang="en-US" dirty="0"/>
          </a:p>
        </p:txBody>
      </p:sp>
      <p:sp>
        <p:nvSpPr>
          <p:cNvPr id="3" name="Inhaltsplatzhalter 2"/>
          <p:cNvSpPr>
            <a:spLocks noGrp="1"/>
          </p:cNvSpPr>
          <p:nvPr>
            <p:ph idx="1"/>
          </p:nvPr>
        </p:nvSpPr>
        <p:spPr/>
        <p:txBody>
          <a:bodyPr/>
          <a:lstStyle/>
          <a:p>
            <a:r>
              <a:rPr lang="en-US" sz="2400" dirty="0"/>
              <a:t>Presentation “Time-Split Multiple-Access”, </a:t>
            </a:r>
            <a:r>
              <a:rPr lang="en-US" sz="2400" dirty="0" smtClean="0"/>
              <a:t>Johannes Wechsler </a:t>
            </a:r>
            <a:r>
              <a:rPr lang="en-US" sz="2400" dirty="0"/>
              <a:t>(Fraunhofer IIS)</a:t>
            </a:r>
            <a:endParaRPr lang="en-US" sz="2400" dirty="0" smtClean="0"/>
          </a:p>
          <a:p>
            <a:r>
              <a:rPr lang="en-US" sz="2400" dirty="0">
                <a:hlinkClick r:id="rId2"/>
              </a:rPr>
              <a:t>https://</a:t>
            </a:r>
            <a:r>
              <a:rPr lang="en-US" sz="2400" dirty="0" smtClean="0">
                <a:hlinkClick r:id="rId2"/>
              </a:rPr>
              <a:t>mentor.ieee.org/802.15/dcn/18/15-18-0016-00-lpwa-time-split-multiple-access.ppt</a:t>
            </a:r>
            <a:endParaRPr lang="en-US" sz="2400" dirty="0" smtClean="0"/>
          </a:p>
          <a:p>
            <a:pPr marL="0" indent="0">
              <a:buNone/>
            </a:pPr>
            <a:r>
              <a:rPr lang="en-US" sz="2400" dirty="0" smtClean="0"/>
              <a:t/>
            </a:r>
            <a:br>
              <a:rPr lang="en-US" sz="2400" dirty="0" smtClean="0"/>
            </a:b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dirty="0"/>
              <a:t>Jan. 2018 </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15</a:t>
            </a:fld>
            <a:endParaRPr lang="en-US" altLang="en-US"/>
          </a:p>
        </p:txBody>
      </p:sp>
    </p:spTree>
    <p:extLst>
      <p:ext uri="{BB962C8B-B14F-4D97-AF65-F5344CB8AC3E}">
        <p14:creationId xmlns:p14="http://schemas.microsoft.com/office/powerpoint/2010/main" val="24644891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 cont’d</a:t>
            </a:r>
            <a:endParaRPr lang="en-US" dirty="0"/>
          </a:p>
        </p:txBody>
      </p:sp>
      <p:sp>
        <p:nvSpPr>
          <p:cNvPr id="3" name="Inhaltsplatzhalter 2"/>
          <p:cNvSpPr>
            <a:spLocks noGrp="1"/>
          </p:cNvSpPr>
          <p:nvPr>
            <p:ph idx="1"/>
          </p:nvPr>
        </p:nvSpPr>
        <p:spPr/>
        <p:txBody>
          <a:bodyPr/>
          <a:lstStyle/>
          <a:p>
            <a:r>
              <a:rPr lang="en-US" sz="2400" dirty="0"/>
              <a:t>Presentation </a:t>
            </a:r>
            <a:r>
              <a:rPr lang="en-US" sz="2400" dirty="0" smtClean="0"/>
              <a:t>“</a:t>
            </a:r>
            <a:r>
              <a:rPr lang="de-DE" sz="2400" dirty="0"/>
              <a:t>PAR </a:t>
            </a:r>
            <a:r>
              <a:rPr lang="de-DE" sz="2400" dirty="0" err="1"/>
              <a:t>and</a:t>
            </a:r>
            <a:r>
              <a:rPr lang="de-DE" sz="2400" dirty="0"/>
              <a:t> CSD </a:t>
            </a:r>
            <a:r>
              <a:rPr lang="de-DE" sz="2400" dirty="0" err="1"/>
              <a:t>document</a:t>
            </a:r>
            <a:r>
              <a:rPr lang="de-DE" sz="2400" dirty="0"/>
              <a:t> </a:t>
            </a:r>
            <a:r>
              <a:rPr lang="de-DE" sz="2400" dirty="0" err="1"/>
              <a:t>discussion</a:t>
            </a:r>
            <a:r>
              <a:rPr lang="en-US" sz="2400" dirty="0" smtClean="0"/>
              <a:t>”, Joerg Robert (FAU Erlangen-</a:t>
            </a:r>
            <a:r>
              <a:rPr lang="en-US" sz="2400" dirty="0" err="1" smtClean="0"/>
              <a:t>Nuernberg</a:t>
            </a:r>
            <a:r>
              <a:rPr lang="en-US" sz="2400" dirty="0" smtClean="0"/>
              <a:t>)</a:t>
            </a:r>
          </a:p>
          <a:p>
            <a:r>
              <a:rPr lang="en-US" sz="2400" dirty="0">
                <a:hlinkClick r:id="rId2"/>
              </a:rPr>
              <a:t>https://</a:t>
            </a:r>
            <a:r>
              <a:rPr lang="en-US" sz="2400" dirty="0" smtClean="0">
                <a:hlinkClick r:id="rId2"/>
              </a:rPr>
              <a:t>mentor.ieee.org/802.15/dcn/18/15-18-0024-00-lpwa-par-and-csd-document-discussion.pptx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dirty="0"/>
              <a:t>Jan. 2018 </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16</a:t>
            </a:fld>
            <a:endParaRPr lang="en-US" altLang="en-US"/>
          </a:p>
        </p:txBody>
      </p:sp>
    </p:spTree>
    <p:extLst>
      <p:ext uri="{BB962C8B-B14F-4D97-AF65-F5344CB8AC3E}">
        <p14:creationId xmlns:p14="http://schemas.microsoft.com/office/powerpoint/2010/main" val="35406628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 SG LPWA</a:t>
            </a:r>
            <a:br>
              <a:rPr lang="en-US" dirty="0" smtClean="0"/>
            </a:br>
            <a:r>
              <a:rPr lang="en-US" dirty="0" smtClean="0"/>
              <a:t>Agenda January 2018 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Jan. 2018</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256821641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31688489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2706911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28792223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345599270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SG LPWA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662419286"/>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kern="1200" dirty="0" smtClean="0">
                          <a:solidFill>
                            <a:schemeClr val="dk1"/>
                          </a:solidFill>
                          <a:latin typeface="+mn-lt"/>
                          <a:ea typeface="+mn-ea"/>
                          <a:cs typeface="+mn-cs"/>
                        </a:rPr>
                        <a:t>SG LPWA</a:t>
                      </a: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SG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SG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SG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Jan.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sz="2400" kern="0" dirty="0" smtClean="0"/>
              <a:t>Some session may be skipped, depending on progress</a:t>
            </a:r>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a:t>Approval of </a:t>
            </a:r>
            <a:r>
              <a:rPr lang="en-US" dirty="0" smtClean="0"/>
              <a:t>Orlando Minutes</a:t>
            </a:r>
            <a:endParaRPr lang="en-US" dirty="0"/>
          </a:p>
          <a:p>
            <a:r>
              <a:rPr lang="en-US" dirty="0" smtClean="0"/>
              <a:t>Contribution </a:t>
            </a:r>
          </a:p>
          <a:p>
            <a:r>
              <a:rPr lang="en-US" dirty="0" smtClean="0"/>
              <a:t>Discussion of PAR / CSD</a:t>
            </a:r>
          </a:p>
          <a:p>
            <a:r>
              <a:rPr lang="en-US" dirty="0" smtClean="0"/>
              <a:t>Hardware demonstration</a:t>
            </a:r>
          </a:p>
          <a:p>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Jan.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851</Words>
  <Application>Microsoft Office PowerPoint</Application>
  <PresentationFormat>Bildschirmpräsentation (4:3)</PresentationFormat>
  <Paragraphs>172</Paragraphs>
  <Slides>16</Slides>
  <Notes>2</Notes>
  <HiddenSlides>0</HiddenSlides>
  <MMClips>0</MMClips>
  <ScaleCrop>false</ScaleCrop>
  <HeadingPairs>
    <vt:vector size="4" baseType="variant">
      <vt:variant>
        <vt:lpstr>Design</vt:lpstr>
      </vt:variant>
      <vt:variant>
        <vt:i4>2</vt:i4>
      </vt:variant>
      <vt:variant>
        <vt:lpstr>Folientitel</vt:lpstr>
      </vt:variant>
      <vt:variant>
        <vt:i4>16</vt:i4>
      </vt:variant>
    </vt:vector>
  </HeadingPairs>
  <TitlesOfParts>
    <vt:vector size="18" baseType="lpstr">
      <vt:lpstr>IEEE-P802_15_Rbt</vt:lpstr>
      <vt:lpstr>Default Design</vt:lpstr>
      <vt:lpstr>PowerPoint-Präsentation</vt:lpstr>
      <vt:lpstr>802.15 SG LPWA Agenda January 2018 Plenary</vt:lpstr>
      <vt:lpstr>Instructions for the WG Chair</vt:lpstr>
      <vt:lpstr>Participants, Patents, and Duty to Inform</vt:lpstr>
      <vt:lpstr>Patent Related Links</vt:lpstr>
      <vt:lpstr>Call for Potentially Essential Patents</vt:lpstr>
      <vt:lpstr>Other Guidelines for IEEE WG Meetings</vt:lpstr>
      <vt:lpstr>SG LPWA Schedule for the Week</vt:lpstr>
      <vt:lpstr>Main Agenda Items for the Week</vt:lpstr>
      <vt:lpstr>Draft Agenda</vt:lpstr>
      <vt:lpstr>Agenda</vt:lpstr>
      <vt:lpstr>Minutes of the Orlando Meeting</vt:lpstr>
      <vt:lpstr>Proposed Timeline</vt:lpstr>
      <vt:lpstr>Latest New from ETSI LTN</vt:lpstr>
      <vt:lpstr>Contribution</vt:lpstr>
      <vt:lpstr>Contribution cont’d</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321</cp:revision>
  <cp:lastPrinted>1998-02-10T13:28:06Z</cp:lastPrinted>
  <dcterms:created xsi:type="dcterms:W3CDTF">2017-03-12T21:31:02Z</dcterms:created>
  <dcterms:modified xsi:type="dcterms:W3CDTF">2018-01-16T18:38:04Z</dcterms:modified>
</cp:coreProperties>
</file>