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11" r:id="rId3"/>
    <p:sldId id="312" r:id="rId4"/>
    <p:sldId id="313" r:id="rId5"/>
    <p:sldId id="314" r:id="rId6"/>
    <p:sldId id="323" r:id="rId7"/>
    <p:sldId id="264" r:id="rId8"/>
    <p:sldId id="342" r:id="rId9"/>
    <p:sldId id="322" r:id="rId10"/>
    <p:sldId id="315" r:id="rId11"/>
    <p:sldId id="31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2"/>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040"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a:t>
            </a:r>
            <a:r>
              <a:rPr lang="en-US" b="1" dirty="0" smtClean="0"/>
              <a:t>0012-00-</a:t>
            </a:r>
            <a:r>
              <a:rPr lang="en-US" b="1" dirty="0" smtClean="0"/>
              <a:t>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Reviewed functional </a:t>
            </a:r>
            <a:r>
              <a:rPr lang="en-US" sz="2800" b="1" dirty="0"/>
              <a:t>decomposition review (15-17-0113-</a:t>
            </a:r>
            <a:r>
              <a:rPr lang="en-US" sz="2800" b="1" dirty="0" smtClean="0"/>
              <a:t>04)</a:t>
            </a:r>
            <a:r>
              <a:rPr lang="en-US" sz="2800" dirty="0" smtClean="0"/>
              <a:t> </a:t>
            </a:r>
            <a:endParaRPr lang="en-US" sz="2800" dirty="0"/>
          </a:p>
          <a:p>
            <a:pPr marL="342900" indent="-342900">
              <a:buClr>
                <a:srgbClr val="FF0000"/>
              </a:buClr>
              <a:buFont typeface="Wingdings" charset="2"/>
              <a:buChar char="q"/>
            </a:pPr>
            <a:r>
              <a:rPr lang="en-US" sz="2800" b="1" dirty="0" smtClean="0"/>
              <a:t>Discussion on </a:t>
            </a:r>
            <a:r>
              <a:rPr lang="en-US" sz="2800" b="1" dirty="0"/>
              <a:t>Protocol </a:t>
            </a:r>
            <a:r>
              <a:rPr lang="en-US" sz="2800" b="1" dirty="0" smtClean="0"/>
              <a:t>Stack Flow </a:t>
            </a:r>
            <a:r>
              <a:rPr lang="en-US" sz="2800" b="1" dirty="0"/>
              <a:t>(15-17-0512-00)</a:t>
            </a:r>
            <a:endParaRPr lang="en-US" sz="2800" dirty="0"/>
          </a:p>
          <a:p>
            <a:pPr marL="342900" indent="-342900">
              <a:buClr>
                <a:srgbClr val="FF0000"/>
              </a:buClr>
              <a:buFont typeface="Wingdings" charset="2"/>
              <a:buChar char="q"/>
            </a:pPr>
            <a:r>
              <a:rPr lang="en-US" sz="2800" b="1" dirty="0" smtClean="0"/>
              <a:t>Discussion on </a:t>
            </a:r>
            <a:r>
              <a:rPr lang="en-US" sz="2800" b="1" dirty="0"/>
              <a:t>Primitives (15-17-0513-00)</a:t>
            </a:r>
          </a:p>
          <a:p>
            <a:pPr marL="342900" indent="-342900">
              <a:buClr>
                <a:srgbClr val="FF0000"/>
              </a:buClr>
              <a:buFont typeface="Wingdings" charset="2"/>
              <a:buChar char="q"/>
            </a:pPr>
            <a:r>
              <a:rPr lang="en-US" sz="2800" b="1" dirty="0" smtClean="0"/>
              <a:t>Discussion </a:t>
            </a:r>
            <a:r>
              <a:rPr lang="en-US" sz="2800" b="1" dirty="0"/>
              <a:t>on </a:t>
            </a:r>
            <a:r>
              <a:rPr lang="en-US" sz="2800" b="1" dirty="0" err="1"/>
              <a:t>PassThru</a:t>
            </a:r>
            <a:r>
              <a:rPr lang="en-US" sz="2800" b="1" dirty="0"/>
              <a:t> </a:t>
            </a:r>
            <a:r>
              <a:rPr lang="en-US" sz="2800" b="1" dirty="0" smtClean="0"/>
              <a:t>functions (</a:t>
            </a:r>
            <a:r>
              <a:rPr lang="en-US" sz="2800" b="1" dirty="0"/>
              <a:t>15-17-0537-00</a:t>
            </a:r>
            <a:r>
              <a:rPr lang="en-US" sz="2800" b="1" dirty="0" smtClean="0"/>
              <a:t>)</a:t>
            </a:r>
          </a:p>
          <a:p>
            <a:pPr marL="342900" indent="-342900">
              <a:buClr>
                <a:srgbClr val="FF0000"/>
              </a:buClr>
              <a:buFont typeface="Wingdings" charset="2"/>
              <a:buChar char="q"/>
            </a:pPr>
            <a:r>
              <a:rPr lang="en-US" sz="2800" b="1" dirty="0" smtClean="0"/>
              <a:t>Discussion </a:t>
            </a:r>
            <a:r>
              <a:rPr lang="en-US" sz="2800" b="1" dirty="0"/>
              <a:t>on </a:t>
            </a:r>
            <a:r>
              <a:rPr lang="en-US" sz="2800" b="1" dirty="0" smtClean="0"/>
              <a:t>RLS: model of SS-TWR for the ULI (</a:t>
            </a:r>
            <a:r>
              <a:rPr lang="en-US" sz="2800" b="1" dirty="0"/>
              <a:t>15-17-0534-00)</a:t>
            </a:r>
            <a:r>
              <a:rPr lang="en-US" sz="2800" dirty="0"/>
              <a:t> </a:t>
            </a:r>
          </a:p>
          <a:p>
            <a:pPr marL="342900" indent="-342900">
              <a:buClr>
                <a:srgbClr val="FF0000"/>
              </a:buClr>
              <a:buFont typeface="Wingdings" charset="2"/>
              <a:buChar char="q"/>
            </a:pPr>
            <a:r>
              <a:rPr lang="en-US" sz="2800" b="1" dirty="0" smtClean="0"/>
              <a:t>Detailed </a:t>
            </a:r>
            <a:r>
              <a:rPr lang="en-US" sz="2800" b="1" dirty="0"/>
              <a:t>discussion on </a:t>
            </a:r>
            <a:r>
              <a:rPr lang="en-US" sz="2800" b="1" dirty="0" smtClean="0"/>
              <a:t>a</a:t>
            </a:r>
            <a:r>
              <a:rPr lang="en-US" altLang="zh-CN" sz="2800" b="1" dirty="0" smtClean="0"/>
              <a:t>ddress </a:t>
            </a:r>
            <a:r>
              <a:rPr lang="en-US" altLang="zh-CN" sz="2800" b="1" dirty="0"/>
              <a:t>adaption between </a:t>
            </a:r>
            <a:r>
              <a:rPr lang="en-US" altLang="zh-CN" sz="2800" b="1" dirty="0" smtClean="0"/>
              <a:t/>
            </a:r>
            <a:br>
              <a:rPr lang="en-US" altLang="zh-CN" sz="2800" b="1" dirty="0" smtClean="0"/>
            </a:br>
            <a:r>
              <a:rPr lang="en-US" altLang="zh-CN" sz="2800" b="1" dirty="0" smtClean="0"/>
              <a:t>48</a:t>
            </a:r>
            <a:r>
              <a:rPr lang="en-US" altLang="zh-CN" sz="2800" b="1" dirty="0"/>
              <a:t>-bit </a:t>
            </a:r>
            <a:r>
              <a:rPr lang="en-US" altLang="zh-CN" sz="2800" b="1" dirty="0" smtClean="0"/>
              <a:t>addresses </a:t>
            </a:r>
            <a:r>
              <a:rPr lang="en-US" altLang="zh-CN" sz="2800" b="1" dirty="0"/>
              <a:t>and 64-bit </a:t>
            </a:r>
            <a:r>
              <a:rPr lang="en-US" altLang="zh-CN" sz="2800" b="1" dirty="0" smtClean="0"/>
              <a:t>addresses </a:t>
            </a:r>
            <a:r>
              <a:rPr lang="en-US" altLang="zh-CN" sz="2800" b="1" dirty="0"/>
              <a:t>in </a:t>
            </a:r>
            <a:r>
              <a:rPr lang="en-US" altLang="zh-CN" sz="2800" b="1" dirty="0" smtClean="0"/>
              <a:t>the ULI (15-17-0538-00)</a:t>
            </a:r>
          </a:p>
          <a:p>
            <a:pPr marL="342900" indent="-342900">
              <a:buClr>
                <a:srgbClr val="FF0000"/>
              </a:buClr>
              <a:buFont typeface="Wingdings" charset="2"/>
              <a:buChar char="q"/>
            </a:pPr>
            <a:r>
              <a:rPr lang="en-US" sz="2800" b="1" dirty="0" smtClean="0"/>
              <a:t>Detailed </a:t>
            </a:r>
            <a:r>
              <a:rPr lang="en-US" sz="2800" b="1" dirty="0"/>
              <a:t>discussion on </a:t>
            </a:r>
            <a:r>
              <a:rPr lang="en-US" sz="2800" b="1" dirty="0" smtClean="0"/>
              <a:t>L2R operation (15-17-0539-00)</a:t>
            </a:r>
            <a:endParaRPr lang="en-US" sz="2800" b="1" dirty="0"/>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077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15 Jan, AM2</a:t>
            </a:r>
            <a:r>
              <a:rPr lang="en-US" sz="2400" b="1" dirty="0" smtClean="0"/>
              <a:t>: </a:t>
            </a:r>
            <a:r>
              <a:rPr lang="en-US" sz="2400" b="1" dirty="0"/>
              <a:t>Opening report, Agenda, Status, and Functional decomposition review (15-17-0113-</a:t>
            </a:r>
            <a:r>
              <a:rPr lang="en-US" sz="2400" b="1" dirty="0" smtClean="0"/>
              <a:t>05)</a:t>
            </a:r>
            <a:r>
              <a:rPr lang="en-US" sz="2400" dirty="0" smtClean="0"/>
              <a:t> </a:t>
            </a:r>
            <a:endParaRPr lang="en-US" sz="2400" dirty="0" smtClean="0"/>
          </a:p>
          <a:p>
            <a:pPr marL="342900" indent="-342900">
              <a:buClr>
                <a:srgbClr val="FF0000"/>
              </a:buClr>
              <a:buFont typeface="Wingdings" charset="2"/>
              <a:buChar char="q"/>
            </a:pPr>
            <a:r>
              <a:rPr lang="en-US" sz="2400" b="1" dirty="0" smtClean="0"/>
              <a:t>Monday 15 Jan, PM2: </a:t>
            </a:r>
            <a:r>
              <a:rPr lang="en-US" sz="2400" b="1" dirty="0"/>
              <a:t>Detailed discussion on </a:t>
            </a:r>
            <a:r>
              <a:rPr lang="en-US" sz="2400" b="1" dirty="0" err="1"/>
              <a:t>PassThru</a:t>
            </a:r>
            <a:r>
              <a:rPr lang="en-US" sz="2400" b="1" dirty="0"/>
              <a:t> (e.g. 15-17-0537-00)</a:t>
            </a:r>
          </a:p>
          <a:p>
            <a:pPr marL="342900" indent="-342900">
              <a:buClr>
                <a:srgbClr val="FF0000"/>
              </a:buClr>
              <a:buFont typeface="Wingdings" charset="2"/>
              <a:buChar char="q"/>
            </a:pPr>
            <a:r>
              <a:rPr lang="en-US" sz="2400" b="1" dirty="0" smtClean="0"/>
              <a:t>Tuesday </a:t>
            </a:r>
            <a:r>
              <a:rPr lang="en-US" sz="2400" b="1" dirty="0" smtClean="0"/>
              <a:t>16 Jan, </a:t>
            </a:r>
            <a:r>
              <a:rPr lang="en-US" sz="2400" b="1" dirty="0" smtClean="0"/>
              <a:t>AM2: Primitive Discussion </a:t>
            </a:r>
            <a:br>
              <a:rPr lang="en-US" sz="2400" b="1" dirty="0" smtClean="0"/>
            </a:br>
            <a:r>
              <a:rPr lang="en-US" sz="2400" b="1" dirty="0" smtClean="0"/>
              <a:t>(e.g. 15-17-0513-00)</a:t>
            </a:r>
          </a:p>
          <a:p>
            <a:pPr marL="342900" indent="-342900">
              <a:buClr>
                <a:srgbClr val="FF0000"/>
              </a:buClr>
              <a:buFont typeface="Wingdings" charset="2"/>
              <a:buChar char="q"/>
            </a:pPr>
            <a:r>
              <a:rPr lang="en-US" sz="2400" b="1" dirty="0" smtClean="0"/>
              <a:t>Wednesday </a:t>
            </a:r>
            <a:r>
              <a:rPr lang="en-US" sz="2400" b="1" dirty="0" smtClean="0"/>
              <a:t>17 Jan, </a:t>
            </a:r>
            <a:r>
              <a:rPr lang="en-US" sz="2400" b="1" dirty="0" smtClean="0"/>
              <a:t>PM2: </a:t>
            </a:r>
            <a:r>
              <a:rPr lang="en-US" sz="2400" b="1" dirty="0"/>
              <a:t>Protocol Stack Discussion </a:t>
            </a:r>
            <a:br>
              <a:rPr lang="en-US" sz="2400" b="1" dirty="0"/>
            </a:br>
            <a:r>
              <a:rPr lang="en-US" sz="2400" b="1" dirty="0"/>
              <a:t>(e.g. 15-17-0512-00)</a:t>
            </a:r>
            <a:endParaRPr lang="en-US" sz="2400" dirty="0"/>
          </a:p>
          <a:p>
            <a:pPr marL="342900" indent="-342900">
              <a:buClr>
                <a:srgbClr val="FF0000"/>
              </a:buClr>
              <a:buFont typeface="Wingdings" charset="2"/>
              <a:buChar char="q"/>
            </a:pPr>
            <a:r>
              <a:rPr lang="en-US" sz="2400" b="1" dirty="0" smtClean="0"/>
              <a:t>Thursday 18 Jan, </a:t>
            </a:r>
            <a:r>
              <a:rPr lang="en-US" sz="2400" b="1" dirty="0" smtClean="0"/>
              <a:t>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a:t>
            </a:r>
            <a:r>
              <a:rPr lang="en-US" sz="2400" b="1" dirty="0" smtClean="0"/>
              <a:t>18 Jan, </a:t>
            </a:r>
            <a:r>
              <a:rPr lang="en-US" sz="2400" b="1" dirty="0" smtClean="0"/>
              <a:t>AM2: Closing report, future activities</a:t>
            </a:r>
          </a:p>
          <a:p>
            <a:pPr marL="342900" indent="-342900">
              <a:buClr>
                <a:srgbClr val="FF0000"/>
              </a:buClr>
              <a:buFont typeface="Wingdings" charset="2"/>
              <a:buChar char="q"/>
            </a:pPr>
            <a:endParaRPr lang="en-US" sz="2400" b="1" i="1" dirty="0"/>
          </a:p>
          <a:p>
            <a:pPr>
              <a:buClr>
                <a:srgbClr val="FF0000"/>
              </a:buClr>
            </a:pPr>
            <a:r>
              <a:rPr lang="en-US" sz="2400" b="1" i="1" dirty="0" smtClean="0"/>
              <a:t>Upon neither discussion nor objection the motion to approve the agenda carries</a:t>
            </a:r>
            <a:r>
              <a:rPr lang="en-US" sz="2400" b="1" dirty="0" smtClean="0"/>
              <a:t>.</a:t>
            </a:r>
            <a:endParaRPr lang="en-US" sz="24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a:t>
            </a:r>
            <a:r>
              <a:rPr lang="en-US" b="1" dirty="0" smtClean="0">
                <a:solidFill>
                  <a:srgbClr val="000000"/>
                </a:solidFill>
                <a:ea typeface="Lucida Grande"/>
                <a:cs typeface="Lucida Grande"/>
              </a:rPr>
              <a:t>Nov </a:t>
            </a:r>
            <a:r>
              <a:rPr lang="en-US" b="1" dirty="0" smtClean="0">
                <a:solidFill>
                  <a:srgbClr val="000000"/>
                </a:solidFill>
                <a:ea typeface="Lucida Grande"/>
                <a:cs typeface="Lucida Grande"/>
              </a:rPr>
              <a:t>2017</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447800"/>
            <a:ext cx="8382000" cy="3785652"/>
          </a:xfrm>
          <a:prstGeom prst="rect">
            <a:avLst/>
          </a:prstGeom>
          <a:noFill/>
        </p:spPr>
        <p:txBody>
          <a:bodyPr wrap="square" rtlCol="0">
            <a:spAutoFit/>
          </a:bodyPr>
          <a:lstStyle/>
          <a:p>
            <a:pPr marL="342900" indent="-342900">
              <a:buClr>
                <a:srgbClr val="FF0000"/>
              </a:buClr>
              <a:buFont typeface="Wingdings" charset="2"/>
              <a:buChar char="q"/>
            </a:pPr>
            <a:r>
              <a:rPr lang="en-US" sz="2400" b="1" dirty="0"/>
              <a:t>Reviewed functional decomposition review (15-17-0113-04)</a:t>
            </a:r>
            <a:r>
              <a:rPr lang="en-US" sz="2400" dirty="0"/>
              <a:t> </a:t>
            </a:r>
          </a:p>
          <a:p>
            <a:pPr marL="342900" indent="-342900">
              <a:buClr>
                <a:srgbClr val="FF0000"/>
              </a:buClr>
              <a:buFont typeface="Wingdings" charset="2"/>
              <a:buChar char="q"/>
            </a:pPr>
            <a:r>
              <a:rPr lang="en-US" sz="2400" b="1" dirty="0"/>
              <a:t>Discussion on Protocol Stack Flow (15-17-0512-00)</a:t>
            </a:r>
            <a:endParaRPr lang="en-US" sz="2400" dirty="0"/>
          </a:p>
          <a:p>
            <a:pPr marL="342900" indent="-342900">
              <a:buClr>
                <a:srgbClr val="FF0000"/>
              </a:buClr>
              <a:buFont typeface="Wingdings" charset="2"/>
              <a:buChar char="q"/>
            </a:pPr>
            <a:r>
              <a:rPr lang="en-US" sz="2400" b="1" dirty="0"/>
              <a:t>Discussion on Primitives (15-17-0513-00)</a:t>
            </a:r>
          </a:p>
          <a:p>
            <a:pPr marL="342900" indent="-342900">
              <a:buClr>
                <a:srgbClr val="FF0000"/>
              </a:buClr>
              <a:buFont typeface="Wingdings" charset="2"/>
              <a:buChar char="q"/>
            </a:pPr>
            <a:r>
              <a:rPr lang="en-US" sz="2400" b="1" dirty="0"/>
              <a:t>Discussion on </a:t>
            </a:r>
            <a:r>
              <a:rPr lang="en-US" sz="2400" b="1" dirty="0" err="1"/>
              <a:t>PassThru</a:t>
            </a:r>
            <a:r>
              <a:rPr lang="en-US" sz="2400" b="1" dirty="0"/>
              <a:t> functions (15-17-0537-00)</a:t>
            </a:r>
          </a:p>
          <a:p>
            <a:pPr marL="342900" indent="-342900">
              <a:buClr>
                <a:srgbClr val="FF0000"/>
              </a:buClr>
              <a:buFont typeface="Wingdings" charset="2"/>
              <a:buChar char="q"/>
            </a:pPr>
            <a:r>
              <a:rPr lang="en-US" sz="2400" b="1" dirty="0"/>
              <a:t>Discussion on RLS: model of SS-TWR for the ULI (15-17-0534-00)</a:t>
            </a:r>
            <a:r>
              <a:rPr lang="en-US" sz="2400" dirty="0"/>
              <a:t> </a:t>
            </a:r>
          </a:p>
          <a:p>
            <a:pPr marL="342900" indent="-342900">
              <a:buClr>
                <a:srgbClr val="FF0000"/>
              </a:buClr>
              <a:buFont typeface="Wingdings" charset="2"/>
              <a:buChar char="q"/>
            </a:pPr>
            <a:r>
              <a:rPr lang="en-US" sz="2400" b="1" dirty="0"/>
              <a:t>Detailed discussion on a</a:t>
            </a:r>
            <a:r>
              <a:rPr lang="en-US" altLang="zh-CN" sz="2400" b="1" dirty="0"/>
              <a:t>ddress adaption between </a:t>
            </a:r>
            <a:br>
              <a:rPr lang="en-US" altLang="zh-CN" sz="2400" b="1" dirty="0"/>
            </a:br>
            <a:r>
              <a:rPr lang="en-US" altLang="zh-CN" sz="2400" b="1" dirty="0"/>
              <a:t>48-bit addresses and 64-bit addresses in the ULI (15-17-0538-00)</a:t>
            </a:r>
          </a:p>
          <a:p>
            <a:pPr marL="342900" indent="-342900">
              <a:buClr>
                <a:srgbClr val="FF0000"/>
              </a:buClr>
              <a:buFont typeface="Wingdings" charset="2"/>
              <a:buChar char="q"/>
            </a:pPr>
            <a:r>
              <a:rPr lang="en-US" sz="2400" b="1" dirty="0"/>
              <a:t>Detailed discussion on L2R operation (15-17-0539-00</a:t>
            </a:r>
            <a:r>
              <a:rPr lang="en-US" sz="2400" b="1" dirty="0" smtClean="0"/>
              <a:t>)</a:t>
            </a:r>
            <a:endParaRPr lang="en-US" sz="2400" b="1" dirty="0" smtClean="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107628</TotalTime>
  <Words>1115</Words>
  <Application>Microsoft Macintosh PowerPoint</Application>
  <PresentationFormat>On-screen Show (4:3)</PresentationFormat>
  <Paragraphs>209</Paragraphs>
  <Slides>11</Slides>
  <Notes>8</Notes>
  <HiddenSlides>3</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 12 Status Update, as of Nov 2017</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cp:keywords/>
  <dc:description>&lt;15-18-0012-00-0012&gt;</dc:description>
  <cp:lastModifiedBy>Pat Kinney</cp:lastModifiedBy>
  <cp:revision>1004</cp:revision>
  <cp:lastPrinted>2015-07-14T16:02:16Z</cp:lastPrinted>
  <dcterms:created xsi:type="dcterms:W3CDTF">2009-07-12T16:25:16Z</dcterms:created>
  <dcterms:modified xsi:type="dcterms:W3CDTF">2018-01-14T18:59:49Z</dcterms:modified>
  <cp:category/>
</cp:coreProperties>
</file>