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8.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theme/theme10.xml" ContentType="application/vnd.openxmlformats-officedocument.theme+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theme/theme11.xml" ContentType="application/vnd.openxmlformats-officedocument.theme+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theme/theme12.xml" ContentType="application/vnd.openxmlformats-officedocument.theme+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 id="2147483675" r:id="rId3"/>
    <p:sldMasterId id="2147483684" r:id="rId4"/>
    <p:sldMasterId id="2147483697" r:id="rId5"/>
    <p:sldMasterId id="2147483709" r:id="rId6"/>
    <p:sldMasterId id="2147483721" r:id="rId7"/>
    <p:sldMasterId id="2147483733" r:id="rId8"/>
    <p:sldMasterId id="2147483745" r:id="rId9"/>
    <p:sldMasterId id="2147483756" r:id="rId10"/>
    <p:sldMasterId id="2147483763" r:id="rId11"/>
    <p:sldMasterId id="2147483775" r:id="rId12"/>
    <p:sldMasterId id="2147483787" r:id="rId13"/>
  </p:sldMasterIdLst>
  <p:notesMasterIdLst>
    <p:notesMasterId r:id="rId116"/>
  </p:notesMasterIdLst>
  <p:handoutMasterIdLst>
    <p:handoutMasterId r:id="rId117"/>
  </p:handoutMasterIdLst>
  <p:sldIdLst>
    <p:sldId id="257" r:id="rId14"/>
    <p:sldId id="302" r:id="rId15"/>
    <p:sldId id="307" r:id="rId16"/>
    <p:sldId id="321" r:id="rId17"/>
    <p:sldId id="320" r:id="rId18"/>
    <p:sldId id="317" r:id="rId19"/>
    <p:sldId id="323" r:id="rId20"/>
    <p:sldId id="322" r:id="rId21"/>
    <p:sldId id="313" r:id="rId22"/>
    <p:sldId id="324" r:id="rId23"/>
    <p:sldId id="325" r:id="rId24"/>
    <p:sldId id="326" r:id="rId25"/>
    <p:sldId id="327" r:id="rId26"/>
    <p:sldId id="328" r:id="rId27"/>
    <p:sldId id="329" r:id="rId28"/>
    <p:sldId id="335" r:id="rId29"/>
    <p:sldId id="336" r:id="rId30"/>
    <p:sldId id="337" r:id="rId31"/>
    <p:sldId id="338" r:id="rId32"/>
    <p:sldId id="339" r:id="rId33"/>
    <p:sldId id="340" r:id="rId34"/>
    <p:sldId id="341" r:id="rId35"/>
    <p:sldId id="342" r:id="rId36"/>
    <p:sldId id="343" r:id="rId37"/>
    <p:sldId id="344" r:id="rId38"/>
    <p:sldId id="345" r:id="rId39"/>
    <p:sldId id="346" r:id="rId40"/>
    <p:sldId id="347" r:id="rId41"/>
    <p:sldId id="348" r:id="rId42"/>
    <p:sldId id="349" r:id="rId43"/>
    <p:sldId id="350" r:id="rId44"/>
    <p:sldId id="351" r:id="rId45"/>
    <p:sldId id="352" r:id="rId46"/>
    <p:sldId id="353" r:id="rId47"/>
    <p:sldId id="422" r:id="rId48"/>
    <p:sldId id="423" r:id="rId49"/>
    <p:sldId id="424" r:id="rId50"/>
    <p:sldId id="354" r:id="rId51"/>
    <p:sldId id="355" r:id="rId52"/>
    <p:sldId id="356" r:id="rId53"/>
    <p:sldId id="357" r:id="rId54"/>
    <p:sldId id="358" r:id="rId55"/>
    <p:sldId id="359" r:id="rId56"/>
    <p:sldId id="360" r:id="rId57"/>
    <p:sldId id="361" r:id="rId58"/>
    <p:sldId id="362" r:id="rId59"/>
    <p:sldId id="363" r:id="rId60"/>
    <p:sldId id="364" r:id="rId61"/>
    <p:sldId id="365" r:id="rId62"/>
    <p:sldId id="366" r:id="rId63"/>
    <p:sldId id="367" r:id="rId64"/>
    <p:sldId id="368" r:id="rId65"/>
    <p:sldId id="369" r:id="rId66"/>
    <p:sldId id="370" r:id="rId67"/>
    <p:sldId id="371" r:id="rId68"/>
    <p:sldId id="372" r:id="rId69"/>
    <p:sldId id="373" r:id="rId70"/>
    <p:sldId id="374" r:id="rId71"/>
    <p:sldId id="375" r:id="rId72"/>
    <p:sldId id="380" r:id="rId73"/>
    <p:sldId id="381" r:id="rId74"/>
    <p:sldId id="382" r:id="rId75"/>
    <p:sldId id="383" r:id="rId76"/>
    <p:sldId id="384" r:id="rId77"/>
    <p:sldId id="385" r:id="rId78"/>
    <p:sldId id="386" r:id="rId79"/>
    <p:sldId id="387" r:id="rId80"/>
    <p:sldId id="388" r:id="rId81"/>
    <p:sldId id="389" r:id="rId82"/>
    <p:sldId id="390" r:id="rId83"/>
    <p:sldId id="391" r:id="rId84"/>
    <p:sldId id="392" r:id="rId85"/>
    <p:sldId id="393" r:id="rId86"/>
    <p:sldId id="394" r:id="rId87"/>
    <p:sldId id="419" r:id="rId88"/>
    <p:sldId id="420" r:id="rId89"/>
    <p:sldId id="421" r:id="rId90"/>
    <p:sldId id="395" r:id="rId91"/>
    <p:sldId id="396" r:id="rId92"/>
    <p:sldId id="397" r:id="rId93"/>
    <p:sldId id="398" r:id="rId94"/>
    <p:sldId id="399" r:id="rId95"/>
    <p:sldId id="400" r:id="rId96"/>
    <p:sldId id="401" r:id="rId97"/>
    <p:sldId id="402" r:id="rId98"/>
    <p:sldId id="403" r:id="rId99"/>
    <p:sldId id="404" r:id="rId100"/>
    <p:sldId id="405" r:id="rId101"/>
    <p:sldId id="406" r:id="rId102"/>
    <p:sldId id="407" r:id="rId103"/>
    <p:sldId id="408" r:id="rId104"/>
    <p:sldId id="409" r:id="rId105"/>
    <p:sldId id="410" r:id="rId106"/>
    <p:sldId id="411" r:id="rId107"/>
    <p:sldId id="412" r:id="rId108"/>
    <p:sldId id="413" r:id="rId109"/>
    <p:sldId id="414" r:id="rId110"/>
    <p:sldId id="415" r:id="rId111"/>
    <p:sldId id="416" r:id="rId112"/>
    <p:sldId id="417" r:id="rId113"/>
    <p:sldId id="418" r:id="rId114"/>
    <p:sldId id="314" r:id="rId115"/>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676" autoAdjust="0"/>
  </p:normalViewPr>
  <p:slideViewPr>
    <p:cSldViewPr>
      <p:cViewPr varScale="1">
        <p:scale>
          <a:sx n="88" d="100"/>
          <a:sy n="88" d="100"/>
        </p:scale>
        <p:origin x="-28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4" d="100"/>
          <a:sy n="54" d="100"/>
        </p:scale>
        <p:origin x="-17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3.xml"/><Relationship Id="rId117" Type="http://schemas.openxmlformats.org/officeDocument/2006/relationships/handoutMaster" Target="handoutMasters/handoutMaster1.xml"/><Relationship Id="rId21" Type="http://schemas.openxmlformats.org/officeDocument/2006/relationships/slide" Target="slides/slide8.xml"/><Relationship Id="rId42" Type="http://schemas.openxmlformats.org/officeDocument/2006/relationships/slide" Target="slides/slide29.xml"/><Relationship Id="rId47" Type="http://schemas.openxmlformats.org/officeDocument/2006/relationships/slide" Target="slides/slide34.xml"/><Relationship Id="rId63" Type="http://schemas.openxmlformats.org/officeDocument/2006/relationships/slide" Target="slides/slide50.xml"/><Relationship Id="rId68" Type="http://schemas.openxmlformats.org/officeDocument/2006/relationships/slide" Target="slides/slide55.xml"/><Relationship Id="rId84" Type="http://schemas.openxmlformats.org/officeDocument/2006/relationships/slide" Target="slides/slide71.xml"/><Relationship Id="rId89" Type="http://schemas.openxmlformats.org/officeDocument/2006/relationships/slide" Target="slides/slide76.xml"/><Relationship Id="rId112" Type="http://schemas.openxmlformats.org/officeDocument/2006/relationships/slide" Target="slides/slide99.xml"/><Relationship Id="rId16" Type="http://schemas.openxmlformats.org/officeDocument/2006/relationships/slide" Target="slides/slide3.xml"/><Relationship Id="rId107" Type="http://schemas.openxmlformats.org/officeDocument/2006/relationships/slide" Target="slides/slide94.xml"/><Relationship Id="rId11" Type="http://schemas.openxmlformats.org/officeDocument/2006/relationships/slideMaster" Target="slideMasters/slideMaster11.xml"/><Relationship Id="rId32" Type="http://schemas.openxmlformats.org/officeDocument/2006/relationships/slide" Target="slides/slide19.xml"/><Relationship Id="rId37" Type="http://schemas.openxmlformats.org/officeDocument/2006/relationships/slide" Target="slides/slide24.xml"/><Relationship Id="rId53" Type="http://schemas.openxmlformats.org/officeDocument/2006/relationships/slide" Target="slides/slide40.xml"/><Relationship Id="rId58" Type="http://schemas.openxmlformats.org/officeDocument/2006/relationships/slide" Target="slides/slide45.xml"/><Relationship Id="rId74" Type="http://schemas.openxmlformats.org/officeDocument/2006/relationships/slide" Target="slides/slide61.xml"/><Relationship Id="rId79" Type="http://schemas.openxmlformats.org/officeDocument/2006/relationships/slide" Target="slides/slide66.xml"/><Relationship Id="rId102" Type="http://schemas.openxmlformats.org/officeDocument/2006/relationships/slide" Target="slides/slide89.xml"/><Relationship Id="rId5" Type="http://schemas.openxmlformats.org/officeDocument/2006/relationships/slideMaster" Target="slideMasters/slideMaster5.xml"/><Relationship Id="rId90" Type="http://schemas.openxmlformats.org/officeDocument/2006/relationships/slide" Target="slides/slide77.xml"/><Relationship Id="rId95" Type="http://schemas.openxmlformats.org/officeDocument/2006/relationships/slide" Target="slides/slide82.xml"/><Relationship Id="rId22" Type="http://schemas.openxmlformats.org/officeDocument/2006/relationships/slide" Target="slides/slide9.xml"/><Relationship Id="rId27" Type="http://schemas.openxmlformats.org/officeDocument/2006/relationships/slide" Target="slides/slide14.xml"/><Relationship Id="rId43" Type="http://schemas.openxmlformats.org/officeDocument/2006/relationships/slide" Target="slides/slide30.xml"/><Relationship Id="rId48" Type="http://schemas.openxmlformats.org/officeDocument/2006/relationships/slide" Target="slides/slide35.xml"/><Relationship Id="rId64" Type="http://schemas.openxmlformats.org/officeDocument/2006/relationships/slide" Target="slides/slide51.xml"/><Relationship Id="rId69" Type="http://schemas.openxmlformats.org/officeDocument/2006/relationships/slide" Target="slides/slide56.xml"/><Relationship Id="rId113" Type="http://schemas.openxmlformats.org/officeDocument/2006/relationships/slide" Target="slides/slide100.xml"/><Relationship Id="rId118" Type="http://schemas.openxmlformats.org/officeDocument/2006/relationships/presProps" Target="presProps.xml"/><Relationship Id="rId80" Type="http://schemas.openxmlformats.org/officeDocument/2006/relationships/slide" Target="slides/slide67.xml"/><Relationship Id="rId85" Type="http://schemas.openxmlformats.org/officeDocument/2006/relationships/slide" Target="slides/slide72.xml"/><Relationship Id="rId12" Type="http://schemas.openxmlformats.org/officeDocument/2006/relationships/slideMaster" Target="slideMasters/slideMaster12.xml"/><Relationship Id="rId17" Type="http://schemas.openxmlformats.org/officeDocument/2006/relationships/slide" Target="slides/slide4.xml"/><Relationship Id="rId33" Type="http://schemas.openxmlformats.org/officeDocument/2006/relationships/slide" Target="slides/slide20.xml"/><Relationship Id="rId38" Type="http://schemas.openxmlformats.org/officeDocument/2006/relationships/slide" Target="slides/slide25.xml"/><Relationship Id="rId59" Type="http://schemas.openxmlformats.org/officeDocument/2006/relationships/slide" Target="slides/slide46.xml"/><Relationship Id="rId103" Type="http://schemas.openxmlformats.org/officeDocument/2006/relationships/slide" Target="slides/slide90.xml"/><Relationship Id="rId108" Type="http://schemas.openxmlformats.org/officeDocument/2006/relationships/slide" Target="slides/slide95.xml"/><Relationship Id="rId54" Type="http://schemas.openxmlformats.org/officeDocument/2006/relationships/slide" Target="slides/slide41.xml"/><Relationship Id="rId70" Type="http://schemas.openxmlformats.org/officeDocument/2006/relationships/slide" Target="slides/slide57.xml"/><Relationship Id="rId75" Type="http://schemas.openxmlformats.org/officeDocument/2006/relationships/slide" Target="slides/slide62.xml"/><Relationship Id="rId91" Type="http://schemas.openxmlformats.org/officeDocument/2006/relationships/slide" Target="slides/slide78.xml"/><Relationship Id="rId96" Type="http://schemas.openxmlformats.org/officeDocument/2006/relationships/slide" Target="slides/slide83.xml"/><Relationship Id="rId1" Type="http://schemas.openxmlformats.org/officeDocument/2006/relationships/slideMaster" Target="slideMasters/slideMaster1.xml"/><Relationship Id="rId6" Type="http://schemas.openxmlformats.org/officeDocument/2006/relationships/slideMaster" Target="slideMasters/slideMaster6.xml"/><Relationship Id="rId23" Type="http://schemas.openxmlformats.org/officeDocument/2006/relationships/slide" Target="slides/slide10.xml"/><Relationship Id="rId28" Type="http://schemas.openxmlformats.org/officeDocument/2006/relationships/slide" Target="slides/slide15.xml"/><Relationship Id="rId49" Type="http://schemas.openxmlformats.org/officeDocument/2006/relationships/slide" Target="slides/slide36.xml"/><Relationship Id="rId114" Type="http://schemas.openxmlformats.org/officeDocument/2006/relationships/slide" Target="slides/slide101.xml"/><Relationship Id="rId119" Type="http://schemas.openxmlformats.org/officeDocument/2006/relationships/viewProps" Target="viewProps.xml"/><Relationship Id="rId44" Type="http://schemas.openxmlformats.org/officeDocument/2006/relationships/slide" Target="slides/slide31.xml"/><Relationship Id="rId60" Type="http://schemas.openxmlformats.org/officeDocument/2006/relationships/slide" Target="slides/slide47.xml"/><Relationship Id="rId65" Type="http://schemas.openxmlformats.org/officeDocument/2006/relationships/slide" Target="slides/slide52.xml"/><Relationship Id="rId81" Type="http://schemas.openxmlformats.org/officeDocument/2006/relationships/slide" Target="slides/slide68.xml"/><Relationship Id="rId86" Type="http://schemas.openxmlformats.org/officeDocument/2006/relationships/slide" Target="slides/slide73.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 Target="slides/slide5.xml"/><Relationship Id="rId39" Type="http://schemas.openxmlformats.org/officeDocument/2006/relationships/slide" Target="slides/slide26.xml"/><Relationship Id="rId109" Type="http://schemas.openxmlformats.org/officeDocument/2006/relationships/slide" Target="slides/slide96.xml"/><Relationship Id="rId34" Type="http://schemas.openxmlformats.org/officeDocument/2006/relationships/slide" Target="slides/slide21.xml"/><Relationship Id="rId50" Type="http://schemas.openxmlformats.org/officeDocument/2006/relationships/slide" Target="slides/slide37.xml"/><Relationship Id="rId55" Type="http://schemas.openxmlformats.org/officeDocument/2006/relationships/slide" Target="slides/slide42.xml"/><Relationship Id="rId76" Type="http://schemas.openxmlformats.org/officeDocument/2006/relationships/slide" Target="slides/slide63.xml"/><Relationship Id="rId97" Type="http://schemas.openxmlformats.org/officeDocument/2006/relationships/slide" Target="slides/slide84.xml"/><Relationship Id="rId104" Type="http://schemas.openxmlformats.org/officeDocument/2006/relationships/slide" Target="slides/slide91.xml"/><Relationship Id="rId120" Type="http://schemas.openxmlformats.org/officeDocument/2006/relationships/theme" Target="theme/theme1.xml"/><Relationship Id="rId7" Type="http://schemas.openxmlformats.org/officeDocument/2006/relationships/slideMaster" Target="slideMasters/slideMaster7.xml"/><Relationship Id="rId71" Type="http://schemas.openxmlformats.org/officeDocument/2006/relationships/slide" Target="slides/slide58.xml"/><Relationship Id="rId92" Type="http://schemas.openxmlformats.org/officeDocument/2006/relationships/slide" Target="slides/slide79.xml"/><Relationship Id="rId2" Type="http://schemas.openxmlformats.org/officeDocument/2006/relationships/slideMaster" Target="slideMasters/slideMaster2.xml"/><Relationship Id="rId29" Type="http://schemas.openxmlformats.org/officeDocument/2006/relationships/slide" Target="slides/slide16.xml"/><Relationship Id="rId24" Type="http://schemas.openxmlformats.org/officeDocument/2006/relationships/slide" Target="slides/slide11.xml"/><Relationship Id="rId40" Type="http://schemas.openxmlformats.org/officeDocument/2006/relationships/slide" Target="slides/slide27.xml"/><Relationship Id="rId45" Type="http://schemas.openxmlformats.org/officeDocument/2006/relationships/slide" Target="slides/slide32.xml"/><Relationship Id="rId66" Type="http://schemas.openxmlformats.org/officeDocument/2006/relationships/slide" Target="slides/slide53.xml"/><Relationship Id="rId87" Type="http://schemas.openxmlformats.org/officeDocument/2006/relationships/slide" Target="slides/slide74.xml"/><Relationship Id="rId110" Type="http://schemas.openxmlformats.org/officeDocument/2006/relationships/slide" Target="slides/slide97.xml"/><Relationship Id="rId115" Type="http://schemas.openxmlformats.org/officeDocument/2006/relationships/slide" Target="slides/slide102.xml"/><Relationship Id="rId61" Type="http://schemas.openxmlformats.org/officeDocument/2006/relationships/slide" Target="slides/slide48.xml"/><Relationship Id="rId82" Type="http://schemas.openxmlformats.org/officeDocument/2006/relationships/slide" Target="slides/slide69.xml"/><Relationship Id="rId19" Type="http://schemas.openxmlformats.org/officeDocument/2006/relationships/slide" Target="slides/slide6.xml"/><Relationship Id="rId14" Type="http://schemas.openxmlformats.org/officeDocument/2006/relationships/slide" Target="slides/slide1.xml"/><Relationship Id="rId30" Type="http://schemas.openxmlformats.org/officeDocument/2006/relationships/slide" Target="slides/slide17.xml"/><Relationship Id="rId35" Type="http://schemas.openxmlformats.org/officeDocument/2006/relationships/slide" Target="slides/slide22.xml"/><Relationship Id="rId56" Type="http://schemas.openxmlformats.org/officeDocument/2006/relationships/slide" Target="slides/slide43.xml"/><Relationship Id="rId77" Type="http://schemas.openxmlformats.org/officeDocument/2006/relationships/slide" Target="slides/slide64.xml"/><Relationship Id="rId100" Type="http://schemas.openxmlformats.org/officeDocument/2006/relationships/slide" Target="slides/slide87.xml"/><Relationship Id="rId105" Type="http://schemas.openxmlformats.org/officeDocument/2006/relationships/slide" Target="slides/slide92.xml"/><Relationship Id="rId8" Type="http://schemas.openxmlformats.org/officeDocument/2006/relationships/slideMaster" Target="slideMasters/slideMaster8.xml"/><Relationship Id="rId51" Type="http://schemas.openxmlformats.org/officeDocument/2006/relationships/slide" Target="slides/slide38.xml"/><Relationship Id="rId72" Type="http://schemas.openxmlformats.org/officeDocument/2006/relationships/slide" Target="slides/slide59.xml"/><Relationship Id="rId93" Type="http://schemas.openxmlformats.org/officeDocument/2006/relationships/slide" Target="slides/slide80.xml"/><Relationship Id="rId98" Type="http://schemas.openxmlformats.org/officeDocument/2006/relationships/slide" Target="slides/slide85.xml"/><Relationship Id="rId121" Type="http://schemas.openxmlformats.org/officeDocument/2006/relationships/tableStyles" Target="tableStyles.xml"/><Relationship Id="rId3" Type="http://schemas.openxmlformats.org/officeDocument/2006/relationships/slideMaster" Target="slideMasters/slideMaster3.xml"/><Relationship Id="rId25" Type="http://schemas.openxmlformats.org/officeDocument/2006/relationships/slide" Target="slides/slide12.xml"/><Relationship Id="rId46" Type="http://schemas.openxmlformats.org/officeDocument/2006/relationships/slide" Target="slides/slide33.xml"/><Relationship Id="rId67" Type="http://schemas.openxmlformats.org/officeDocument/2006/relationships/slide" Target="slides/slide54.xml"/><Relationship Id="rId116" Type="http://schemas.openxmlformats.org/officeDocument/2006/relationships/notesMaster" Target="notesMasters/notesMaster1.xml"/><Relationship Id="rId20" Type="http://schemas.openxmlformats.org/officeDocument/2006/relationships/slide" Target="slides/slide7.xml"/><Relationship Id="rId41" Type="http://schemas.openxmlformats.org/officeDocument/2006/relationships/slide" Target="slides/slide28.xml"/><Relationship Id="rId62" Type="http://schemas.openxmlformats.org/officeDocument/2006/relationships/slide" Target="slides/slide49.xml"/><Relationship Id="rId83" Type="http://schemas.openxmlformats.org/officeDocument/2006/relationships/slide" Target="slides/slide70.xml"/><Relationship Id="rId88" Type="http://schemas.openxmlformats.org/officeDocument/2006/relationships/slide" Target="slides/slide75.xml"/><Relationship Id="rId111" Type="http://schemas.openxmlformats.org/officeDocument/2006/relationships/slide" Target="slides/slide98.xml"/><Relationship Id="rId15" Type="http://schemas.openxmlformats.org/officeDocument/2006/relationships/slide" Target="slides/slide2.xml"/><Relationship Id="rId36" Type="http://schemas.openxmlformats.org/officeDocument/2006/relationships/slide" Target="slides/slide23.xml"/><Relationship Id="rId57" Type="http://schemas.openxmlformats.org/officeDocument/2006/relationships/slide" Target="slides/slide44.xml"/><Relationship Id="rId106" Type="http://schemas.openxmlformats.org/officeDocument/2006/relationships/slide" Target="slides/slide93.xml"/><Relationship Id="rId10" Type="http://schemas.openxmlformats.org/officeDocument/2006/relationships/slideMaster" Target="slideMasters/slideMaster10.xml"/><Relationship Id="rId31" Type="http://schemas.openxmlformats.org/officeDocument/2006/relationships/slide" Target="slides/slide18.xml"/><Relationship Id="rId52" Type="http://schemas.openxmlformats.org/officeDocument/2006/relationships/slide" Target="slides/slide39.xml"/><Relationship Id="rId73" Type="http://schemas.openxmlformats.org/officeDocument/2006/relationships/slide" Target="slides/slide60.xml"/><Relationship Id="rId78" Type="http://schemas.openxmlformats.org/officeDocument/2006/relationships/slide" Target="slides/slide65.xml"/><Relationship Id="rId94" Type="http://schemas.openxmlformats.org/officeDocument/2006/relationships/slide" Target="slides/slide81.xml"/><Relationship Id="rId99" Type="http://schemas.openxmlformats.org/officeDocument/2006/relationships/slide" Target="slides/slide86.xml"/><Relationship Id="rId101" Type="http://schemas.openxmlformats.org/officeDocument/2006/relationships/slide" Target="slides/slide8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72391892-A35D-490F-8386-B510F135546E}"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732711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3663"/>
            <a:ext cx="27844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2051" name="Rectangle 3"/>
          <p:cNvSpPr>
            <a:spLocks noGrp="1" noChangeArrowheads="1"/>
          </p:cNvSpPr>
          <p:nvPr>
            <p:ph type="dt" idx="1"/>
          </p:nvPr>
        </p:nvSpPr>
        <p:spPr bwMode="auto">
          <a:xfrm>
            <a:off x="646113" y="93663"/>
            <a:ext cx="2708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11268" name="Rectangle 4"/>
          <p:cNvSpPr>
            <a:spLocks noGrp="1" noRot="1" noChangeAspect="1" noChangeArrowheads="1" noTextEdit="1"/>
          </p:cNvSpPr>
          <p:nvPr>
            <p:ph type="sldImg" idx="2"/>
          </p:nvPr>
        </p:nvSpPr>
        <p:spPr bwMode="auto">
          <a:xfrm>
            <a:off x="1149350" y="690563"/>
            <a:ext cx="4559300" cy="34178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6" tIns="45430" rIns="92426" bIns="4543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853488"/>
            <a:ext cx="24828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0850" lvl="4" algn="r" defTabSz="920750">
              <a:defRPr sz="1200">
                <a:latin typeface="Times New Roman" pitchFamily="18" charset="0"/>
                <a:ea typeface="+mn-ea"/>
              </a:defRPr>
            </a:lvl5pPr>
          </a:lstStyle>
          <a:p>
            <a:pPr lvl="4">
              <a:defRPr/>
            </a:pPr>
            <a:r>
              <a:rPr lang="en-US"/>
              <a:t>Robert F. Heile</a:t>
            </a:r>
          </a:p>
        </p:txBody>
      </p:sp>
      <p:sp>
        <p:nvSpPr>
          <p:cNvPr id="2055" name="Rectangle 7"/>
          <p:cNvSpPr>
            <a:spLocks noGrp="1" noChangeArrowheads="1"/>
          </p:cNvSpPr>
          <p:nvPr>
            <p:ph type="sldNum" sz="quarter" idx="5"/>
          </p:nvPr>
        </p:nvSpPr>
        <p:spPr bwMode="auto">
          <a:xfrm>
            <a:off x="2901950" y="8853488"/>
            <a:ext cx="7921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200"/>
            </a:lvl1pPr>
          </a:lstStyle>
          <a:p>
            <a:pPr>
              <a:defRPr/>
            </a:pPr>
            <a:r>
              <a:rPr lang="en-US"/>
              <a:t>Page </a:t>
            </a:r>
            <a:fld id="{AB2A61FF-BCB6-4D32-B95C-46582DD97B4C}" type="slidenum">
              <a:rPr lang="en-US"/>
              <a:pPr>
                <a:defRPr/>
              </a:pPr>
              <a:t>‹#›</a:t>
            </a:fld>
            <a:endParaRPr lang="en-US"/>
          </a:p>
        </p:txBody>
      </p:sp>
      <p:sp>
        <p:nvSpPr>
          <p:cNvPr id="11272" name="Rectangle 8"/>
          <p:cNvSpPr>
            <a:spLocks noChangeArrowheads="1"/>
          </p:cNvSpPr>
          <p:nvPr/>
        </p:nvSpPr>
        <p:spPr bwMode="auto">
          <a:xfrm>
            <a:off x="715963" y="8853488"/>
            <a:ext cx="7032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01700">
              <a:defRPr/>
            </a:pPr>
            <a:r>
              <a:rPr lang="en-US" sz="1200">
                <a:latin typeface="Times New Roman" charset="0"/>
                <a:ea typeface="ＭＳ Ｐゴシック" charset="0"/>
              </a:rPr>
              <a:t>Submission</a:t>
            </a:r>
          </a:p>
        </p:txBody>
      </p:sp>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4410147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Page </a:t>
            </a:r>
            <a:fld id="{1708490C-3475-4E1C-95C6-D22FF9A981FE}" type="slidenum">
              <a:rPr lang="en-US" sz="1200" smtClean="0"/>
              <a:pPr>
                <a:defRPr/>
              </a:pPr>
              <a:t>1</a:t>
            </a:fld>
            <a:endParaRPr lang="en-US" sz="1200" smtClean="0"/>
          </a:p>
        </p:txBody>
      </p:sp>
      <p:sp>
        <p:nvSpPr>
          <p:cNvPr id="12294" name="Rectangle 2"/>
          <p:cNvSpPr>
            <a:spLocks noGrp="1" noRot="1" noChangeAspect="1" noChangeArrowheads="1" noTextEdit="1"/>
          </p:cNvSpPr>
          <p:nvPr>
            <p:ph type="sldImg"/>
          </p:nvPr>
        </p:nvSpPr>
        <p:spPr>
          <a:xfrm>
            <a:off x="1150938" y="690563"/>
            <a:ext cx="4556125" cy="3417887"/>
          </a:xfrm>
          <a:ln/>
        </p:spPr>
      </p:sp>
      <p:sp>
        <p:nvSpPr>
          <p:cNvPr id="12295"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0488"/>
            <a:ext cx="2784475" cy="215900"/>
          </a:xfrm>
        </p:spPr>
        <p:txBody>
          <a:bodyPr/>
          <a:lstStyle/>
          <a:p>
            <a:pPr>
              <a:defRPr/>
            </a:pPr>
            <a:r>
              <a:rPr lang="en-US" altLang="en-US"/>
              <a:t>doc.: IEEE 802.15-&lt;doc#&gt;</a:t>
            </a:r>
          </a:p>
        </p:txBody>
      </p:sp>
      <p:sp>
        <p:nvSpPr>
          <p:cNvPr id="5" name="Rectangle 3"/>
          <p:cNvSpPr>
            <a:spLocks noGrp="1" noChangeArrowheads="1"/>
          </p:cNvSpPr>
          <p:nvPr>
            <p:ph type="dt" sz="quarter" idx="1"/>
          </p:nvPr>
        </p:nvSpPr>
        <p:spPr>
          <a:xfrm>
            <a:off x="646113" y="90488"/>
            <a:ext cx="2708275" cy="215900"/>
          </a:xfrm>
        </p:spPr>
        <p:txBody>
          <a:bodyPr/>
          <a:lstStyle/>
          <a:p>
            <a:pPr>
              <a:defRPr/>
            </a:pPr>
            <a:r>
              <a:rPr lang="en-US" altLang="en-US"/>
              <a:t>&lt;month year&gt;</a:t>
            </a:r>
          </a:p>
        </p:txBody>
      </p:sp>
      <p:sp>
        <p:nvSpPr>
          <p:cNvPr id="6" name="Rectangle 6"/>
          <p:cNvSpPr>
            <a:spLocks noGrp="1" noChangeArrowheads="1"/>
          </p:cNvSpPr>
          <p:nvPr>
            <p:ph type="ftr" sz="quarter" idx="4"/>
          </p:nvPr>
        </p:nvSpPr>
        <p:spPr>
          <a:xfrm>
            <a:off x="3730625" y="8853488"/>
            <a:ext cx="2482850" cy="184150"/>
          </a:xfrm>
        </p:spPr>
        <p:txBody>
          <a:bodyPr/>
          <a:lstStyle/>
          <a:p>
            <a:pPr lvl="4">
              <a:defRPr/>
            </a:pPr>
            <a:r>
              <a:rPr lang="en-US" altLang="en-US"/>
              <a:t>&lt;author&gt;, &lt;company&gt;</a:t>
            </a:r>
          </a:p>
        </p:txBody>
      </p:sp>
      <p:sp>
        <p:nvSpPr>
          <p:cNvPr id="257029" name="Rectangle 7"/>
          <p:cNvSpPr>
            <a:spLocks noGrp="1" noChangeArrowheads="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t>Page </a:t>
            </a:r>
            <a:fld id="{2754D4A4-DA37-4E92-8D62-0AFC949441B0}" type="slidenum">
              <a:rPr lang="en-US" altLang="en-US" sz="1200" smtClean="0"/>
              <a:pPr/>
              <a:t>40</a:t>
            </a:fld>
            <a:endParaRPr lang="en-US" altLang="en-US" sz="1200" smtClean="0"/>
          </a:p>
        </p:txBody>
      </p:sp>
      <p:sp>
        <p:nvSpPr>
          <p:cNvPr id="24578" name="Rectangle 2"/>
          <p:cNvSpPr>
            <a:spLocks noGrp="1" noRot="1" noChangeAspect="1" noChangeArrowheads="1" noTextEdit="1"/>
          </p:cNvSpPr>
          <p:nvPr>
            <p:ph type="sldImg"/>
          </p:nvPr>
        </p:nvSpPr>
        <p:spPr>
          <a:xfrm>
            <a:off x="1150938" y="690563"/>
            <a:ext cx="4556125" cy="3417887"/>
          </a:xfrm>
          <a:ln/>
        </p:spPr>
      </p:sp>
      <p:sp>
        <p:nvSpPr>
          <p:cNvPr id="257031" name="Rectangle 3"/>
          <p:cNvSpPr>
            <a:spLocks noGrp="1" noChangeArrowheads="1"/>
          </p:cNvSpPr>
          <p:nvPr>
            <p:ph type="body" idx="1"/>
          </p:nvPr>
        </p:nvSpPr>
        <p:spPr>
          <a:noFill/>
        </p:spPr>
        <p:txBody>
          <a:bodyPr/>
          <a:lstStyle/>
          <a:p>
            <a:endParaRPr lang="en-US" altLang="en-US" smtClean="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0488"/>
            <a:ext cx="2784475" cy="215900"/>
          </a:xfrm>
        </p:spPr>
        <p:txBody>
          <a:bodyPr/>
          <a:lstStyle/>
          <a:p>
            <a:pPr>
              <a:defRPr/>
            </a:pPr>
            <a:r>
              <a:rPr lang="en-US" altLang="en-US"/>
              <a:t>doc.: IEEE 802.15-&lt;doc#&gt;</a:t>
            </a:r>
          </a:p>
        </p:txBody>
      </p:sp>
      <p:sp>
        <p:nvSpPr>
          <p:cNvPr id="5" name="Rectangle 3"/>
          <p:cNvSpPr>
            <a:spLocks noGrp="1" noChangeArrowheads="1"/>
          </p:cNvSpPr>
          <p:nvPr>
            <p:ph type="dt" sz="quarter" idx="1"/>
          </p:nvPr>
        </p:nvSpPr>
        <p:spPr>
          <a:xfrm>
            <a:off x="646113" y="90488"/>
            <a:ext cx="2708275" cy="215900"/>
          </a:xfrm>
        </p:spPr>
        <p:txBody>
          <a:bodyPr/>
          <a:lstStyle/>
          <a:p>
            <a:pPr>
              <a:defRPr/>
            </a:pPr>
            <a:r>
              <a:rPr lang="en-US" altLang="en-US"/>
              <a:t>&lt;month year&gt;</a:t>
            </a:r>
          </a:p>
        </p:txBody>
      </p:sp>
      <p:sp>
        <p:nvSpPr>
          <p:cNvPr id="6" name="Rectangle 6"/>
          <p:cNvSpPr>
            <a:spLocks noGrp="1" noChangeArrowheads="1"/>
          </p:cNvSpPr>
          <p:nvPr>
            <p:ph type="ftr" sz="quarter" idx="4"/>
          </p:nvPr>
        </p:nvSpPr>
        <p:spPr>
          <a:xfrm>
            <a:off x="3730625" y="8853488"/>
            <a:ext cx="2482850" cy="184150"/>
          </a:xfrm>
        </p:spPr>
        <p:txBody>
          <a:bodyPr/>
          <a:lstStyle/>
          <a:p>
            <a:pPr lvl="4">
              <a:defRPr/>
            </a:pPr>
            <a:r>
              <a:rPr lang="en-US" altLang="en-US"/>
              <a:t>&lt;author&gt;, &lt;company&gt;</a:t>
            </a:r>
          </a:p>
        </p:txBody>
      </p:sp>
      <p:sp>
        <p:nvSpPr>
          <p:cNvPr id="258053" name="Rectangle 7"/>
          <p:cNvSpPr>
            <a:spLocks noGrp="1" noChangeArrowheads="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t>Page </a:t>
            </a:r>
            <a:fld id="{0E978DB5-9253-46FB-81CA-8773132A6C32}" type="slidenum">
              <a:rPr lang="en-US" altLang="en-US" sz="1200" smtClean="0"/>
              <a:pPr/>
              <a:t>42</a:t>
            </a:fld>
            <a:endParaRPr lang="en-US" altLang="en-US" sz="1200" smtClean="0"/>
          </a:p>
        </p:txBody>
      </p:sp>
      <p:sp>
        <p:nvSpPr>
          <p:cNvPr id="24578" name="Rectangle 2"/>
          <p:cNvSpPr>
            <a:spLocks noGrp="1" noRot="1" noChangeAspect="1" noChangeArrowheads="1" noTextEdit="1"/>
          </p:cNvSpPr>
          <p:nvPr>
            <p:ph type="sldImg"/>
          </p:nvPr>
        </p:nvSpPr>
        <p:spPr>
          <a:xfrm>
            <a:off x="1150938" y="690563"/>
            <a:ext cx="4556125" cy="3417887"/>
          </a:xfrm>
          <a:ln/>
        </p:spPr>
      </p:sp>
      <p:sp>
        <p:nvSpPr>
          <p:cNvPr id="258055" name="Rectangle 3"/>
          <p:cNvSpPr>
            <a:spLocks noGrp="1" noChangeArrowheads="1"/>
          </p:cNvSpPr>
          <p:nvPr>
            <p:ph type="body" idx="1"/>
          </p:nvPr>
        </p:nvSpPr>
        <p:spPr>
          <a:noFill/>
        </p:spPr>
        <p:txBody>
          <a:bodyPr/>
          <a:lstStyle/>
          <a:p>
            <a:endParaRPr lang="en-US" altLang="en-US" smtClean="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0488"/>
            <a:ext cx="2784475" cy="215900"/>
          </a:xfrm>
        </p:spPr>
        <p:txBody>
          <a:bodyPr/>
          <a:lstStyle/>
          <a:p>
            <a:pPr>
              <a:defRPr/>
            </a:pPr>
            <a:r>
              <a:rPr lang="en-US" altLang="en-US"/>
              <a:t>doc.: IEEE 802.15-&lt;doc#&gt;</a:t>
            </a:r>
          </a:p>
        </p:txBody>
      </p:sp>
      <p:sp>
        <p:nvSpPr>
          <p:cNvPr id="5" name="Rectangle 3"/>
          <p:cNvSpPr>
            <a:spLocks noGrp="1" noChangeArrowheads="1"/>
          </p:cNvSpPr>
          <p:nvPr>
            <p:ph type="dt" sz="quarter" idx="1"/>
          </p:nvPr>
        </p:nvSpPr>
        <p:spPr>
          <a:xfrm>
            <a:off x="646113" y="90488"/>
            <a:ext cx="2708275" cy="215900"/>
          </a:xfrm>
        </p:spPr>
        <p:txBody>
          <a:bodyPr/>
          <a:lstStyle/>
          <a:p>
            <a:pPr>
              <a:defRPr/>
            </a:pPr>
            <a:r>
              <a:rPr lang="en-US" altLang="en-US"/>
              <a:t>&lt;month year&gt;</a:t>
            </a:r>
          </a:p>
        </p:txBody>
      </p:sp>
      <p:sp>
        <p:nvSpPr>
          <p:cNvPr id="6" name="Rectangle 6"/>
          <p:cNvSpPr>
            <a:spLocks noGrp="1" noChangeArrowheads="1"/>
          </p:cNvSpPr>
          <p:nvPr>
            <p:ph type="ftr" sz="quarter" idx="4"/>
          </p:nvPr>
        </p:nvSpPr>
        <p:spPr>
          <a:xfrm>
            <a:off x="3730625" y="8853488"/>
            <a:ext cx="2482850" cy="184150"/>
          </a:xfrm>
        </p:spPr>
        <p:txBody>
          <a:bodyPr/>
          <a:lstStyle/>
          <a:p>
            <a:pPr lvl="4">
              <a:defRPr/>
            </a:pPr>
            <a:r>
              <a:rPr lang="en-US" altLang="en-US"/>
              <a:t>&lt;author&gt;, &lt;company&gt;</a:t>
            </a:r>
          </a:p>
        </p:txBody>
      </p:sp>
      <p:sp>
        <p:nvSpPr>
          <p:cNvPr id="259077" name="Rectangle 7"/>
          <p:cNvSpPr>
            <a:spLocks noGrp="1" noChangeArrowheads="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t>Page </a:t>
            </a:r>
            <a:fld id="{5E78E954-7E0C-4976-9660-81F746D13D40}" type="slidenum">
              <a:rPr lang="en-US" altLang="en-US" sz="1200" smtClean="0"/>
              <a:pPr/>
              <a:t>43</a:t>
            </a:fld>
            <a:endParaRPr lang="en-US" altLang="en-US" sz="1200" smtClean="0"/>
          </a:p>
        </p:txBody>
      </p:sp>
      <p:sp>
        <p:nvSpPr>
          <p:cNvPr id="24578" name="Rectangle 2"/>
          <p:cNvSpPr>
            <a:spLocks noGrp="1" noRot="1" noChangeAspect="1" noChangeArrowheads="1" noTextEdit="1"/>
          </p:cNvSpPr>
          <p:nvPr>
            <p:ph type="sldImg"/>
          </p:nvPr>
        </p:nvSpPr>
        <p:spPr>
          <a:xfrm>
            <a:off x="1150938" y="690563"/>
            <a:ext cx="4556125" cy="3417887"/>
          </a:xfrm>
          <a:ln/>
        </p:spPr>
      </p:sp>
      <p:sp>
        <p:nvSpPr>
          <p:cNvPr id="259079" name="Rectangle 3"/>
          <p:cNvSpPr>
            <a:spLocks noGrp="1" noChangeArrowheads="1"/>
          </p:cNvSpPr>
          <p:nvPr>
            <p:ph type="body" idx="1"/>
          </p:nvPr>
        </p:nvSpPr>
        <p:spPr>
          <a:noFill/>
        </p:spPr>
        <p:txBody>
          <a:bodyPr/>
          <a:lstStyle/>
          <a:p>
            <a:endParaRPr lang="en-US" altLang="en-US" smtClean="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0488"/>
            <a:ext cx="2784475" cy="215900"/>
          </a:xfrm>
        </p:spPr>
        <p:txBody>
          <a:bodyPr/>
          <a:lstStyle/>
          <a:p>
            <a:pPr>
              <a:defRPr/>
            </a:pPr>
            <a:r>
              <a:rPr lang="en-US" altLang="en-US"/>
              <a:t>doc.: IEEE 802.15-&lt;doc#&gt;</a:t>
            </a:r>
          </a:p>
        </p:txBody>
      </p:sp>
      <p:sp>
        <p:nvSpPr>
          <p:cNvPr id="5" name="Rectangle 3"/>
          <p:cNvSpPr>
            <a:spLocks noGrp="1" noChangeArrowheads="1"/>
          </p:cNvSpPr>
          <p:nvPr>
            <p:ph type="dt" sz="quarter" idx="1"/>
          </p:nvPr>
        </p:nvSpPr>
        <p:spPr>
          <a:xfrm>
            <a:off x="646113" y="90488"/>
            <a:ext cx="2708275" cy="215900"/>
          </a:xfrm>
        </p:spPr>
        <p:txBody>
          <a:bodyPr/>
          <a:lstStyle/>
          <a:p>
            <a:pPr>
              <a:defRPr/>
            </a:pPr>
            <a:r>
              <a:rPr lang="en-US" altLang="en-US"/>
              <a:t>&lt;month year&gt;</a:t>
            </a:r>
          </a:p>
        </p:txBody>
      </p:sp>
      <p:sp>
        <p:nvSpPr>
          <p:cNvPr id="6" name="Rectangle 6"/>
          <p:cNvSpPr>
            <a:spLocks noGrp="1" noChangeArrowheads="1"/>
          </p:cNvSpPr>
          <p:nvPr>
            <p:ph type="ftr" sz="quarter" idx="4"/>
          </p:nvPr>
        </p:nvSpPr>
        <p:spPr>
          <a:xfrm>
            <a:off x="3730625" y="8853488"/>
            <a:ext cx="2482850" cy="184150"/>
          </a:xfrm>
        </p:spPr>
        <p:txBody>
          <a:bodyPr/>
          <a:lstStyle/>
          <a:p>
            <a:pPr lvl="4">
              <a:defRPr/>
            </a:pPr>
            <a:r>
              <a:rPr lang="en-US" altLang="en-US"/>
              <a:t>&lt;author&gt;, &lt;company&gt;</a:t>
            </a:r>
          </a:p>
        </p:txBody>
      </p:sp>
      <p:sp>
        <p:nvSpPr>
          <p:cNvPr id="260101" name="Rectangle 7"/>
          <p:cNvSpPr>
            <a:spLocks noGrp="1" noChangeArrowheads="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t>Page </a:t>
            </a:r>
            <a:fld id="{5ED501B3-BC99-4CB9-AEF7-8B74A4864663}" type="slidenum">
              <a:rPr lang="en-US" altLang="en-US" sz="1200" smtClean="0"/>
              <a:pPr/>
              <a:t>44</a:t>
            </a:fld>
            <a:endParaRPr lang="en-US" altLang="en-US" sz="1200" smtClean="0"/>
          </a:p>
        </p:txBody>
      </p:sp>
      <p:sp>
        <p:nvSpPr>
          <p:cNvPr id="24578" name="Rectangle 2"/>
          <p:cNvSpPr>
            <a:spLocks noGrp="1" noRot="1" noChangeAspect="1" noChangeArrowheads="1" noTextEdit="1"/>
          </p:cNvSpPr>
          <p:nvPr>
            <p:ph type="sldImg"/>
          </p:nvPr>
        </p:nvSpPr>
        <p:spPr>
          <a:xfrm>
            <a:off x="1150938" y="690563"/>
            <a:ext cx="4556125" cy="3417887"/>
          </a:xfrm>
          <a:ln/>
        </p:spPr>
      </p:sp>
      <p:sp>
        <p:nvSpPr>
          <p:cNvPr id="260103" name="Rectangle 3"/>
          <p:cNvSpPr>
            <a:spLocks noGrp="1" noChangeArrowheads="1"/>
          </p:cNvSpPr>
          <p:nvPr>
            <p:ph type="body" idx="1"/>
          </p:nvPr>
        </p:nvSpPr>
        <p:spPr>
          <a:noFill/>
        </p:spPr>
        <p:txBody>
          <a:bodyPr/>
          <a:lstStyle/>
          <a:p>
            <a:endParaRPr lang="en-US" altLang="en-US" smtClean="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0488"/>
            <a:ext cx="2784475" cy="215900"/>
          </a:xfrm>
        </p:spPr>
        <p:txBody>
          <a:bodyPr/>
          <a:lstStyle/>
          <a:p>
            <a:pPr>
              <a:defRPr/>
            </a:pPr>
            <a:r>
              <a:rPr lang="en-US" altLang="en-US"/>
              <a:t>doc.: IEEE 802.15-&lt;doc#&gt;</a:t>
            </a:r>
          </a:p>
        </p:txBody>
      </p:sp>
      <p:sp>
        <p:nvSpPr>
          <p:cNvPr id="5" name="Rectangle 3"/>
          <p:cNvSpPr>
            <a:spLocks noGrp="1" noChangeArrowheads="1"/>
          </p:cNvSpPr>
          <p:nvPr>
            <p:ph type="dt" sz="quarter" idx="1"/>
          </p:nvPr>
        </p:nvSpPr>
        <p:spPr>
          <a:xfrm>
            <a:off x="646113" y="90488"/>
            <a:ext cx="2708275" cy="215900"/>
          </a:xfrm>
        </p:spPr>
        <p:txBody>
          <a:bodyPr/>
          <a:lstStyle/>
          <a:p>
            <a:pPr>
              <a:defRPr/>
            </a:pPr>
            <a:r>
              <a:rPr lang="en-US" altLang="en-US"/>
              <a:t>&lt;month year&gt;</a:t>
            </a:r>
          </a:p>
        </p:txBody>
      </p:sp>
      <p:sp>
        <p:nvSpPr>
          <p:cNvPr id="6" name="Rectangle 6"/>
          <p:cNvSpPr>
            <a:spLocks noGrp="1" noChangeArrowheads="1"/>
          </p:cNvSpPr>
          <p:nvPr>
            <p:ph type="ftr" sz="quarter" idx="4"/>
          </p:nvPr>
        </p:nvSpPr>
        <p:spPr>
          <a:xfrm>
            <a:off x="3730625" y="8853488"/>
            <a:ext cx="2482850" cy="184150"/>
          </a:xfrm>
        </p:spPr>
        <p:txBody>
          <a:bodyPr/>
          <a:lstStyle/>
          <a:p>
            <a:pPr lvl="4">
              <a:defRPr/>
            </a:pPr>
            <a:r>
              <a:rPr lang="en-US" altLang="en-US"/>
              <a:t>&lt;author&gt;, &lt;company&gt;</a:t>
            </a:r>
          </a:p>
        </p:txBody>
      </p:sp>
      <p:sp>
        <p:nvSpPr>
          <p:cNvPr id="261125" name="Rectangle 7"/>
          <p:cNvSpPr>
            <a:spLocks noGrp="1" noChangeArrowheads="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t>Page </a:t>
            </a:r>
            <a:fld id="{E7883F3A-8465-411B-A0FB-B8DBB946B23A}" type="slidenum">
              <a:rPr lang="en-US" altLang="en-US" sz="1200" smtClean="0"/>
              <a:pPr/>
              <a:t>45</a:t>
            </a:fld>
            <a:endParaRPr lang="en-US" altLang="en-US" sz="1200" smtClean="0"/>
          </a:p>
        </p:txBody>
      </p:sp>
      <p:sp>
        <p:nvSpPr>
          <p:cNvPr id="24578" name="Rectangle 2"/>
          <p:cNvSpPr>
            <a:spLocks noGrp="1" noRot="1" noChangeAspect="1" noChangeArrowheads="1" noTextEdit="1"/>
          </p:cNvSpPr>
          <p:nvPr>
            <p:ph type="sldImg"/>
          </p:nvPr>
        </p:nvSpPr>
        <p:spPr>
          <a:xfrm>
            <a:off x="1150938" y="690563"/>
            <a:ext cx="4556125" cy="3417887"/>
          </a:xfrm>
          <a:ln/>
        </p:spPr>
      </p:sp>
      <p:sp>
        <p:nvSpPr>
          <p:cNvPr id="261127" name="Rectangle 3"/>
          <p:cNvSpPr>
            <a:spLocks noGrp="1" noChangeArrowheads="1"/>
          </p:cNvSpPr>
          <p:nvPr>
            <p:ph type="body" idx="1"/>
          </p:nvPr>
        </p:nvSpPr>
        <p:spPr>
          <a:noFill/>
        </p:spPr>
        <p:txBody>
          <a:bodyPr/>
          <a:lstStyle/>
          <a:p>
            <a:endParaRPr lang="en-US" altLang="en-US" smtClean="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hdr" sz="quarter"/>
          </p:nvPr>
        </p:nvSpPr>
        <p:spPr>
          <a:xfrm>
            <a:off x="3429000" y="90488"/>
            <a:ext cx="2784475" cy="21590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400" smtClean="0">
                <a:solidFill>
                  <a:srgbClr val="000000"/>
                </a:solidFill>
                <a:ea typeface="Gulim" pitchFamily="34" charset="-127"/>
              </a:rPr>
              <a:t>doc.: IEEE 802.15-14-0466-00-0008</a:t>
            </a:r>
          </a:p>
        </p:txBody>
      </p:sp>
      <p:sp>
        <p:nvSpPr>
          <p:cNvPr id="262147" name="Rectangle 3"/>
          <p:cNvSpPr>
            <a:spLocks noGrp="1" noChangeArrowheads="1"/>
          </p:cNvSpPr>
          <p:nvPr>
            <p:ph type="dt" sz="quarter" idx="1"/>
          </p:nvPr>
        </p:nvSpPr>
        <p:spPr>
          <a:xfrm>
            <a:off x="646113" y="90488"/>
            <a:ext cx="2708275" cy="21590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400" smtClean="0">
                <a:solidFill>
                  <a:srgbClr val="000000"/>
                </a:solidFill>
                <a:ea typeface="Gulim" pitchFamily="34" charset="-127"/>
              </a:rPr>
              <a:t>July 2014</a:t>
            </a:r>
          </a:p>
        </p:txBody>
      </p:sp>
      <p:sp>
        <p:nvSpPr>
          <p:cNvPr id="262148" name="Rectangle 6"/>
          <p:cNvSpPr>
            <a:spLocks noGrp="1" noChangeArrowheads="1"/>
          </p:cNvSpPr>
          <p:nvPr>
            <p:ph type="ftr" sz="quarter" idx="4"/>
          </p:nvPr>
        </p:nvSpPr>
        <p:spPr>
          <a:xfrm>
            <a:off x="3730625" y="8853488"/>
            <a:ext cx="2482850" cy="184150"/>
          </a:xfrm>
          <a:noFill/>
        </p:spPr>
        <p:txBody>
          <a:bodyPr/>
          <a:lstStyle>
            <a:lvl1pPr marL="342900" indent="-342900"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450850" defTabSz="920750">
              <a:defRPr sz="3200">
                <a:solidFill>
                  <a:schemeClr val="tx1"/>
                </a:solidFill>
                <a:latin typeface="Times New Roman" pitchFamily="18" charset="0"/>
                <a:ea typeface="ＭＳ Ｐゴシック" pitchFamily="34" charset="-128"/>
              </a:defRPr>
            </a:lvl5pPr>
            <a:lvl6pPr marL="90805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136525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182245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227965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lvl="4"/>
            <a:r>
              <a:rPr lang="en-US" altLang="ko-KR" sz="1200" smtClean="0">
                <a:solidFill>
                  <a:srgbClr val="000000"/>
                </a:solidFill>
                <a:ea typeface="Gulim" pitchFamily="34" charset="-127"/>
              </a:rPr>
              <a:t>&lt;Myung Lee&gt;, &lt;CUNY&gt;</a:t>
            </a:r>
          </a:p>
        </p:txBody>
      </p:sp>
      <p:sp>
        <p:nvSpPr>
          <p:cNvPr id="262149" name="Rectangle 7"/>
          <p:cNvSpPr>
            <a:spLocks noGrp="1" noChangeArrowheads="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smtClean="0">
                <a:solidFill>
                  <a:srgbClr val="000000"/>
                </a:solidFill>
                <a:ea typeface="Gulim" pitchFamily="34" charset="-127"/>
              </a:rPr>
              <a:t>Page </a:t>
            </a:r>
            <a:fld id="{42EAB7A5-1C04-4D4D-B4A8-DDEDCAEEBE93}" type="slidenum">
              <a:rPr lang="en-US" altLang="ko-KR" sz="1200" smtClean="0">
                <a:solidFill>
                  <a:srgbClr val="000000"/>
                </a:solidFill>
                <a:ea typeface="Gulim" pitchFamily="34" charset="-127"/>
              </a:rPr>
              <a:pPr/>
              <a:t>48</a:t>
            </a:fld>
            <a:endParaRPr lang="en-US" altLang="ko-KR" sz="1200" smtClean="0">
              <a:solidFill>
                <a:srgbClr val="000000"/>
              </a:solidFill>
              <a:ea typeface="Gulim" pitchFamily="34" charset="-127"/>
            </a:endParaRPr>
          </a:p>
        </p:txBody>
      </p:sp>
      <p:sp>
        <p:nvSpPr>
          <p:cNvPr id="13318" name="Rectangle 2"/>
          <p:cNvSpPr>
            <a:spLocks noGrp="1" noRot="1" noChangeAspect="1" noChangeArrowheads="1" noTextEdit="1"/>
          </p:cNvSpPr>
          <p:nvPr>
            <p:ph type="sldImg"/>
          </p:nvPr>
        </p:nvSpPr>
        <p:spPr>
          <a:xfrm>
            <a:off x="1150938" y="690563"/>
            <a:ext cx="4556125" cy="3417887"/>
          </a:xfrm>
          <a:ln/>
        </p:spPr>
      </p:sp>
      <p:sp>
        <p:nvSpPr>
          <p:cNvPr id="262151" name="Rectangle 3"/>
          <p:cNvSpPr>
            <a:spLocks noGrp="1" noChangeArrowheads="1"/>
          </p:cNvSpPr>
          <p:nvPr>
            <p:ph type="body" idx="1"/>
          </p:nvPr>
        </p:nvSpPr>
        <p:spPr>
          <a:noFill/>
        </p:spPr>
        <p:txBody>
          <a:bodyPr/>
          <a:lstStyle/>
          <a:p>
            <a:endParaRPr lang="ko-KR" altLang="ko-KR" smtClean="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263171" name="Notes Placeholder 2"/>
          <p:cNvSpPr>
            <a:spLocks noGrp="1"/>
          </p:cNvSpPr>
          <p:nvPr>
            <p:ph type="body" idx="1"/>
          </p:nvPr>
        </p:nvSpPr>
        <p:spPr>
          <a:noFill/>
        </p:spPr>
        <p:txBody>
          <a:bodyPr/>
          <a:lstStyle/>
          <a:p>
            <a:endParaRPr lang="en-US" smtClean="0">
              <a:ea typeface="ＭＳ Ｐゴシック" pitchFamily="34" charset="-128"/>
            </a:endParaRPr>
          </a:p>
        </p:txBody>
      </p:sp>
      <p:sp>
        <p:nvSpPr>
          <p:cNvPr id="4" name="Header Placeholder 3"/>
          <p:cNvSpPr>
            <a:spLocks noGrp="1"/>
          </p:cNvSpPr>
          <p:nvPr>
            <p:ph type="hdr" sz="quarter"/>
          </p:nvPr>
        </p:nvSpPr>
        <p:spPr>
          <a:xfrm>
            <a:off x="3429000" y="90488"/>
            <a:ext cx="2784475" cy="215900"/>
          </a:xfrm>
        </p:spPr>
        <p:txBody>
          <a:bodyPr/>
          <a:lstStyle/>
          <a:p>
            <a:pPr>
              <a:defRPr/>
            </a:pPr>
            <a:r>
              <a:rPr lang="en-US" altLang="ko-KR" smtClean="0">
                <a:solidFill>
                  <a:prstClr val="black"/>
                </a:solidFill>
              </a:rPr>
              <a:t>doc.: IEEE 802.15-14-0466-00-0008</a:t>
            </a:r>
            <a:endParaRPr lang="en-US" altLang="ko-KR">
              <a:solidFill>
                <a:prstClr val="black"/>
              </a:solidFill>
            </a:endParaRPr>
          </a:p>
        </p:txBody>
      </p:sp>
      <p:sp>
        <p:nvSpPr>
          <p:cNvPr id="5" name="Date Placeholder 4"/>
          <p:cNvSpPr>
            <a:spLocks noGrp="1"/>
          </p:cNvSpPr>
          <p:nvPr>
            <p:ph type="dt" sz="quarter" idx="1"/>
          </p:nvPr>
        </p:nvSpPr>
        <p:spPr>
          <a:xfrm>
            <a:off x="646113" y="90488"/>
            <a:ext cx="2708275" cy="215900"/>
          </a:xfrm>
        </p:spPr>
        <p:txBody>
          <a:bodyPr/>
          <a:lstStyle/>
          <a:p>
            <a:pPr>
              <a:defRPr/>
            </a:pPr>
            <a:r>
              <a:rPr lang="en-US" altLang="ko-KR" smtClean="0">
                <a:solidFill>
                  <a:prstClr val="black"/>
                </a:solidFill>
              </a:rPr>
              <a:t>July 2014</a:t>
            </a:r>
            <a:endParaRPr lang="en-US" altLang="ko-KR">
              <a:solidFill>
                <a:prstClr val="black"/>
              </a:solidFill>
            </a:endParaRPr>
          </a:p>
        </p:txBody>
      </p:sp>
      <p:sp>
        <p:nvSpPr>
          <p:cNvPr id="6" name="Footer Placeholder 5"/>
          <p:cNvSpPr>
            <a:spLocks noGrp="1"/>
          </p:cNvSpPr>
          <p:nvPr>
            <p:ph type="ftr" sz="quarter" idx="4"/>
          </p:nvPr>
        </p:nvSpPr>
        <p:spPr>
          <a:xfrm>
            <a:off x="3730625" y="8853488"/>
            <a:ext cx="2482850" cy="184150"/>
          </a:xfrm>
        </p:spPr>
        <p:txBody>
          <a:bodyPr/>
          <a:lstStyle/>
          <a:p>
            <a:pPr lvl="4">
              <a:defRPr/>
            </a:pPr>
            <a:r>
              <a:rPr lang="en-US" altLang="ko-KR" smtClean="0">
                <a:solidFill>
                  <a:prstClr val="black"/>
                </a:solidFill>
              </a:rPr>
              <a:t>&lt;Myung Lee&gt;, &lt;CUNY&gt;</a:t>
            </a:r>
            <a:endParaRPr lang="en-US" altLang="ko-KR">
              <a:solidFill>
                <a:prstClr val="black"/>
              </a:solidFill>
            </a:endParaRPr>
          </a:p>
        </p:txBody>
      </p:sp>
      <p:sp>
        <p:nvSpPr>
          <p:cNvPr id="263175" name="Slide Number Placeholder 6"/>
          <p:cNvSpPr>
            <a:spLocks noGrp="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smtClean="0">
                <a:solidFill>
                  <a:srgbClr val="000000"/>
                </a:solidFill>
              </a:rPr>
              <a:t>Page </a:t>
            </a:r>
            <a:fld id="{EA88AAD0-681D-4426-8B7D-FE41A0439655}" type="slidenum">
              <a:rPr lang="en-US" altLang="ko-KR" sz="1200" smtClean="0">
                <a:solidFill>
                  <a:srgbClr val="000000"/>
                </a:solidFill>
              </a:rPr>
              <a:pPr/>
              <a:t>50</a:t>
            </a:fld>
            <a:endParaRPr lang="en-US" altLang="ko-KR" sz="1200" smtClean="0">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264195" name="Notes Placeholder 2"/>
          <p:cNvSpPr>
            <a:spLocks noGrp="1"/>
          </p:cNvSpPr>
          <p:nvPr>
            <p:ph type="body" idx="1"/>
          </p:nvPr>
        </p:nvSpPr>
        <p:spPr>
          <a:noFill/>
        </p:spPr>
        <p:txBody>
          <a:bodyPr/>
          <a:lstStyle/>
          <a:p>
            <a:endParaRPr lang="en-US" smtClean="0">
              <a:ea typeface="ＭＳ Ｐゴシック" pitchFamily="34" charset="-128"/>
            </a:endParaRPr>
          </a:p>
        </p:txBody>
      </p:sp>
      <p:sp>
        <p:nvSpPr>
          <p:cNvPr id="4" name="Header Placeholder 3"/>
          <p:cNvSpPr>
            <a:spLocks noGrp="1"/>
          </p:cNvSpPr>
          <p:nvPr>
            <p:ph type="hdr" sz="quarter"/>
          </p:nvPr>
        </p:nvSpPr>
        <p:spPr>
          <a:xfrm>
            <a:off x="3429000" y="90488"/>
            <a:ext cx="2784475" cy="215900"/>
          </a:xfrm>
        </p:spPr>
        <p:txBody>
          <a:bodyPr/>
          <a:lstStyle/>
          <a:p>
            <a:pPr>
              <a:defRPr/>
            </a:pPr>
            <a:r>
              <a:rPr lang="en-US" altLang="ko-KR" smtClean="0">
                <a:solidFill>
                  <a:prstClr val="black"/>
                </a:solidFill>
              </a:rPr>
              <a:t>doc.: IEEE 802.15-14-0466-00-0008</a:t>
            </a:r>
            <a:endParaRPr lang="en-US" altLang="ko-KR">
              <a:solidFill>
                <a:prstClr val="black"/>
              </a:solidFill>
            </a:endParaRPr>
          </a:p>
        </p:txBody>
      </p:sp>
      <p:sp>
        <p:nvSpPr>
          <p:cNvPr id="5" name="Date Placeholder 4"/>
          <p:cNvSpPr>
            <a:spLocks noGrp="1"/>
          </p:cNvSpPr>
          <p:nvPr>
            <p:ph type="dt" sz="quarter" idx="1"/>
          </p:nvPr>
        </p:nvSpPr>
        <p:spPr>
          <a:xfrm>
            <a:off x="646113" y="90488"/>
            <a:ext cx="2708275" cy="215900"/>
          </a:xfrm>
        </p:spPr>
        <p:txBody>
          <a:bodyPr/>
          <a:lstStyle/>
          <a:p>
            <a:pPr>
              <a:defRPr/>
            </a:pPr>
            <a:r>
              <a:rPr lang="en-US" altLang="ko-KR" smtClean="0">
                <a:solidFill>
                  <a:prstClr val="black"/>
                </a:solidFill>
              </a:rPr>
              <a:t>July 2014</a:t>
            </a:r>
            <a:endParaRPr lang="en-US" altLang="ko-KR">
              <a:solidFill>
                <a:prstClr val="black"/>
              </a:solidFill>
            </a:endParaRPr>
          </a:p>
        </p:txBody>
      </p:sp>
      <p:sp>
        <p:nvSpPr>
          <p:cNvPr id="6" name="Footer Placeholder 5"/>
          <p:cNvSpPr>
            <a:spLocks noGrp="1"/>
          </p:cNvSpPr>
          <p:nvPr>
            <p:ph type="ftr" sz="quarter" idx="4"/>
          </p:nvPr>
        </p:nvSpPr>
        <p:spPr>
          <a:xfrm>
            <a:off x="3730625" y="8853488"/>
            <a:ext cx="2482850" cy="184150"/>
          </a:xfrm>
        </p:spPr>
        <p:txBody>
          <a:bodyPr/>
          <a:lstStyle/>
          <a:p>
            <a:pPr lvl="4">
              <a:defRPr/>
            </a:pPr>
            <a:r>
              <a:rPr lang="en-US" altLang="ko-KR" smtClean="0">
                <a:solidFill>
                  <a:prstClr val="black"/>
                </a:solidFill>
              </a:rPr>
              <a:t>&lt;Myung Lee&gt;, &lt;CUNY&gt;</a:t>
            </a:r>
            <a:endParaRPr lang="en-US" altLang="ko-KR">
              <a:solidFill>
                <a:prstClr val="black"/>
              </a:solidFill>
            </a:endParaRPr>
          </a:p>
        </p:txBody>
      </p:sp>
      <p:sp>
        <p:nvSpPr>
          <p:cNvPr id="264199" name="Slide Number Placeholder 6"/>
          <p:cNvSpPr>
            <a:spLocks noGrp="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smtClean="0">
                <a:solidFill>
                  <a:srgbClr val="000000"/>
                </a:solidFill>
              </a:rPr>
              <a:t>Page </a:t>
            </a:r>
            <a:fld id="{A2C945BF-5CE6-4B9D-9CDB-70029F392454}" type="slidenum">
              <a:rPr lang="en-US" altLang="ko-KR" sz="1200" smtClean="0">
                <a:solidFill>
                  <a:srgbClr val="000000"/>
                </a:solidFill>
              </a:rPr>
              <a:pPr/>
              <a:t>51</a:t>
            </a:fld>
            <a:endParaRPr lang="en-US" altLang="ko-KR" sz="1200" smtClean="0">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265219" name="Notes Placeholder 2"/>
          <p:cNvSpPr>
            <a:spLocks noGrp="1"/>
          </p:cNvSpPr>
          <p:nvPr>
            <p:ph type="body" idx="1"/>
          </p:nvPr>
        </p:nvSpPr>
        <p:spPr>
          <a:noFill/>
        </p:spPr>
        <p:txBody>
          <a:bodyPr/>
          <a:lstStyle/>
          <a:p>
            <a:endParaRPr lang="en-US" smtClean="0">
              <a:ea typeface="ＭＳ Ｐゴシック" pitchFamily="34" charset="-128"/>
            </a:endParaRPr>
          </a:p>
        </p:txBody>
      </p:sp>
      <p:sp>
        <p:nvSpPr>
          <p:cNvPr id="4" name="Header Placeholder 3"/>
          <p:cNvSpPr>
            <a:spLocks noGrp="1"/>
          </p:cNvSpPr>
          <p:nvPr>
            <p:ph type="hdr" sz="quarter"/>
          </p:nvPr>
        </p:nvSpPr>
        <p:spPr>
          <a:xfrm>
            <a:off x="3429000" y="90488"/>
            <a:ext cx="2784475" cy="215900"/>
          </a:xfrm>
        </p:spPr>
        <p:txBody>
          <a:bodyPr/>
          <a:lstStyle/>
          <a:p>
            <a:pPr>
              <a:defRPr/>
            </a:pPr>
            <a:r>
              <a:rPr lang="en-US" altLang="ko-KR" smtClean="0">
                <a:solidFill>
                  <a:prstClr val="black"/>
                </a:solidFill>
              </a:rPr>
              <a:t>doc.: IEEE 802.15-14-0466-00-0008</a:t>
            </a:r>
            <a:endParaRPr lang="en-US" altLang="ko-KR">
              <a:solidFill>
                <a:prstClr val="black"/>
              </a:solidFill>
            </a:endParaRPr>
          </a:p>
        </p:txBody>
      </p:sp>
      <p:sp>
        <p:nvSpPr>
          <p:cNvPr id="5" name="Date Placeholder 4"/>
          <p:cNvSpPr>
            <a:spLocks noGrp="1"/>
          </p:cNvSpPr>
          <p:nvPr>
            <p:ph type="dt" sz="quarter" idx="1"/>
          </p:nvPr>
        </p:nvSpPr>
        <p:spPr>
          <a:xfrm>
            <a:off x="646113" y="90488"/>
            <a:ext cx="2708275" cy="215900"/>
          </a:xfrm>
        </p:spPr>
        <p:txBody>
          <a:bodyPr/>
          <a:lstStyle/>
          <a:p>
            <a:pPr>
              <a:defRPr/>
            </a:pPr>
            <a:r>
              <a:rPr lang="en-US" altLang="ko-KR" smtClean="0">
                <a:solidFill>
                  <a:prstClr val="black"/>
                </a:solidFill>
              </a:rPr>
              <a:t>July 2014</a:t>
            </a:r>
            <a:endParaRPr lang="en-US" altLang="ko-KR">
              <a:solidFill>
                <a:prstClr val="black"/>
              </a:solidFill>
            </a:endParaRPr>
          </a:p>
        </p:txBody>
      </p:sp>
      <p:sp>
        <p:nvSpPr>
          <p:cNvPr id="6" name="Footer Placeholder 5"/>
          <p:cNvSpPr>
            <a:spLocks noGrp="1"/>
          </p:cNvSpPr>
          <p:nvPr>
            <p:ph type="ftr" sz="quarter" idx="4"/>
          </p:nvPr>
        </p:nvSpPr>
        <p:spPr>
          <a:xfrm>
            <a:off x="3730625" y="8853488"/>
            <a:ext cx="2482850" cy="184150"/>
          </a:xfrm>
        </p:spPr>
        <p:txBody>
          <a:bodyPr/>
          <a:lstStyle/>
          <a:p>
            <a:pPr lvl="4">
              <a:defRPr/>
            </a:pPr>
            <a:r>
              <a:rPr lang="en-US" altLang="ko-KR" smtClean="0">
                <a:solidFill>
                  <a:prstClr val="black"/>
                </a:solidFill>
              </a:rPr>
              <a:t>&lt;Myung Lee&gt;, &lt;CUNY&gt;</a:t>
            </a:r>
            <a:endParaRPr lang="en-US" altLang="ko-KR">
              <a:solidFill>
                <a:prstClr val="black"/>
              </a:solidFill>
            </a:endParaRPr>
          </a:p>
        </p:txBody>
      </p:sp>
      <p:sp>
        <p:nvSpPr>
          <p:cNvPr id="265223" name="Slide Number Placeholder 6"/>
          <p:cNvSpPr>
            <a:spLocks noGrp="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smtClean="0">
                <a:solidFill>
                  <a:srgbClr val="000000"/>
                </a:solidFill>
              </a:rPr>
              <a:t>Page </a:t>
            </a:r>
            <a:fld id="{4C180D1B-7489-41DC-8930-D11D4EB306AD}" type="slidenum">
              <a:rPr lang="en-US" altLang="ko-KR" sz="1200" smtClean="0">
                <a:solidFill>
                  <a:srgbClr val="000000"/>
                </a:solidFill>
              </a:rPr>
              <a:pPr/>
              <a:t>52</a:t>
            </a:fld>
            <a:endParaRPr lang="en-US" altLang="ko-KR" sz="1200" smtClean="0">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266243" name="Notes Placeholder 2"/>
          <p:cNvSpPr>
            <a:spLocks noGrp="1"/>
          </p:cNvSpPr>
          <p:nvPr>
            <p:ph type="body" idx="1"/>
          </p:nvPr>
        </p:nvSpPr>
        <p:spPr>
          <a:noFill/>
        </p:spPr>
        <p:txBody>
          <a:bodyPr/>
          <a:lstStyle/>
          <a:p>
            <a:endParaRPr lang="en-US" smtClean="0">
              <a:ea typeface="ＭＳ Ｐゴシック" pitchFamily="34" charset="-128"/>
            </a:endParaRPr>
          </a:p>
        </p:txBody>
      </p:sp>
      <p:sp>
        <p:nvSpPr>
          <p:cNvPr id="4" name="Header Placeholder 3"/>
          <p:cNvSpPr>
            <a:spLocks noGrp="1"/>
          </p:cNvSpPr>
          <p:nvPr>
            <p:ph type="hdr" sz="quarter"/>
          </p:nvPr>
        </p:nvSpPr>
        <p:spPr>
          <a:xfrm>
            <a:off x="3429000" y="90488"/>
            <a:ext cx="2784475" cy="215900"/>
          </a:xfrm>
        </p:spPr>
        <p:txBody>
          <a:bodyPr/>
          <a:lstStyle/>
          <a:p>
            <a:pPr>
              <a:defRPr/>
            </a:pPr>
            <a:r>
              <a:rPr lang="en-US" altLang="ko-KR" smtClean="0">
                <a:solidFill>
                  <a:prstClr val="black"/>
                </a:solidFill>
              </a:rPr>
              <a:t>doc.: IEEE 802.15-14-0466-00-0008</a:t>
            </a:r>
            <a:endParaRPr lang="en-US" altLang="ko-KR">
              <a:solidFill>
                <a:prstClr val="black"/>
              </a:solidFill>
            </a:endParaRPr>
          </a:p>
        </p:txBody>
      </p:sp>
      <p:sp>
        <p:nvSpPr>
          <p:cNvPr id="5" name="Date Placeholder 4"/>
          <p:cNvSpPr>
            <a:spLocks noGrp="1"/>
          </p:cNvSpPr>
          <p:nvPr>
            <p:ph type="dt" sz="quarter" idx="1"/>
          </p:nvPr>
        </p:nvSpPr>
        <p:spPr>
          <a:xfrm>
            <a:off x="646113" y="90488"/>
            <a:ext cx="2708275" cy="215900"/>
          </a:xfrm>
        </p:spPr>
        <p:txBody>
          <a:bodyPr/>
          <a:lstStyle/>
          <a:p>
            <a:pPr>
              <a:defRPr/>
            </a:pPr>
            <a:r>
              <a:rPr lang="en-US" altLang="ko-KR" smtClean="0">
                <a:solidFill>
                  <a:prstClr val="black"/>
                </a:solidFill>
              </a:rPr>
              <a:t>July 2014</a:t>
            </a:r>
            <a:endParaRPr lang="en-US" altLang="ko-KR">
              <a:solidFill>
                <a:prstClr val="black"/>
              </a:solidFill>
            </a:endParaRPr>
          </a:p>
        </p:txBody>
      </p:sp>
      <p:sp>
        <p:nvSpPr>
          <p:cNvPr id="6" name="Footer Placeholder 5"/>
          <p:cNvSpPr>
            <a:spLocks noGrp="1"/>
          </p:cNvSpPr>
          <p:nvPr>
            <p:ph type="ftr" sz="quarter" idx="4"/>
          </p:nvPr>
        </p:nvSpPr>
        <p:spPr>
          <a:xfrm>
            <a:off x="3730625" y="8853488"/>
            <a:ext cx="2482850" cy="184150"/>
          </a:xfrm>
        </p:spPr>
        <p:txBody>
          <a:bodyPr/>
          <a:lstStyle/>
          <a:p>
            <a:pPr lvl="4">
              <a:defRPr/>
            </a:pPr>
            <a:r>
              <a:rPr lang="en-US" altLang="ko-KR" smtClean="0">
                <a:solidFill>
                  <a:prstClr val="black"/>
                </a:solidFill>
              </a:rPr>
              <a:t>&lt;Myung Lee&gt;, &lt;CUNY&gt;</a:t>
            </a:r>
            <a:endParaRPr lang="en-US" altLang="ko-KR">
              <a:solidFill>
                <a:prstClr val="black"/>
              </a:solidFill>
            </a:endParaRPr>
          </a:p>
        </p:txBody>
      </p:sp>
      <p:sp>
        <p:nvSpPr>
          <p:cNvPr id="266247" name="Slide Number Placeholder 6"/>
          <p:cNvSpPr>
            <a:spLocks noGrp="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smtClean="0">
                <a:solidFill>
                  <a:srgbClr val="000000"/>
                </a:solidFill>
              </a:rPr>
              <a:t>Page </a:t>
            </a:r>
            <a:fld id="{5CDE3C3B-201D-4A1B-9704-843575107786}" type="slidenum">
              <a:rPr lang="en-US" altLang="ko-KR" sz="1200" smtClean="0">
                <a:solidFill>
                  <a:srgbClr val="000000"/>
                </a:solidFill>
              </a:rPr>
              <a:pPr/>
              <a:t>53</a:t>
            </a:fld>
            <a:endParaRPr lang="en-US" altLang="ko-KR" sz="1200"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8834" name="Rectangle 7"/>
          <p:cNvSpPr>
            <a:spLocks noGrp="1" noChangeArrowheads="1"/>
          </p:cNvSpPr>
          <p:nvPr>
            <p:ph type="dt" sz="quarter" idx="1"/>
          </p:nvPr>
        </p:nvSpPr>
        <p:spPr>
          <a:xfrm>
            <a:off x="646113" y="90488"/>
            <a:ext cx="27082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r>
              <a:rPr lang="en-US" altLang="en-US" sz="1400" smtClean="0">
                <a:solidFill>
                  <a:srgbClr val="000000"/>
                </a:solidFill>
                <a:ea typeface="Arial Unicode MS" pitchFamily="34" charset="-128"/>
                <a:cs typeface="Arial Unicode MS" pitchFamily="34" charset="-128"/>
              </a:rPr>
              <a:t>07/12/10</a:t>
            </a:r>
          </a:p>
        </p:txBody>
      </p:sp>
      <p:sp>
        <p:nvSpPr>
          <p:cNvPr id="248835" name="Rectangle 11"/>
          <p:cNvSpPr>
            <a:spLocks noGrp="1" noChangeArrowheads="1"/>
          </p:cNvSpPr>
          <p:nvPr>
            <p:ph type="sldNum" sz="quarter" idx="5"/>
          </p:nvPr>
        </p:nvSpPr>
        <p:spPr>
          <a:xfrm>
            <a:off x="2901950" y="8853488"/>
            <a:ext cx="792163" cy="738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r>
              <a:rPr lang="en-US" altLang="en-US" sz="2400" smtClean="0">
                <a:solidFill>
                  <a:srgbClr val="000000"/>
                </a:solidFill>
              </a:rPr>
              <a:t>Page </a:t>
            </a:r>
            <a:fld id="{9E2AC74E-A265-4730-8BF3-5D6629C3A4AE}" type="slidenum">
              <a:rPr lang="en-US" altLang="en-US" sz="2400" smtClean="0">
                <a:solidFill>
                  <a:srgbClr val="000000"/>
                </a:solidFill>
              </a:rPr>
              <a:pPr/>
              <a:t>10</a:t>
            </a:fld>
            <a:endParaRPr lang="en-US" altLang="en-US" sz="2400" smtClean="0">
              <a:solidFill>
                <a:srgbClr val="000000"/>
              </a:solidFill>
            </a:endParaRPr>
          </a:p>
        </p:txBody>
      </p:sp>
      <p:sp>
        <p:nvSpPr>
          <p:cNvPr id="248836" name="Text Box 1"/>
          <p:cNvSpPr txBox="1">
            <a:spLocks noChangeArrowheads="1"/>
          </p:cNvSpPr>
          <p:nvPr/>
        </p:nvSpPr>
        <p:spPr bwMode="auto">
          <a:xfrm>
            <a:off x="646113" y="90488"/>
            <a:ext cx="2708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eaLnBrk="1" hangingPunct="1">
              <a:buSzPct val="100000"/>
            </a:pPr>
            <a:r>
              <a:rPr lang="en-US" altLang="en-US" sz="1400" b="1">
                <a:solidFill>
                  <a:srgbClr val="000000"/>
                </a:solidFill>
              </a:rPr>
              <a:t>Jul 12, 2010</a:t>
            </a:r>
          </a:p>
        </p:txBody>
      </p:sp>
      <p:sp>
        <p:nvSpPr>
          <p:cNvPr id="248837" name="Text Box 2"/>
          <p:cNvSpPr txBox="1">
            <a:spLocks noChangeArrowheads="1"/>
          </p:cNvSpPr>
          <p:nvPr/>
        </p:nvSpPr>
        <p:spPr bwMode="auto">
          <a:xfrm>
            <a:off x="2901950" y="8851900"/>
            <a:ext cx="7921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r" eaLnBrk="1" hangingPunct="1">
              <a:buSzPct val="100000"/>
            </a:pPr>
            <a:r>
              <a:rPr lang="en-US" altLang="en-US" sz="1200">
                <a:solidFill>
                  <a:srgbClr val="000000"/>
                </a:solidFill>
              </a:rPr>
              <a:t>Page </a:t>
            </a:r>
            <a:fld id="{5A445B24-DEFD-496C-BB62-2AC08F033EE1}" type="slidenum">
              <a:rPr lang="en-US" altLang="en-US" sz="1200">
                <a:solidFill>
                  <a:srgbClr val="000000"/>
                </a:solidFill>
              </a:rPr>
              <a:pPr algn="r" eaLnBrk="1" hangingPunct="1">
                <a:buSzPct val="100000"/>
              </a:pPr>
              <a:t>10</a:t>
            </a:fld>
            <a:endParaRPr lang="en-US" altLang="en-US" sz="1200">
              <a:solidFill>
                <a:srgbClr val="000000"/>
              </a:solidFill>
            </a:endParaRPr>
          </a:p>
        </p:txBody>
      </p:sp>
      <p:sp>
        <p:nvSpPr>
          <p:cNvPr id="6150" name="Text Box 3"/>
          <p:cNvSpPr>
            <a:spLocks noGrp="1" noRot="1" noChangeAspect="1" noChangeArrowheads="1" noTextEdit="1"/>
          </p:cNvSpPr>
          <p:nvPr>
            <p:ph type="sldImg"/>
          </p:nvPr>
        </p:nvSpPr>
        <p:spPr>
          <a:xfrm>
            <a:off x="1154113" y="692150"/>
            <a:ext cx="4554537" cy="3414713"/>
          </a:xfrm>
          <a:solidFill>
            <a:srgbClr val="FFFFFF"/>
          </a:solidFill>
          <a:ln/>
        </p:spPr>
      </p:sp>
      <p:sp>
        <p:nvSpPr>
          <p:cNvPr id="248839" name="Text Box 4"/>
          <p:cNvSpPr>
            <a:spLocks noGrp="1" noChangeArrowheads="1"/>
          </p:cNvSpPr>
          <p:nvPr>
            <p:ph type="body" idx="1"/>
          </p:nvPr>
        </p:nvSpPr>
        <p:spPr>
          <a:xfrm>
            <a:off x="914400" y="4343400"/>
            <a:ext cx="50228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smtClean="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267267" name="Notes Placeholder 2"/>
          <p:cNvSpPr>
            <a:spLocks noGrp="1"/>
          </p:cNvSpPr>
          <p:nvPr>
            <p:ph type="body" idx="1"/>
          </p:nvPr>
        </p:nvSpPr>
        <p:spPr>
          <a:noFill/>
        </p:spPr>
        <p:txBody>
          <a:bodyPr/>
          <a:lstStyle/>
          <a:p>
            <a:endParaRPr lang="en-US" smtClean="0">
              <a:ea typeface="ＭＳ Ｐゴシック" pitchFamily="34" charset="-128"/>
            </a:endParaRPr>
          </a:p>
        </p:txBody>
      </p:sp>
      <p:sp>
        <p:nvSpPr>
          <p:cNvPr id="4" name="Header Placeholder 3"/>
          <p:cNvSpPr>
            <a:spLocks noGrp="1"/>
          </p:cNvSpPr>
          <p:nvPr>
            <p:ph type="hdr" sz="quarter"/>
          </p:nvPr>
        </p:nvSpPr>
        <p:spPr>
          <a:xfrm>
            <a:off x="3429000" y="90488"/>
            <a:ext cx="2784475" cy="215900"/>
          </a:xfrm>
        </p:spPr>
        <p:txBody>
          <a:bodyPr/>
          <a:lstStyle/>
          <a:p>
            <a:pPr>
              <a:defRPr/>
            </a:pPr>
            <a:r>
              <a:rPr lang="en-US" altLang="ko-KR" smtClean="0">
                <a:solidFill>
                  <a:prstClr val="black"/>
                </a:solidFill>
              </a:rPr>
              <a:t>doc.: IEEE 802.15-14-0466-00-0008</a:t>
            </a:r>
            <a:endParaRPr lang="en-US" altLang="ko-KR">
              <a:solidFill>
                <a:prstClr val="black"/>
              </a:solidFill>
            </a:endParaRPr>
          </a:p>
        </p:txBody>
      </p:sp>
      <p:sp>
        <p:nvSpPr>
          <p:cNvPr id="5" name="Date Placeholder 4"/>
          <p:cNvSpPr>
            <a:spLocks noGrp="1"/>
          </p:cNvSpPr>
          <p:nvPr>
            <p:ph type="dt" sz="quarter" idx="1"/>
          </p:nvPr>
        </p:nvSpPr>
        <p:spPr>
          <a:xfrm>
            <a:off x="646113" y="90488"/>
            <a:ext cx="2708275" cy="215900"/>
          </a:xfrm>
        </p:spPr>
        <p:txBody>
          <a:bodyPr/>
          <a:lstStyle/>
          <a:p>
            <a:pPr>
              <a:defRPr/>
            </a:pPr>
            <a:r>
              <a:rPr lang="en-US" altLang="ko-KR" smtClean="0">
                <a:solidFill>
                  <a:prstClr val="black"/>
                </a:solidFill>
              </a:rPr>
              <a:t>July 2014</a:t>
            </a:r>
            <a:endParaRPr lang="en-US" altLang="ko-KR">
              <a:solidFill>
                <a:prstClr val="black"/>
              </a:solidFill>
            </a:endParaRPr>
          </a:p>
        </p:txBody>
      </p:sp>
      <p:sp>
        <p:nvSpPr>
          <p:cNvPr id="6" name="Footer Placeholder 5"/>
          <p:cNvSpPr>
            <a:spLocks noGrp="1"/>
          </p:cNvSpPr>
          <p:nvPr>
            <p:ph type="ftr" sz="quarter" idx="4"/>
          </p:nvPr>
        </p:nvSpPr>
        <p:spPr>
          <a:xfrm>
            <a:off x="3730625" y="8853488"/>
            <a:ext cx="2482850" cy="184150"/>
          </a:xfrm>
        </p:spPr>
        <p:txBody>
          <a:bodyPr/>
          <a:lstStyle/>
          <a:p>
            <a:pPr lvl="4">
              <a:defRPr/>
            </a:pPr>
            <a:r>
              <a:rPr lang="en-US" altLang="ko-KR" smtClean="0">
                <a:solidFill>
                  <a:prstClr val="black"/>
                </a:solidFill>
              </a:rPr>
              <a:t>&lt;Myung Lee&gt;, &lt;CUNY&gt;</a:t>
            </a:r>
            <a:endParaRPr lang="en-US" altLang="ko-KR">
              <a:solidFill>
                <a:prstClr val="black"/>
              </a:solidFill>
            </a:endParaRPr>
          </a:p>
        </p:txBody>
      </p:sp>
      <p:sp>
        <p:nvSpPr>
          <p:cNvPr id="267271" name="Slide Number Placeholder 6"/>
          <p:cNvSpPr>
            <a:spLocks noGrp="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smtClean="0">
                <a:solidFill>
                  <a:srgbClr val="000000"/>
                </a:solidFill>
              </a:rPr>
              <a:t>Page </a:t>
            </a:r>
            <a:fld id="{D79BA068-556D-421B-A891-654839668004}" type="slidenum">
              <a:rPr lang="en-US" altLang="ko-KR" sz="1200" smtClean="0">
                <a:solidFill>
                  <a:srgbClr val="000000"/>
                </a:solidFill>
              </a:rPr>
              <a:pPr/>
              <a:t>54</a:t>
            </a:fld>
            <a:endParaRPr lang="en-US" altLang="ko-KR" sz="1200" smtClean="0">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268291" name="Notes Placeholder 2"/>
          <p:cNvSpPr>
            <a:spLocks noGrp="1"/>
          </p:cNvSpPr>
          <p:nvPr>
            <p:ph type="body" idx="1"/>
          </p:nvPr>
        </p:nvSpPr>
        <p:spPr>
          <a:noFill/>
        </p:spPr>
        <p:txBody>
          <a:bodyPr/>
          <a:lstStyle/>
          <a:p>
            <a:endParaRPr lang="en-US" smtClean="0">
              <a:ea typeface="ＭＳ Ｐゴシック" pitchFamily="34" charset="-128"/>
            </a:endParaRPr>
          </a:p>
        </p:txBody>
      </p:sp>
      <p:sp>
        <p:nvSpPr>
          <p:cNvPr id="4" name="Header Placeholder 3"/>
          <p:cNvSpPr>
            <a:spLocks noGrp="1"/>
          </p:cNvSpPr>
          <p:nvPr>
            <p:ph type="hdr" sz="quarter"/>
          </p:nvPr>
        </p:nvSpPr>
        <p:spPr>
          <a:xfrm>
            <a:off x="3429000" y="90488"/>
            <a:ext cx="2784475" cy="215900"/>
          </a:xfrm>
        </p:spPr>
        <p:txBody>
          <a:bodyPr/>
          <a:lstStyle/>
          <a:p>
            <a:pPr>
              <a:defRPr/>
            </a:pPr>
            <a:r>
              <a:rPr lang="en-US" altLang="ko-KR" smtClean="0">
                <a:solidFill>
                  <a:prstClr val="black"/>
                </a:solidFill>
              </a:rPr>
              <a:t>doc.: IEEE 802.15-14-0466-00-0008</a:t>
            </a:r>
            <a:endParaRPr lang="en-US" altLang="ko-KR">
              <a:solidFill>
                <a:prstClr val="black"/>
              </a:solidFill>
            </a:endParaRPr>
          </a:p>
        </p:txBody>
      </p:sp>
      <p:sp>
        <p:nvSpPr>
          <p:cNvPr id="5" name="Date Placeholder 4"/>
          <p:cNvSpPr>
            <a:spLocks noGrp="1"/>
          </p:cNvSpPr>
          <p:nvPr>
            <p:ph type="dt" sz="quarter" idx="1"/>
          </p:nvPr>
        </p:nvSpPr>
        <p:spPr>
          <a:xfrm>
            <a:off x="646113" y="90488"/>
            <a:ext cx="2708275" cy="215900"/>
          </a:xfrm>
        </p:spPr>
        <p:txBody>
          <a:bodyPr/>
          <a:lstStyle/>
          <a:p>
            <a:pPr>
              <a:defRPr/>
            </a:pPr>
            <a:r>
              <a:rPr lang="en-US" altLang="ko-KR" smtClean="0">
                <a:solidFill>
                  <a:prstClr val="black"/>
                </a:solidFill>
              </a:rPr>
              <a:t>July 2014</a:t>
            </a:r>
            <a:endParaRPr lang="en-US" altLang="ko-KR">
              <a:solidFill>
                <a:prstClr val="black"/>
              </a:solidFill>
            </a:endParaRPr>
          </a:p>
        </p:txBody>
      </p:sp>
      <p:sp>
        <p:nvSpPr>
          <p:cNvPr id="6" name="Footer Placeholder 5"/>
          <p:cNvSpPr>
            <a:spLocks noGrp="1"/>
          </p:cNvSpPr>
          <p:nvPr>
            <p:ph type="ftr" sz="quarter" idx="4"/>
          </p:nvPr>
        </p:nvSpPr>
        <p:spPr>
          <a:xfrm>
            <a:off x="3730625" y="8853488"/>
            <a:ext cx="2482850" cy="184150"/>
          </a:xfrm>
        </p:spPr>
        <p:txBody>
          <a:bodyPr/>
          <a:lstStyle/>
          <a:p>
            <a:pPr lvl="4">
              <a:defRPr/>
            </a:pPr>
            <a:r>
              <a:rPr lang="en-US" altLang="ko-KR" smtClean="0">
                <a:solidFill>
                  <a:prstClr val="black"/>
                </a:solidFill>
              </a:rPr>
              <a:t>&lt;Myung Lee&gt;, &lt;CUNY&gt;</a:t>
            </a:r>
            <a:endParaRPr lang="en-US" altLang="ko-KR">
              <a:solidFill>
                <a:prstClr val="black"/>
              </a:solidFill>
            </a:endParaRPr>
          </a:p>
        </p:txBody>
      </p:sp>
      <p:sp>
        <p:nvSpPr>
          <p:cNvPr id="268295" name="Slide Number Placeholder 6"/>
          <p:cNvSpPr>
            <a:spLocks noGrp="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smtClean="0">
                <a:solidFill>
                  <a:srgbClr val="000000"/>
                </a:solidFill>
              </a:rPr>
              <a:t>Page </a:t>
            </a:r>
            <a:fld id="{5F439611-930B-4A90-9C74-324737E77AEC}" type="slidenum">
              <a:rPr lang="en-US" altLang="ko-KR" sz="1200" smtClean="0">
                <a:solidFill>
                  <a:srgbClr val="000000"/>
                </a:solidFill>
              </a:rPr>
              <a:pPr/>
              <a:t>55</a:t>
            </a:fld>
            <a:endParaRPr lang="en-US" altLang="ko-KR" sz="1200" smtClean="0">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hdr" sz="quarter"/>
          </p:nvPr>
        </p:nvSpPr>
        <p:spPr>
          <a:xfrm>
            <a:off x="3429000" y="-123825"/>
            <a:ext cx="2784475" cy="430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smtClean="0">
                <a:solidFill>
                  <a:srgbClr val="000000"/>
                </a:solidFill>
              </a:rPr>
              <a:t>doc.: IEEE 802.15-&lt;15-09-0758-00-004e&gt;</a:t>
            </a:r>
          </a:p>
        </p:txBody>
      </p:sp>
      <p:sp>
        <p:nvSpPr>
          <p:cNvPr id="269315" name="Rectangle 3"/>
          <p:cNvSpPr>
            <a:spLocks noGrp="1" noChangeArrowheads="1"/>
          </p:cNvSpPr>
          <p:nvPr>
            <p:ph type="dt" sz="quarter" idx="1"/>
          </p:nvPr>
        </p:nvSpPr>
        <p:spPr>
          <a:xfrm>
            <a:off x="646113" y="90488"/>
            <a:ext cx="27082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smtClean="0">
                <a:solidFill>
                  <a:srgbClr val="000000"/>
                </a:solidFill>
              </a:rPr>
              <a:t>&lt;month year&gt;</a:t>
            </a:r>
          </a:p>
        </p:txBody>
      </p:sp>
      <p:sp>
        <p:nvSpPr>
          <p:cNvPr id="269316" name="Rectangle 7"/>
          <p:cNvSpPr>
            <a:spLocks noGrp="1" noChangeArrowheads="1"/>
          </p:cNvSpPr>
          <p:nvPr>
            <p:ph type="sldNum" sz="quarter" idx="5"/>
          </p:nvPr>
        </p:nvSpPr>
        <p:spPr>
          <a:xfrm>
            <a:off x="2901950" y="8853488"/>
            <a:ext cx="792163"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Page </a:t>
            </a:r>
            <a:fld id="{91E6D8DE-D6D8-4774-BB46-9BDE931C1136}" type="slidenum">
              <a:rPr lang="en-US" sz="1200" smtClean="0">
                <a:solidFill>
                  <a:srgbClr val="000000"/>
                </a:solidFill>
              </a:rPr>
              <a:pPr/>
              <a:t>59</a:t>
            </a:fld>
            <a:endParaRPr lang="en-US" sz="1200" smtClean="0">
              <a:solidFill>
                <a:srgbClr val="000000"/>
              </a:solidFill>
            </a:endParaRPr>
          </a:p>
        </p:txBody>
      </p:sp>
      <p:sp>
        <p:nvSpPr>
          <p:cNvPr id="16388" name="Rectangle 2"/>
          <p:cNvSpPr>
            <a:spLocks noGrp="1" noRot="1" noChangeAspect="1" noChangeArrowheads="1" noTextEdit="1"/>
          </p:cNvSpPr>
          <p:nvPr>
            <p:ph type="sldImg"/>
          </p:nvPr>
        </p:nvSpPr>
        <p:spPr>
          <a:xfrm>
            <a:off x="1150938" y="690563"/>
            <a:ext cx="4556125" cy="3417887"/>
          </a:xfrm>
          <a:ln/>
        </p:spPr>
      </p:sp>
      <p:sp>
        <p:nvSpPr>
          <p:cNvPr id="26931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a:xfrm>
            <a:off x="3429000" y="-123825"/>
            <a:ext cx="2784475" cy="430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smtClean="0">
                <a:solidFill>
                  <a:srgbClr val="000000"/>
                </a:solidFill>
              </a:rPr>
              <a:t>doc.: IEEE 802.15-&lt;15-09-0758-00-004e&gt;</a:t>
            </a:r>
          </a:p>
        </p:txBody>
      </p:sp>
      <p:sp>
        <p:nvSpPr>
          <p:cNvPr id="270339" name="Rectangle 3"/>
          <p:cNvSpPr>
            <a:spLocks noGrp="1" noChangeArrowheads="1"/>
          </p:cNvSpPr>
          <p:nvPr>
            <p:ph type="dt" sz="quarter" idx="1"/>
          </p:nvPr>
        </p:nvSpPr>
        <p:spPr>
          <a:xfrm>
            <a:off x="646113" y="90488"/>
            <a:ext cx="27082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smtClean="0">
                <a:solidFill>
                  <a:srgbClr val="000000"/>
                </a:solidFill>
              </a:rPr>
              <a:t>&lt;month year&gt;</a:t>
            </a:r>
          </a:p>
        </p:txBody>
      </p:sp>
      <p:sp>
        <p:nvSpPr>
          <p:cNvPr id="270340" name="Rectangle 7"/>
          <p:cNvSpPr>
            <a:spLocks noGrp="1" noChangeArrowheads="1"/>
          </p:cNvSpPr>
          <p:nvPr>
            <p:ph type="sldNum" sz="quarter" idx="5"/>
          </p:nvPr>
        </p:nvSpPr>
        <p:spPr>
          <a:xfrm>
            <a:off x="2901950" y="8853488"/>
            <a:ext cx="792163"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Page </a:t>
            </a:r>
            <a:fld id="{CF096207-34FD-423A-970A-D5F31999D0D9}" type="slidenum">
              <a:rPr lang="en-US" sz="1200" smtClean="0">
                <a:solidFill>
                  <a:srgbClr val="000000"/>
                </a:solidFill>
              </a:rPr>
              <a:pPr/>
              <a:t>60</a:t>
            </a:fld>
            <a:endParaRPr lang="en-US" sz="1200" smtClean="0">
              <a:solidFill>
                <a:srgbClr val="000000"/>
              </a:solidFill>
            </a:endParaRPr>
          </a:p>
        </p:txBody>
      </p:sp>
      <p:sp>
        <p:nvSpPr>
          <p:cNvPr id="270341" name="Rectangle 3"/>
          <p:cNvSpPr txBox="1">
            <a:spLocks noGrp="1" noChangeArrowheads="1"/>
          </p:cNvSpPr>
          <p:nvPr/>
        </p:nvSpPr>
        <p:spPr bwMode="auto">
          <a:xfrm>
            <a:off x="646113" y="90488"/>
            <a:ext cx="2708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fld id="{9C56FAB7-C77E-48BD-93E9-61A675A2F4F4}" type="datetime6">
              <a:rPr lang="en-US" sz="1400" b="1">
                <a:solidFill>
                  <a:srgbClr val="000000"/>
                </a:solidFill>
              </a:rPr>
              <a:pPr/>
              <a:t>November 17</a:t>
            </a:fld>
            <a:endParaRPr lang="en-US" sz="1400" b="1">
              <a:solidFill>
                <a:srgbClr val="000000"/>
              </a:solidFill>
            </a:endParaRPr>
          </a:p>
        </p:txBody>
      </p:sp>
      <p:sp>
        <p:nvSpPr>
          <p:cNvPr id="270342" name="Rectangle 7"/>
          <p:cNvSpPr txBox="1">
            <a:spLocks noGrp="1" noChangeArrowheads="1"/>
          </p:cNvSpPr>
          <p:nvPr/>
        </p:nvSpPr>
        <p:spPr bwMode="auto">
          <a:xfrm>
            <a:off x="2901950" y="8853488"/>
            <a:ext cx="7921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r"/>
            <a:r>
              <a:rPr lang="en-US" sz="1200">
                <a:solidFill>
                  <a:srgbClr val="000000"/>
                </a:solidFill>
              </a:rPr>
              <a:t>Page </a:t>
            </a:r>
            <a:fld id="{A9DA6596-2A59-49D8-B0CF-5B14B4A963F3}" type="slidenum">
              <a:rPr lang="en-US" sz="1200">
                <a:solidFill>
                  <a:srgbClr val="000000"/>
                </a:solidFill>
              </a:rPr>
              <a:pPr algn="r"/>
              <a:t>60</a:t>
            </a:fld>
            <a:endParaRPr lang="en-US" sz="1200">
              <a:solidFill>
                <a:srgbClr val="000000"/>
              </a:solidFill>
            </a:endParaRPr>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703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32" tIns="45767" rIns="91532" bIns="45767"/>
          <a:lstStyle/>
          <a:p>
            <a:pPr defTabSz="901700"/>
            <a:endParaRPr lang="en-GB" smtClean="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hdr" sz="quarter"/>
          </p:nvPr>
        </p:nvSpPr>
        <p:spPr>
          <a:xfrm>
            <a:off x="3429000" y="-123825"/>
            <a:ext cx="2784475" cy="430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smtClean="0">
                <a:solidFill>
                  <a:srgbClr val="000000"/>
                </a:solidFill>
              </a:rPr>
              <a:t>doc.: IEEE 802.15-&lt;15-09-0758-00-004e&gt;</a:t>
            </a:r>
          </a:p>
        </p:txBody>
      </p:sp>
      <p:sp>
        <p:nvSpPr>
          <p:cNvPr id="271363" name="Rectangle 3"/>
          <p:cNvSpPr>
            <a:spLocks noGrp="1" noChangeArrowheads="1"/>
          </p:cNvSpPr>
          <p:nvPr>
            <p:ph type="dt" sz="quarter" idx="1"/>
          </p:nvPr>
        </p:nvSpPr>
        <p:spPr>
          <a:xfrm>
            <a:off x="646113" y="90488"/>
            <a:ext cx="27082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smtClean="0">
                <a:solidFill>
                  <a:srgbClr val="000000"/>
                </a:solidFill>
              </a:rPr>
              <a:t>&lt;month year&gt;</a:t>
            </a:r>
          </a:p>
        </p:txBody>
      </p:sp>
      <p:sp>
        <p:nvSpPr>
          <p:cNvPr id="271364" name="Rectangle 7"/>
          <p:cNvSpPr>
            <a:spLocks noGrp="1" noChangeArrowheads="1"/>
          </p:cNvSpPr>
          <p:nvPr>
            <p:ph type="sldNum" sz="quarter" idx="5"/>
          </p:nvPr>
        </p:nvSpPr>
        <p:spPr>
          <a:xfrm>
            <a:off x="2901950" y="8853488"/>
            <a:ext cx="792163"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Page </a:t>
            </a:r>
            <a:fld id="{2337E77D-8A56-480B-9479-2A1D375892B5}" type="slidenum">
              <a:rPr lang="en-US" sz="1200" smtClean="0">
                <a:solidFill>
                  <a:srgbClr val="000000"/>
                </a:solidFill>
              </a:rPr>
              <a:pPr/>
              <a:t>61</a:t>
            </a:fld>
            <a:endParaRPr lang="en-US" sz="1200" smtClean="0">
              <a:solidFill>
                <a:srgbClr val="000000"/>
              </a:solidFill>
            </a:endParaRPr>
          </a:p>
        </p:txBody>
      </p:sp>
      <p:sp>
        <p:nvSpPr>
          <p:cNvPr id="271365" name="Rectangle 3"/>
          <p:cNvSpPr txBox="1">
            <a:spLocks noGrp="1" noChangeArrowheads="1"/>
          </p:cNvSpPr>
          <p:nvPr/>
        </p:nvSpPr>
        <p:spPr bwMode="auto">
          <a:xfrm>
            <a:off x="646113" y="90488"/>
            <a:ext cx="2708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fld id="{A6686711-9C21-40EF-B11D-0791799C2389}" type="datetime6">
              <a:rPr lang="en-US" sz="1400" b="1">
                <a:solidFill>
                  <a:srgbClr val="000000"/>
                </a:solidFill>
              </a:rPr>
              <a:pPr/>
              <a:t>November 17</a:t>
            </a:fld>
            <a:endParaRPr lang="en-US" sz="1400" b="1">
              <a:solidFill>
                <a:srgbClr val="000000"/>
              </a:solidFill>
            </a:endParaRPr>
          </a:p>
        </p:txBody>
      </p:sp>
      <p:sp>
        <p:nvSpPr>
          <p:cNvPr id="271366" name="Rectangle 7"/>
          <p:cNvSpPr txBox="1">
            <a:spLocks noGrp="1" noChangeArrowheads="1"/>
          </p:cNvSpPr>
          <p:nvPr/>
        </p:nvSpPr>
        <p:spPr bwMode="auto">
          <a:xfrm>
            <a:off x="2901950" y="8853488"/>
            <a:ext cx="7921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r"/>
            <a:r>
              <a:rPr lang="en-US" sz="1200">
                <a:solidFill>
                  <a:srgbClr val="000000"/>
                </a:solidFill>
              </a:rPr>
              <a:t>Page </a:t>
            </a:r>
            <a:fld id="{3A3BA982-107B-443C-AE0B-5299A733D42E}" type="slidenum">
              <a:rPr lang="en-US" sz="1200">
                <a:solidFill>
                  <a:srgbClr val="000000"/>
                </a:solidFill>
              </a:rPr>
              <a:pPr algn="r"/>
              <a:t>61</a:t>
            </a:fld>
            <a:endParaRPr lang="en-US" sz="1200">
              <a:solidFill>
                <a:srgbClr val="000000"/>
              </a:solidFill>
            </a:endParaRPr>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713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32" tIns="45767" rIns="91532" bIns="45767"/>
          <a:lstStyle/>
          <a:p>
            <a:pPr defTabSz="901700"/>
            <a:endParaRPr lang="en-GB" smtClean="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hdr" sz="quarter"/>
          </p:nvPr>
        </p:nvSpPr>
        <p:spPr>
          <a:xfrm>
            <a:off x="3429000" y="-123825"/>
            <a:ext cx="2784475" cy="430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smtClean="0">
                <a:solidFill>
                  <a:srgbClr val="000000"/>
                </a:solidFill>
              </a:rPr>
              <a:t>doc.: IEEE 802.15-&lt;15-09-0758-00-004e&gt;</a:t>
            </a:r>
          </a:p>
        </p:txBody>
      </p:sp>
      <p:sp>
        <p:nvSpPr>
          <p:cNvPr id="272387" name="Rectangle 3"/>
          <p:cNvSpPr>
            <a:spLocks noGrp="1" noChangeArrowheads="1"/>
          </p:cNvSpPr>
          <p:nvPr>
            <p:ph type="dt" sz="quarter" idx="1"/>
          </p:nvPr>
        </p:nvSpPr>
        <p:spPr>
          <a:xfrm>
            <a:off x="646113" y="90488"/>
            <a:ext cx="27082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smtClean="0">
                <a:solidFill>
                  <a:srgbClr val="000000"/>
                </a:solidFill>
              </a:rPr>
              <a:t>&lt;month year&gt;</a:t>
            </a:r>
          </a:p>
        </p:txBody>
      </p:sp>
      <p:sp>
        <p:nvSpPr>
          <p:cNvPr id="272388" name="Rectangle 7"/>
          <p:cNvSpPr>
            <a:spLocks noGrp="1" noChangeArrowheads="1"/>
          </p:cNvSpPr>
          <p:nvPr>
            <p:ph type="sldNum" sz="quarter" idx="5"/>
          </p:nvPr>
        </p:nvSpPr>
        <p:spPr>
          <a:xfrm>
            <a:off x="2901950" y="8853488"/>
            <a:ext cx="792163"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Page </a:t>
            </a:r>
            <a:fld id="{C80AD434-996C-4708-9AC9-4018F522D5E4}" type="slidenum">
              <a:rPr lang="en-US" sz="1200" smtClean="0">
                <a:solidFill>
                  <a:srgbClr val="000000"/>
                </a:solidFill>
              </a:rPr>
              <a:pPr/>
              <a:t>62</a:t>
            </a:fld>
            <a:endParaRPr lang="en-US" sz="1200" smtClean="0">
              <a:solidFill>
                <a:srgbClr val="000000"/>
              </a:solidFill>
            </a:endParaRPr>
          </a:p>
        </p:txBody>
      </p:sp>
      <p:sp>
        <p:nvSpPr>
          <p:cNvPr id="272389" name="Rectangle 3"/>
          <p:cNvSpPr txBox="1">
            <a:spLocks noGrp="1" noChangeArrowheads="1"/>
          </p:cNvSpPr>
          <p:nvPr/>
        </p:nvSpPr>
        <p:spPr bwMode="auto">
          <a:xfrm>
            <a:off x="646113" y="90488"/>
            <a:ext cx="2708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fld id="{F14818B2-8B1A-4F04-BAFE-25184C3BC159}" type="datetime6">
              <a:rPr lang="en-US" sz="1400" b="1">
                <a:solidFill>
                  <a:srgbClr val="000000"/>
                </a:solidFill>
              </a:rPr>
              <a:pPr/>
              <a:t>November 17</a:t>
            </a:fld>
            <a:endParaRPr lang="en-US" sz="1400" b="1">
              <a:solidFill>
                <a:srgbClr val="000000"/>
              </a:solidFill>
            </a:endParaRPr>
          </a:p>
        </p:txBody>
      </p:sp>
      <p:sp>
        <p:nvSpPr>
          <p:cNvPr id="272390" name="Rectangle 7"/>
          <p:cNvSpPr txBox="1">
            <a:spLocks noGrp="1" noChangeArrowheads="1"/>
          </p:cNvSpPr>
          <p:nvPr/>
        </p:nvSpPr>
        <p:spPr bwMode="auto">
          <a:xfrm>
            <a:off x="2901950" y="8853488"/>
            <a:ext cx="7921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r"/>
            <a:r>
              <a:rPr lang="en-US" sz="1200">
                <a:solidFill>
                  <a:srgbClr val="000000"/>
                </a:solidFill>
              </a:rPr>
              <a:t>Page </a:t>
            </a:r>
            <a:fld id="{2C56AB32-C52E-4D41-8C49-493EED6D76E1}" type="slidenum">
              <a:rPr lang="en-US" sz="1200">
                <a:solidFill>
                  <a:srgbClr val="000000"/>
                </a:solidFill>
              </a:rPr>
              <a:pPr algn="r"/>
              <a:t>62</a:t>
            </a:fld>
            <a:endParaRPr lang="en-US" sz="1200">
              <a:solidFill>
                <a:srgbClr val="000000"/>
              </a:solidFill>
            </a:endParaRPr>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723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32" tIns="45767" rIns="91532" bIns="45767"/>
          <a:lstStyle/>
          <a:p>
            <a:pPr defTabSz="901700"/>
            <a:r>
              <a:rPr lang="en-GB" smtClean="0">
                <a:ea typeface="ＭＳ Ｐゴシック" pitchFamily="34" charset="-128"/>
              </a:rPr>
              <a:t>Sincere thanks to Charley and Yokota-san: ah-ree-gah-toh-oo go-za-ee-ma-shi-tah</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hdr" sz="quarter"/>
          </p:nvPr>
        </p:nvSpPr>
        <p:spPr>
          <a:xfrm>
            <a:off x="3429000" y="-123825"/>
            <a:ext cx="2784475" cy="430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smtClean="0">
                <a:solidFill>
                  <a:srgbClr val="000000"/>
                </a:solidFill>
              </a:rPr>
              <a:t>doc.: IEEE 802.15-&lt;15-09-0758-00-004e&gt;</a:t>
            </a:r>
          </a:p>
        </p:txBody>
      </p:sp>
      <p:sp>
        <p:nvSpPr>
          <p:cNvPr id="273411" name="Rectangle 3"/>
          <p:cNvSpPr>
            <a:spLocks noGrp="1" noChangeArrowheads="1"/>
          </p:cNvSpPr>
          <p:nvPr>
            <p:ph type="dt" sz="quarter" idx="1"/>
          </p:nvPr>
        </p:nvSpPr>
        <p:spPr>
          <a:xfrm>
            <a:off x="646113" y="90488"/>
            <a:ext cx="27082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smtClean="0">
                <a:solidFill>
                  <a:srgbClr val="000000"/>
                </a:solidFill>
              </a:rPr>
              <a:t>&lt;month year&gt;</a:t>
            </a:r>
          </a:p>
        </p:txBody>
      </p:sp>
      <p:sp>
        <p:nvSpPr>
          <p:cNvPr id="273412" name="Rectangle 7"/>
          <p:cNvSpPr>
            <a:spLocks noGrp="1" noChangeArrowheads="1"/>
          </p:cNvSpPr>
          <p:nvPr>
            <p:ph type="sldNum" sz="quarter" idx="5"/>
          </p:nvPr>
        </p:nvSpPr>
        <p:spPr>
          <a:xfrm>
            <a:off x="2901950" y="8853488"/>
            <a:ext cx="792163"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Page </a:t>
            </a:r>
            <a:fld id="{0E177D0D-8D93-4B1A-8A0F-ECF5AFFFC418}" type="slidenum">
              <a:rPr lang="en-US" sz="1200" smtClean="0">
                <a:solidFill>
                  <a:srgbClr val="000000"/>
                </a:solidFill>
              </a:rPr>
              <a:pPr/>
              <a:t>63</a:t>
            </a:fld>
            <a:endParaRPr lang="en-US" sz="1200" smtClean="0">
              <a:solidFill>
                <a:srgbClr val="000000"/>
              </a:solidFill>
            </a:endParaRPr>
          </a:p>
        </p:txBody>
      </p:sp>
      <p:sp>
        <p:nvSpPr>
          <p:cNvPr id="273413" name="Rectangle 3"/>
          <p:cNvSpPr txBox="1">
            <a:spLocks noGrp="1" noChangeArrowheads="1"/>
          </p:cNvSpPr>
          <p:nvPr/>
        </p:nvSpPr>
        <p:spPr bwMode="auto">
          <a:xfrm>
            <a:off x="646113" y="90488"/>
            <a:ext cx="2708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fld id="{24C49BA4-00A7-4226-B01B-6E88597126BC}" type="datetime6">
              <a:rPr lang="en-US" sz="1400" b="1">
                <a:solidFill>
                  <a:srgbClr val="000000"/>
                </a:solidFill>
              </a:rPr>
              <a:pPr/>
              <a:t>November 17</a:t>
            </a:fld>
            <a:endParaRPr lang="en-US" sz="1400" b="1">
              <a:solidFill>
                <a:srgbClr val="000000"/>
              </a:solidFill>
            </a:endParaRPr>
          </a:p>
        </p:txBody>
      </p:sp>
      <p:sp>
        <p:nvSpPr>
          <p:cNvPr id="273414" name="Rectangle 7"/>
          <p:cNvSpPr txBox="1">
            <a:spLocks noGrp="1" noChangeArrowheads="1"/>
          </p:cNvSpPr>
          <p:nvPr/>
        </p:nvSpPr>
        <p:spPr bwMode="auto">
          <a:xfrm>
            <a:off x="2901950" y="8853488"/>
            <a:ext cx="7921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r"/>
            <a:r>
              <a:rPr lang="en-US" sz="1200">
                <a:solidFill>
                  <a:srgbClr val="000000"/>
                </a:solidFill>
              </a:rPr>
              <a:t>Page </a:t>
            </a:r>
            <a:fld id="{4328078F-57D3-4EED-AD01-F6EE4FA9B662}" type="slidenum">
              <a:rPr lang="en-US" sz="1200">
                <a:solidFill>
                  <a:srgbClr val="000000"/>
                </a:solidFill>
              </a:rPr>
              <a:pPr algn="r"/>
              <a:t>63</a:t>
            </a:fld>
            <a:endParaRPr lang="en-US" sz="1200">
              <a:solidFill>
                <a:srgbClr val="000000"/>
              </a:solidFill>
            </a:endParaRPr>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734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32" tIns="45767" rIns="91532" bIns="45767"/>
          <a:lstStyle/>
          <a:p>
            <a:pPr defTabSz="901700"/>
            <a:endParaRPr lang="en-GB" smtClean="0">
              <a:ea typeface="ＭＳ Ｐゴシック"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hdr" sz="quarter"/>
          </p:nvPr>
        </p:nvSpPr>
        <p:spPr>
          <a:xfrm>
            <a:off x="3429000" y="-123825"/>
            <a:ext cx="2784475" cy="430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smtClean="0">
                <a:solidFill>
                  <a:srgbClr val="000000"/>
                </a:solidFill>
              </a:rPr>
              <a:t>doc.: IEEE 802.15-&lt;15-09-0758-00-004e&gt;</a:t>
            </a:r>
          </a:p>
        </p:txBody>
      </p:sp>
      <p:sp>
        <p:nvSpPr>
          <p:cNvPr id="274435" name="Rectangle 3"/>
          <p:cNvSpPr>
            <a:spLocks noGrp="1" noChangeArrowheads="1"/>
          </p:cNvSpPr>
          <p:nvPr>
            <p:ph type="dt" sz="quarter" idx="1"/>
          </p:nvPr>
        </p:nvSpPr>
        <p:spPr>
          <a:xfrm>
            <a:off x="646113" y="90488"/>
            <a:ext cx="27082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smtClean="0">
                <a:solidFill>
                  <a:srgbClr val="000000"/>
                </a:solidFill>
              </a:rPr>
              <a:t>&lt;month year&gt;</a:t>
            </a:r>
          </a:p>
        </p:txBody>
      </p:sp>
      <p:sp>
        <p:nvSpPr>
          <p:cNvPr id="274436" name="Rectangle 7"/>
          <p:cNvSpPr>
            <a:spLocks noGrp="1" noChangeArrowheads="1"/>
          </p:cNvSpPr>
          <p:nvPr>
            <p:ph type="sldNum" sz="quarter" idx="5"/>
          </p:nvPr>
        </p:nvSpPr>
        <p:spPr>
          <a:xfrm>
            <a:off x="2901950" y="8853488"/>
            <a:ext cx="792163"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Page </a:t>
            </a:r>
            <a:fld id="{96FBEF13-9A36-4151-BBFB-9A0D1B236464}" type="slidenum">
              <a:rPr lang="en-US" sz="1200" smtClean="0">
                <a:solidFill>
                  <a:srgbClr val="000000"/>
                </a:solidFill>
              </a:rPr>
              <a:pPr/>
              <a:t>64</a:t>
            </a:fld>
            <a:endParaRPr lang="en-US" sz="1200" smtClean="0">
              <a:solidFill>
                <a:srgbClr val="000000"/>
              </a:solidFill>
            </a:endParaRPr>
          </a:p>
        </p:txBody>
      </p:sp>
      <p:sp>
        <p:nvSpPr>
          <p:cNvPr id="274437" name="Rectangle 3"/>
          <p:cNvSpPr txBox="1">
            <a:spLocks noGrp="1" noChangeArrowheads="1"/>
          </p:cNvSpPr>
          <p:nvPr/>
        </p:nvSpPr>
        <p:spPr bwMode="auto">
          <a:xfrm>
            <a:off x="646113" y="90488"/>
            <a:ext cx="2708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fld id="{5D5BFC6E-B226-4F8F-83F2-56B12E3E0026}" type="datetime6">
              <a:rPr lang="en-US" sz="1400" b="1">
                <a:solidFill>
                  <a:srgbClr val="000000"/>
                </a:solidFill>
              </a:rPr>
              <a:pPr/>
              <a:t>November 17</a:t>
            </a:fld>
            <a:endParaRPr lang="en-US" sz="1400" b="1">
              <a:solidFill>
                <a:srgbClr val="000000"/>
              </a:solidFill>
            </a:endParaRPr>
          </a:p>
        </p:txBody>
      </p:sp>
      <p:sp>
        <p:nvSpPr>
          <p:cNvPr id="274438" name="Rectangle 7"/>
          <p:cNvSpPr txBox="1">
            <a:spLocks noGrp="1" noChangeArrowheads="1"/>
          </p:cNvSpPr>
          <p:nvPr/>
        </p:nvSpPr>
        <p:spPr bwMode="auto">
          <a:xfrm>
            <a:off x="2901950" y="8853488"/>
            <a:ext cx="7921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r"/>
            <a:r>
              <a:rPr lang="en-US" sz="1200">
                <a:solidFill>
                  <a:srgbClr val="000000"/>
                </a:solidFill>
              </a:rPr>
              <a:t>Page </a:t>
            </a:r>
            <a:fld id="{7BB3AD57-D725-43A5-A63C-A7AB5F9AB01F}" type="slidenum">
              <a:rPr lang="en-US" sz="1200">
                <a:solidFill>
                  <a:srgbClr val="000000"/>
                </a:solidFill>
              </a:rPr>
              <a:pPr algn="r"/>
              <a:t>64</a:t>
            </a:fld>
            <a:endParaRPr lang="en-US" sz="1200">
              <a:solidFill>
                <a:srgbClr val="000000"/>
              </a:solidFill>
            </a:endParaRPr>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744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32" tIns="45767" rIns="91532" bIns="45767"/>
          <a:lstStyle/>
          <a:p>
            <a:pPr defTabSz="901700"/>
            <a:endParaRPr lang="en-GB" smtClean="0">
              <a:ea typeface="ＭＳ Ｐゴシック"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hdr" sz="quarter"/>
          </p:nvPr>
        </p:nvSpPr>
        <p:spPr>
          <a:xfrm>
            <a:off x="3429000" y="-123825"/>
            <a:ext cx="2784475" cy="430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smtClean="0">
                <a:solidFill>
                  <a:srgbClr val="000000"/>
                </a:solidFill>
              </a:rPr>
              <a:t>doc.: IEEE 802.15-&lt;15-09-0758-00-004e&gt;</a:t>
            </a:r>
          </a:p>
        </p:txBody>
      </p:sp>
      <p:sp>
        <p:nvSpPr>
          <p:cNvPr id="275459" name="Rectangle 3"/>
          <p:cNvSpPr>
            <a:spLocks noGrp="1" noChangeArrowheads="1"/>
          </p:cNvSpPr>
          <p:nvPr>
            <p:ph type="dt" sz="quarter" idx="1"/>
          </p:nvPr>
        </p:nvSpPr>
        <p:spPr>
          <a:xfrm>
            <a:off x="646113" y="90488"/>
            <a:ext cx="27082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smtClean="0">
                <a:solidFill>
                  <a:srgbClr val="000000"/>
                </a:solidFill>
              </a:rPr>
              <a:t>&lt;month year&gt;</a:t>
            </a:r>
          </a:p>
        </p:txBody>
      </p:sp>
      <p:sp>
        <p:nvSpPr>
          <p:cNvPr id="275460" name="Rectangle 7"/>
          <p:cNvSpPr>
            <a:spLocks noGrp="1" noChangeArrowheads="1"/>
          </p:cNvSpPr>
          <p:nvPr>
            <p:ph type="sldNum" sz="quarter" idx="5"/>
          </p:nvPr>
        </p:nvSpPr>
        <p:spPr>
          <a:xfrm>
            <a:off x="2901950" y="8853488"/>
            <a:ext cx="792163"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Page </a:t>
            </a:r>
            <a:fld id="{A1F880AD-A238-4217-ACE8-8F0E94681EE7}" type="slidenum">
              <a:rPr lang="en-US" sz="1200" smtClean="0">
                <a:solidFill>
                  <a:srgbClr val="000000"/>
                </a:solidFill>
              </a:rPr>
              <a:pPr/>
              <a:t>65</a:t>
            </a:fld>
            <a:endParaRPr lang="en-US" sz="1200" smtClean="0">
              <a:solidFill>
                <a:srgbClr val="000000"/>
              </a:solidFill>
            </a:endParaRPr>
          </a:p>
        </p:txBody>
      </p:sp>
      <p:sp>
        <p:nvSpPr>
          <p:cNvPr id="275461" name="Rectangle 3"/>
          <p:cNvSpPr txBox="1">
            <a:spLocks noGrp="1" noChangeArrowheads="1"/>
          </p:cNvSpPr>
          <p:nvPr/>
        </p:nvSpPr>
        <p:spPr bwMode="auto">
          <a:xfrm>
            <a:off x="646113" y="90488"/>
            <a:ext cx="2708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fld id="{9466D15D-EA82-49FB-B8F6-966E22FA47FC}" type="datetime6">
              <a:rPr lang="en-US" sz="1400" b="1">
                <a:solidFill>
                  <a:srgbClr val="000000"/>
                </a:solidFill>
              </a:rPr>
              <a:pPr/>
              <a:t>November 17</a:t>
            </a:fld>
            <a:endParaRPr lang="en-US" sz="1400" b="1">
              <a:solidFill>
                <a:srgbClr val="000000"/>
              </a:solidFill>
            </a:endParaRPr>
          </a:p>
        </p:txBody>
      </p:sp>
      <p:sp>
        <p:nvSpPr>
          <p:cNvPr id="275462" name="Rectangle 7"/>
          <p:cNvSpPr txBox="1">
            <a:spLocks noGrp="1" noChangeArrowheads="1"/>
          </p:cNvSpPr>
          <p:nvPr/>
        </p:nvSpPr>
        <p:spPr bwMode="auto">
          <a:xfrm>
            <a:off x="2901950" y="8853488"/>
            <a:ext cx="7921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r"/>
            <a:r>
              <a:rPr lang="en-US" sz="1200">
                <a:solidFill>
                  <a:srgbClr val="000000"/>
                </a:solidFill>
              </a:rPr>
              <a:t>Page </a:t>
            </a:r>
            <a:fld id="{31B1773E-E787-4DD0-B4E3-D4AD41A99298}" type="slidenum">
              <a:rPr lang="en-US" sz="1200">
                <a:solidFill>
                  <a:srgbClr val="000000"/>
                </a:solidFill>
              </a:rPr>
              <a:pPr algn="r"/>
              <a:t>65</a:t>
            </a:fld>
            <a:endParaRPr lang="en-US" sz="1200">
              <a:solidFill>
                <a:srgbClr val="000000"/>
              </a:solidFill>
            </a:endParaRPr>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754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32" tIns="45767" rIns="91532" bIns="45767"/>
          <a:lstStyle/>
          <a:p>
            <a:pPr defTabSz="901700"/>
            <a:endParaRPr lang="en-GB" smtClean="0">
              <a:ea typeface="ＭＳ Ｐゴシック"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hdr" sz="quarter"/>
          </p:nvPr>
        </p:nvSpPr>
        <p:spPr>
          <a:xfrm>
            <a:off x="3429000" y="90488"/>
            <a:ext cx="27844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smtClean="0">
                <a:solidFill>
                  <a:srgbClr val="000000"/>
                </a:solidFill>
              </a:rPr>
              <a:t>doc.: IEEE 802.11-15/0496r1</a:t>
            </a:r>
          </a:p>
        </p:txBody>
      </p:sp>
      <p:sp>
        <p:nvSpPr>
          <p:cNvPr id="276483" name="Rectangle 3"/>
          <p:cNvSpPr>
            <a:spLocks noGrp="1" noChangeArrowheads="1"/>
          </p:cNvSpPr>
          <p:nvPr>
            <p:ph type="dt" sz="quarter" idx="1"/>
          </p:nvPr>
        </p:nvSpPr>
        <p:spPr>
          <a:xfrm>
            <a:off x="646113" y="90488"/>
            <a:ext cx="27082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smtClean="0">
                <a:solidFill>
                  <a:srgbClr val="000000"/>
                </a:solidFill>
              </a:rPr>
              <a:t>May 2015</a:t>
            </a:r>
          </a:p>
        </p:txBody>
      </p:sp>
      <p:sp>
        <p:nvSpPr>
          <p:cNvPr id="276484" name="Rectangle 6"/>
          <p:cNvSpPr>
            <a:spLocks noGrp="1" noChangeArrowheads="1"/>
          </p:cNvSpPr>
          <p:nvPr>
            <p:ph type="ftr" sz="quarter" idx="4"/>
          </p:nvPr>
        </p:nvSpPr>
        <p:spPr>
          <a:xfrm>
            <a:off x="3730625" y="8853488"/>
            <a:ext cx="2482850" cy="3698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450850" defTabSz="920750">
              <a:defRPr sz="3200">
                <a:solidFill>
                  <a:schemeClr val="tx1"/>
                </a:solidFill>
                <a:latin typeface="Times New Roman" pitchFamily="18" charset="0"/>
                <a:ea typeface="ＭＳ Ｐゴシック" pitchFamily="34" charset="-128"/>
              </a:defRPr>
            </a:lvl5pPr>
            <a:lvl6pPr marL="90805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136525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182245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227965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lvl="4"/>
            <a:r>
              <a:rPr lang="en-US" altLang="en-US" sz="1200" smtClean="0">
                <a:solidFill>
                  <a:srgbClr val="000000"/>
                </a:solidFill>
              </a:rPr>
              <a:t>Edward Au (Marvell Semiconductor)</a:t>
            </a:r>
          </a:p>
        </p:txBody>
      </p:sp>
      <p:sp>
        <p:nvSpPr>
          <p:cNvPr id="276485" name="Rectangle 7"/>
          <p:cNvSpPr>
            <a:spLocks noGrp="1" noChangeArrowheads="1"/>
          </p:cNvSpPr>
          <p:nvPr>
            <p:ph type="sldNum" sz="quarter" idx="5"/>
          </p:nvPr>
        </p:nvSpPr>
        <p:spPr>
          <a:xfrm>
            <a:off x="2901950" y="8853488"/>
            <a:ext cx="792163"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Page </a:t>
            </a:r>
            <a:fld id="{7AD937C4-7E23-42F1-B05A-6D66677DD0E9}" type="slidenum">
              <a:rPr lang="en-US" altLang="en-US" sz="1200" smtClean="0">
                <a:solidFill>
                  <a:srgbClr val="000000"/>
                </a:solidFill>
              </a:rPr>
              <a:pPr/>
              <a:t>66</a:t>
            </a:fld>
            <a:endParaRPr lang="en-US" altLang="en-US" sz="1200" smtClean="0">
              <a:solidFill>
                <a:srgbClr val="000000"/>
              </a:solidFill>
            </a:endParaRPr>
          </a:p>
        </p:txBody>
      </p:sp>
      <p:sp>
        <p:nvSpPr>
          <p:cNvPr id="23558" name="Rectangle 2"/>
          <p:cNvSpPr>
            <a:spLocks noGrp="1" noRot="1" noChangeAspect="1" noChangeArrowheads="1" noTextEdit="1"/>
          </p:cNvSpPr>
          <p:nvPr>
            <p:ph type="sldImg"/>
          </p:nvPr>
        </p:nvSpPr>
        <p:spPr>
          <a:xfrm>
            <a:off x="1150938" y="690563"/>
            <a:ext cx="4556125" cy="3417887"/>
          </a:xfrm>
          <a:ln/>
        </p:spPr>
      </p:sp>
      <p:sp>
        <p:nvSpPr>
          <p:cNvPr id="2764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9858" name="Rectangle 7"/>
          <p:cNvSpPr>
            <a:spLocks noGrp="1" noChangeArrowheads="1"/>
          </p:cNvSpPr>
          <p:nvPr>
            <p:ph type="dt" sz="quarter" idx="1"/>
          </p:nvPr>
        </p:nvSpPr>
        <p:spPr>
          <a:xfrm>
            <a:off x="646113" y="90488"/>
            <a:ext cx="27082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r>
              <a:rPr lang="en-US" altLang="en-US" sz="1400" smtClean="0">
                <a:solidFill>
                  <a:srgbClr val="000000"/>
                </a:solidFill>
                <a:ea typeface="Arial Unicode MS" pitchFamily="34" charset="-128"/>
                <a:cs typeface="Arial Unicode MS" pitchFamily="34" charset="-128"/>
              </a:rPr>
              <a:t>07/12/10</a:t>
            </a:r>
          </a:p>
        </p:txBody>
      </p:sp>
      <p:sp>
        <p:nvSpPr>
          <p:cNvPr id="249859" name="Rectangle 11"/>
          <p:cNvSpPr>
            <a:spLocks noGrp="1" noChangeArrowheads="1"/>
          </p:cNvSpPr>
          <p:nvPr>
            <p:ph type="sldNum" sz="quarter" idx="5"/>
          </p:nvPr>
        </p:nvSpPr>
        <p:spPr>
          <a:xfrm>
            <a:off x="2901950" y="8853488"/>
            <a:ext cx="792163" cy="738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r>
              <a:rPr lang="en-US" altLang="en-US" sz="2400" smtClean="0">
                <a:solidFill>
                  <a:srgbClr val="000000"/>
                </a:solidFill>
              </a:rPr>
              <a:t>Page </a:t>
            </a:r>
            <a:fld id="{88D8A41F-1225-4534-B438-6DFF262373F8}" type="slidenum">
              <a:rPr lang="en-US" altLang="en-US" sz="2400" smtClean="0">
                <a:solidFill>
                  <a:srgbClr val="000000"/>
                </a:solidFill>
              </a:rPr>
              <a:pPr/>
              <a:t>11</a:t>
            </a:fld>
            <a:endParaRPr lang="en-US" altLang="en-US" sz="2400" smtClean="0">
              <a:solidFill>
                <a:srgbClr val="000000"/>
              </a:solidFill>
            </a:endParaRPr>
          </a:p>
        </p:txBody>
      </p:sp>
      <p:sp>
        <p:nvSpPr>
          <p:cNvPr id="249860" name="Text Box 1"/>
          <p:cNvSpPr txBox="1">
            <a:spLocks noChangeArrowheads="1"/>
          </p:cNvSpPr>
          <p:nvPr/>
        </p:nvSpPr>
        <p:spPr bwMode="auto">
          <a:xfrm>
            <a:off x="646113" y="90488"/>
            <a:ext cx="2708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eaLnBrk="1" hangingPunct="1">
              <a:buSzPct val="100000"/>
            </a:pPr>
            <a:r>
              <a:rPr lang="en-US" altLang="en-US" sz="1400" b="1">
                <a:solidFill>
                  <a:srgbClr val="000000"/>
                </a:solidFill>
              </a:rPr>
              <a:t>Jul 12, 2010</a:t>
            </a:r>
          </a:p>
        </p:txBody>
      </p:sp>
      <p:sp>
        <p:nvSpPr>
          <p:cNvPr id="249861" name="Text Box 2"/>
          <p:cNvSpPr txBox="1">
            <a:spLocks noChangeArrowheads="1"/>
          </p:cNvSpPr>
          <p:nvPr/>
        </p:nvSpPr>
        <p:spPr bwMode="auto">
          <a:xfrm>
            <a:off x="2901950" y="8851900"/>
            <a:ext cx="7921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r" eaLnBrk="1" hangingPunct="1">
              <a:buSzPct val="100000"/>
            </a:pPr>
            <a:r>
              <a:rPr lang="en-US" altLang="en-US" sz="1200">
                <a:solidFill>
                  <a:srgbClr val="000000"/>
                </a:solidFill>
              </a:rPr>
              <a:t>Page </a:t>
            </a:r>
            <a:fld id="{D2EAA2E4-DAA4-4248-8374-0CA6B7E06DDB}" type="slidenum">
              <a:rPr lang="en-US" altLang="en-US" sz="1200">
                <a:solidFill>
                  <a:srgbClr val="000000"/>
                </a:solidFill>
              </a:rPr>
              <a:pPr algn="r" eaLnBrk="1" hangingPunct="1">
                <a:buSzPct val="100000"/>
              </a:pPr>
              <a:t>11</a:t>
            </a:fld>
            <a:endParaRPr lang="en-US" altLang="en-US" sz="1200">
              <a:solidFill>
                <a:srgbClr val="000000"/>
              </a:solidFill>
            </a:endParaRPr>
          </a:p>
        </p:txBody>
      </p:sp>
      <p:sp>
        <p:nvSpPr>
          <p:cNvPr id="8198" name="Text Box 3"/>
          <p:cNvSpPr>
            <a:spLocks noGrp="1" noRot="1" noChangeAspect="1" noChangeArrowheads="1" noTextEdit="1"/>
          </p:cNvSpPr>
          <p:nvPr>
            <p:ph type="sldImg"/>
          </p:nvPr>
        </p:nvSpPr>
        <p:spPr>
          <a:xfrm>
            <a:off x="1154113" y="692150"/>
            <a:ext cx="4554537" cy="3414713"/>
          </a:xfrm>
          <a:solidFill>
            <a:srgbClr val="FFFFFF"/>
          </a:solidFill>
          <a:ln/>
        </p:spPr>
      </p:sp>
      <p:sp>
        <p:nvSpPr>
          <p:cNvPr id="249863" name="Text Box 4"/>
          <p:cNvSpPr>
            <a:spLocks noGrp="1" noChangeArrowheads="1"/>
          </p:cNvSpPr>
          <p:nvPr>
            <p:ph type="body" idx="1"/>
          </p:nvPr>
        </p:nvSpPr>
        <p:spPr>
          <a:xfrm>
            <a:off x="914400" y="4343400"/>
            <a:ext cx="50228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smtClean="0">
              <a:ea typeface="ＭＳ Ｐゴシック" pitchFamily="34" charset="-128"/>
            </a:endParaRPr>
          </a:p>
          <a:p>
            <a:r>
              <a:rPr lang="en-US" altLang="en-US" smtClean="0">
                <a:ea typeface="ＭＳ Ｐゴシック" pitchFamily="34" charset="-128"/>
              </a:rPr>
              <a:t>----- Meeting Notes (17/01/2011 11:38) -----</a:t>
            </a:r>
          </a:p>
          <a:p>
            <a:r>
              <a:rPr lang="en-US" altLang="en-US" smtClean="0">
                <a:ea typeface="ＭＳ Ｐゴシック" pitchFamily="34" charset="-128"/>
              </a:rPr>
              <a:t>Replace 1st paragraph with context for TVWS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3962400" y="90488"/>
            <a:ext cx="2251075" cy="215900"/>
          </a:xfrm>
        </p:spPr>
        <p:txBody>
          <a:bodyPr/>
          <a:lstStyle>
            <a:lvl1pPr defTabSz="921128" eaLnBrk="0" hangingPunct="0">
              <a:defRPr sz="1200">
                <a:solidFill>
                  <a:schemeClr val="tx1"/>
                </a:solidFill>
                <a:latin typeface="Times New Roman" pitchFamily="18" charset="0"/>
              </a:defRPr>
            </a:lvl1pPr>
            <a:lvl2pPr marL="733143" indent="-281978" defTabSz="921128" eaLnBrk="0" hangingPunct="0">
              <a:defRPr sz="1200">
                <a:solidFill>
                  <a:schemeClr val="tx1"/>
                </a:solidFill>
                <a:latin typeface="Times New Roman" pitchFamily="18" charset="0"/>
              </a:defRPr>
            </a:lvl2pPr>
            <a:lvl3pPr marL="1127912" indent="-225582" defTabSz="921128" eaLnBrk="0" hangingPunct="0">
              <a:defRPr sz="1200">
                <a:solidFill>
                  <a:schemeClr val="tx1"/>
                </a:solidFill>
                <a:latin typeface="Times New Roman" pitchFamily="18" charset="0"/>
              </a:defRPr>
            </a:lvl3pPr>
            <a:lvl4pPr marL="1579077" indent="-225582" defTabSz="921128" eaLnBrk="0" hangingPunct="0">
              <a:defRPr sz="1200">
                <a:solidFill>
                  <a:schemeClr val="tx1"/>
                </a:solidFill>
                <a:latin typeface="Times New Roman" pitchFamily="18" charset="0"/>
              </a:defRPr>
            </a:lvl4pPr>
            <a:lvl5pPr marL="2030242" indent="-225582" defTabSz="921128" eaLnBrk="0" hangingPunct="0">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pPr>
              <a:defRPr/>
            </a:pPr>
            <a:r>
              <a:rPr lang="en-US" sz="1400">
                <a:solidFill>
                  <a:prstClr val="black"/>
                </a:solidFill>
              </a:rPr>
              <a:t>doc.: IEEE 802.11-15/0496r1</a:t>
            </a:r>
          </a:p>
        </p:txBody>
      </p:sp>
      <p:sp>
        <p:nvSpPr>
          <p:cNvPr id="18435" name="Rectangle 3"/>
          <p:cNvSpPr>
            <a:spLocks noGrp="1" noChangeArrowheads="1"/>
          </p:cNvSpPr>
          <p:nvPr>
            <p:ph type="dt" sz="quarter" idx="1"/>
          </p:nvPr>
        </p:nvSpPr>
        <p:spPr>
          <a:xfrm>
            <a:off x="646113" y="90488"/>
            <a:ext cx="1174750" cy="215900"/>
          </a:xfrm>
        </p:spPr>
        <p:txBody>
          <a:bodyPr/>
          <a:lstStyle>
            <a:lvl1pPr defTabSz="921128" eaLnBrk="0" hangingPunct="0">
              <a:defRPr sz="1200">
                <a:solidFill>
                  <a:schemeClr val="tx1"/>
                </a:solidFill>
                <a:latin typeface="Times New Roman" pitchFamily="18" charset="0"/>
              </a:defRPr>
            </a:lvl1pPr>
            <a:lvl2pPr marL="733143" indent="-281978" defTabSz="921128" eaLnBrk="0" hangingPunct="0">
              <a:defRPr sz="1200">
                <a:solidFill>
                  <a:schemeClr val="tx1"/>
                </a:solidFill>
                <a:latin typeface="Times New Roman" pitchFamily="18" charset="0"/>
              </a:defRPr>
            </a:lvl2pPr>
            <a:lvl3pPr marL="1127912" indent="-225582" defTabSz="921128" eaLnBrk="0" hangingPunct="0">
              <a:defRPr sz="1200">
                <a:solidFill>
                  <a:schemeClr val="tx1"/>
                </a:solidFill>
                <a:latin typeface="Times New Roman" pitchFamily="18" charset="0"/>
              </a:defRPr>
            </a:lvl3pPr>
            <a:lvl4pPr marL="1579077" indent="-225582" defTabSz="921128" eaLnBrk="0" hangingPunct="0">
              <a:defRPr sz="1200">
                <a:solidFill>
                  <a:schemeClr val="tx1"/>
                </a:solidFill>
                <a:latin typeface="Times New Roman" pitchFamily="18" charset="0"/>
              </a:defRPr>
            </a:lvl4pPr>
            <a:lvl5pPr marL="2030242" indent="-225582" defTabSz="921128" eaLnBrk="0" hangingPunct="0">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pPr>
              <a:defRPr/>
            </a:pPr>
            <a:r>
              <a:rPr lang="en-US" sz="1400">
                <a:solidFill>
                  <a:prstClr val="black"/>
                </a:solidFill>
              </a:rPr>
              <a:t>May 2015</a:t>
            </a:r>
          </a:p>
        </p:txBody>
      </p:sp>
      <p:sp>
        <p:nvSpPr>
          <p:cNvPr id="18436" name="Rectangle 6"/>
          <p:cNvSpPr>
            <a:spLocks noGrp="1" noChangeArrowheads="1"/>
          </p:cNvSpPr>
          <p:nvPr>
            <p:ph type="ftr" sz="quarter" idx="4"/>
          </p:nvPr>
        </p:nvSpPr>
        <p:spPr>
          <a:xfrm>
            <a:off x="4143375" y="8853488"/>
            <a:ext cx="2070100" cy="368300"/>
          </a:xfrm>
        </p:spPr>
        <p:txBody>
          <a:bodyPr/>
          <a:lstStyle>
            <a:lvl1pPr marL="338374" indent="-338374" defTabSz="921128" eaLnBrk="0" hangingPunct="0">
              <a:defRPr sz="1200">
                <a:solidFill>
                  <a:schemeClr val="tx1"/>
                </a:solidFill>
                <a:latin typeface="Times New Roman" pitchFamily="18" charset="0"/>
              </a:defRPr>
            </a:lvl1pPr>
            <a:lvl2pPr marL="733143" indent="-281978" defTabSz="921128" eaLnBrk="0" hangingPunct="0">
              <a:defRPr sz="1200">
                <a:solidFill>
                  <a:schemeClr val="tx1"/>
                </a:solidFill>
                <a:latin typeface="Times New Roman" pitchFamily="18" charset="0"/>
              </a:defRPr>
            </a:lvl2pPr>
            <a:lvl3pPr marL="1127912" indent="-225582" defTabSz="921128" eaLnBrk="0" hangingPunct="0">
              <a:defRPr sz="1200">
                <a:solidFill>
                  <a:schemeClr val="tx1"/>
                </a:solidFill>
                <a:latin typeface="Times New Roman" pitchFamily="18" charset="0"/>
              </a:defRPr>
            </a:lvl3pPr>
            <a:lvl4pPr marL="1579077" indent="-225582" defTabSz="921128" eaLnBrk="0" hangingPunct="0">
              <a:defRPr sz="1200">
                <a:solidFill>
                  <a:schemeClr val="tx1"/>
                </a:solidFill>
                <a:latin typeface="Times New Roman" pitchFamily="18" charset="0"/>
              </a:defRPr>
            </a:lvl4pPr>
            <a:lvl5pPr marL="451165" defTabSz="921128" eaLnBrk="0" hangingPunct="0">
              <a:defRPr sz="1200">
                <a:solidFill>
                  <a:schemeClr val="tx1"/>
                </a:solidFill>
                <a:latin typeface="Times New Roman" pitchFamily="18" charset="0"/>
              </a:defRPr>
            </a:lvl5pPr>
            <a:lvl6pPr marL="902330" defTabSz="921128" eaLnBrk="0" fontAlgn="base" hangingPunct="0">
              <a:spcBef>
                <a:spcPct val="0"/>
              </a:spcBef>
              <a:spcAft>
                <a:spcPct val="0"/>
              </a:spcAft>
              <a:defRPr sz="1200">
                <a:solidFill>
                  <a:schemeClr val="tx1"/>
                </a:solidFill>
                <a:latin typeface="Times New Roman" pitchFamily="18" charset="0"/>
              </a:defRPr>
            </a:lvl6pPr>
            <a:lvl7pPr marL="1353495" defTabSz="921128" eaLnBrk="0" fontAlgn="base" hangingPunct="0">
              <a:spcBef>
                <a:spcPct val="0"/>
              </a:spcBef>
              <a:spcAft>
                <a:spcPct val="0"/>
              </a:spcAft>
              <a:defRPr sz="1200">
                <a:solidFill>
                  <a:schemeClr val="tx1"/>
                </a:solidFill>
                <a:latin typeface="Times New Roman" pitchFamily="18" charset="0"/>
              </a:defRPr>
            </a:lvl7pPr>
            <a:lvl8pPr marL="1804660" defTabSz="921128" eaLnBrk="0" fontAlgn="base" hangingPunct="0">
              <a:spcBef>
                <a:spcPct val="0"/>
              </a:spcBef>
              <a:spcAft>
                <a:spcPct val="0"/>
              </a:spcAft>
              <a:defRPr sz="1200">
                <a:solidFill>
                  <a:schemeClr val="tx1"/>
                </a:solidFill>
                <a:latin typeface="Times New Roman" pitchFamily="18" charset="0"/>
              </a:defRPr>
            </a:lvl8pPr>
            <a:lvl9pPr marL="2255825" defTabSz="921128" eaLnBrk="0" fontAlgn="base" hangingPunct="0">
              <a:spcBef>
                <a:spcPct val="0"/>
              </a:spcBef>
              <a:spcAft>
                <a:spcPct val="0"/>
              </a:spcAft>
              <a:defRPr sz="1200">
                <a:solidFill>
                  <a:schemeClr val="tx1"/>
                </a:solidFill>
                <a:latin typeface="Times New Roman" pitchFamily="18" charset="0"/>
              </a:defRPr>
            </a:lvl9pPr>
          </a:lstStyle>
          <a:p>
            <a:pPr lvl="4">
              <a:defRPr/>
            </a:pPr>
            <a:r>
              <a:rPr lang="en-US">
                <a:solidFill>
                  <a:prstClr val="black"/>
                </a:solidFill>
              </a:rPr>
              <a:t>Edward Au (Marvell Semiconductor)</a:t>
            </a:r>
          </a:p>
        </p:txBody>
      </p:sp>
      <p:sp>
        <p:nvSpPr>
          <p:cNvPr id="277509" name="Rectangle 7"/>
          <p:cNvSpPr>
            <a:spLocks noGrp="1" noChangeArrowheads="1"/>
          </p:cNvSpPr>
          <p:nvPr>
            <p:ph type="sldNum" sz="quarter" idx="5"/>
          </p:nvPr>
        </p:nvSpPr>
        <p:spPr>
          <a:xfrm>
            <a:off x="3284538" y="8853488"/>
            <a:ext cx="409575" cy="368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Page </a:t>
            </a:r>
            <a:fld id="{6014CA95-3161-4881-A292-42A3F733D52E}" type="slidenum">
              <a:rPr lang="en-US" altLang="en-US" sz="1200" smtClean="0">
                <a:solidFill>
                  <a:srgbClr val="000000"/>
                </a:solidFill>
              </a:rPr>
              <a:pPr/>
              <a:t>67</a:t>
            </a:fld>
            <a:endParaRPr lang="en-US" altLang="en-US" sz="1200" smtClean="0">
              <a:solidFill>
                <a:srgbClr val="000000"/>
              </a:solidFill>
            </a:endParaRPr>
          </a:p>
        </p:txBody>
      </p:sp>
      <p:sp>
        <p:nvSpPr>
          <p:cNvPr id="24582" name="Rectangle 2"/>
          <p:cNvSpPr>
            <a:spLocks noGrp="1" noRot="1" noChangeAspect="1" noChangeArrowheads="1" noTextEdit="1"/>
          </p:cNvSpPr>
          <p:nvPr>
            <p:ph type="sldImg"/>
          </p:nvPr>
        </p:nvSpPr>
        <p:spPr>
          <a:xfrm>
            <a:off x="1150938" y="690563"/>
            <a:ext cx="4556125" cy="3417887"/>
          </a:xfrm>
          <a:ln cap="flat"/>
        </p:spPr>
      </p:sp>
      <p:sp>
        <p:nvSpPr>
          <p:cNvPr id="2775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93" rIns="93993"/>
          <a:lstStyle/>
          <a:p>
            <a:endParaRPr lang="en-US" altLang="en-US" smtClean="0">
              <a:ea typeface="ＭＳ Ｐゴシック" pitchFamily="34"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xfrm>
            <a:off x="3429000" y="90488"/>
            <a:ext cx="2784475" cy="215900"/>
          </a:xfrm>
        </p:spPr>
        <p:txBody>
          <a:bodyPr/>
          <a:lstStyle/>
          <a:p>
            <a:pPr>
              <a:defRPr/>
            </a:pPr>
            <a:r>
              <a:rPr lang="en-US">
                <a:solidFill>
                  <a:prstClr val="black"/>
                </a:solidFill>
              </a:rPr>
              <a:t>doc.: IEEE 802.11-11/0xxxr0</a:t>
            </a:r>
          </a:p>
        </p:txBody>
      </p:sp>
      <p:sp>
        <p:nvSpPr>
          <p:cNvPr id="14339" name="Rectangle 3"/>
          <p:cNvSpPr>
            <a:spLocks noGrp="1" noChangeArrowheads="1"/>
          </p:cNvSpPr>
          <p:nvPr>
            <p:ph type="dt" sz="quarter" idx="1"/>
          </p:nvPr>
        </p:nvSpPr>
        <p:spPr>
          <a:xfrm>
            <a:off x="646113" y="90488"/>
            <a:ext cx="2708275" cy="215900"/>
          </a:xfrm>
        </p:spPr>
        <p:txBody>
          <a:bodyPr/>
          <a:lstStyle/>
          <a:p>
            <a:pPr>
              <a:defRPr/>
            </a:pPr>
            <a:r>
              <a:rPr lang="en-US">
                <a:solidFill>
                  <a:prstClr val="black"/>
                </a:solidFill>
              </a:rPr>
              <a:t>November 2011</a:t>
            </a:r>
          </a:p>
        </p:txBody>
      </p:sp>
      <p:sp>
        <p:nvSpPr>
          <p:cNvPr id="14340" name="Rectangle 6"/>
          <p:cNvSpPr>
            <a:spLocks noGrp="1" noChangeArrowheads="1"/>
          </p:cNvSpPr>
          <p:nvPr>
            <p:ph type="ftr" sz="quarter" idx="4"/>
          </p:nvPr>
        </p:nvSpPr>
        <p:spPr>
          <a:xfrm>
            <a:off x="3730625" y="8853488"/>
            <a:ext cx="2482850" cy="184150"/>
          </a:xfrm>
        </p:spPr>
        <p:txBody>
          <a:bodyPr/>
          <a:lstStyle/>
          <a:p>
            <a:pPr lvl="4">
              <a:defRPr/>
            </a:pPr>
            <a:r>
              <a:rPr lang="en-US">
                <a:solidFill>
                  <a:prstClr val="black"/>
                </a:solidFill>
              </a:rPr>
              <a:t>Osama Aboul-Magd (Samsung)</a:t>
            </a:r>
          </a:p>
        </p:txBody>
      </p:sp>
      <p:sp>
        <p:nvSpPr>
          <p:cNvPr id="278533" name="Rectangle 7"/>
          <p:cNvSpPr>
            <a:spLocks noGrp="1" noChangeArrowheads="1"/>
          </p:cNvSpPr>
          <p:nvPr>
            <p:ph type="sldNum" sz="quarter" idx="5"/>
          </p:nvPr>
        </p:nvSpPr>
        <p:spPr>
          <a:xfrm>
            <a:off x="2901950" y="8853488"/>
            <a:ext cx="792163"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Page </a:t>
            </a:r>
            <a:fld id="{398CE2DE-126A-4E62-A679-BB7D55E6849B}" type="slidenum">
              <a:rPr lang="en-US" altLang="en-US" sz="1200" smtClean="0">
                <a:solidFill>
                  <a:srgbClr val="000000"/>
                </a:solidFill>
              </a:rPr>
              <a:pPr/>
              <a:t>68</a:t>
            </a:fld>
            <a:endParaRPr lang="en-US" altLang="en-US" sz="1200" smtClean="0">
              <a:solidFill>
                <a:srgbClr val="000000"/>
              </a:solidFill>
            </a:endParaRPr>
          </a:p>
        </p:txBody>
      </p:sp>
      <p:sp>
        <p:nvSpPr>
          <p:cNvPr id="25606" name="Rectangle 2"/>
          <p:cNvSpPr>
            <a:spLocks noGrp="1" noRot="1" noChangeAspect="1" noChangeArrowheads="1" noTextEdit="1"/>
          </p:cNvSpPr>
          <p:nvPr>
            <p:ph type="sldImg"/>
          </p:nvPr>
        </p:nvSpPr>
        <p:spPr>
          <a:xfrm>
            <a:off x="1150938" y="690563"/>
            <a:ext cx="4556125" cy="3417887"/>
          </a:xfrm>
          <a:ln cap="flat"/>
        </p:spPr>
      </p:sp>
      <p:sp>
        <p:nvSpPr>
          <p:cNvPr id="27853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93" rIns="93993"/>
          <a:lstStyle/>
          <a:p>
            <a:endParaRPr lang="en-US" altLang="en-US" smtClean="0">
              <a:ea typeface="ＭＳ Ｐゴシック" pitchFamily="34"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0938" y="690563"/>
            <a:ext cx="4556125" cy="3417887"/>
          </a:xfrm>
          <a:ln/>
        </p:spPr>
      </p:sp>
      <p:sp>
        <p:nvSpPr>
          <p:cNvPr id="27955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4" name="Header Placeholder 3"/>
          <p:cNvSpPr>
            <a:spLocks noGrp="1"/>
          </p:cNvSpPr>
          <p:nvPr>
            <p:ph type="hdr" sz="quarter"/>
          </p:nvPr>
        </p:nvSpPr>
        <p:spPr>
          <a:xfrm>
            <a:off x="3429000" y="90488"/>
            <a:ext cx="2784475" cy="215900"/>
          </a:xfrm>
        </p:spPr>
        <p:txBody>
          <a:bodyPr/>
          <a:lstStyle/>
          <a:p>
            <a:pPr>
              <a:defRPr/>
            </a:pPr>
            <a:r>
              <a:rPr lang="en-US">
                <a:solidFill>
                  <a:prstClr val="black"/>
                </a:solidFill>
              </a:rPr>
              <a:t>doc.: IEEE 802.11-15/0496r1</a:t>
            </a:r>
          </a:p>
        </p:txBody>
      </p:sp>
      <p:sp>
        <p:nvSpPr>
          <p:cNvPr id="5" name="Date Placeholder 4"/>
          <p:cNvSpPr>
            <a:spLocks noGrp="1"/>
          </p:cNvSpPr>
          <p:nvPr>
            <p:ph type="dt" sz="quarter" idx="1"/>
          </p:nvPr>
        </p:nvSpPr>
        <p:spPr>
          <a:xfrm>
            <a:off x="646113" y="90488"/>
            <a:ext cx="2708275" cy="215900"/>
          </a:xfrm>
        </p:spPr>
        <p:txBody>
          <a:bodyPr/>
          <a:lstStyle/>
          <a:p>
            <a:pPr>
              <a:defRPr/>
            </a:pPr>
            <a:r>
              <a:rPr lang="en-US">
                <a:solidFill>
                  <a:prstClr val="black"/>
                </a:solidFill>
              </a:rPr>
              <a:t>May 2015</a:t>
            </a:r>
          </a:p>
        </p:txBody>
      </p:sp>
      <p:sp>
        <p:nvSpPr>
          <p:cNvPr id="6" name="Footer Placeholder 5"/>
          <p:cNvSpPr>
            <a:spLocks noGrp="1"/>
          </p:cNvSpPr>
          <p:nvPr>
            <p:ph type="ftr" sz="quarter" idx="4"/>
          </p:nvPr>
        </p:nvSpPr>
        <p:spPr>
          <a:xfrm>
            <a:off x="3730625" y="8853488"/>
            <a:ext cx="2482850" cy="369887"/>
          </a:xfrm>
        </p:spPr>
        <p:txBody>
          <a:bodyPr/>
          <a:lstStyle/>
          <a:p>
            <a:pPr lvl="4">
              <a:defRPr/>
            </a:pPr>
            <a:r>
              <a:rPr lang="en-US">
                <a:solidFill>
                  <a:prstClr val="black"/>
                </a:solidFill>
              </a:rPr>
              <a:t>Edward Au (Marvell Semiconductor)</a:t>
            </a:r>
          </a:p>
        </p:txBody>
      </p:sp>
      <p:sp>
        <p:nvSpPr>
          <p:cNvPr id="279559" name="Slide Number Placeholder 6"/>
          <p:cNvSpPr>
            <a:spLocks noGrp="1"/>
          </p:cNvSpPr>
          <p:nvPr>
            <p:ph type="sldNum" sz="quarter" idx="5"/>
          </p:nvPr>
        </p:nvSpPr>
        <p:spPr>
          <a:xfrm>
            <a:off x="2901950" y="8853488"/>
            <a:ext cx="792163"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Page </a:t>
            </a:r>
            <a:fld id="{F0E80828-3369-4574-B04B-742835277C40}" type="slidenum">
              <a:rPr lang="en-US" altLang="en-US" sz="1200" smtClean="0">
                <a:solidFill>
                  <a:srgbClr val="000000"/>
                </a:solidFill>
              </a:rPr>
              <a:pPr/>
              <a:t>69</a:t>
            </a:fld>
            <a:endParaRPr lang="en-US" altLang="en-US" sz="1200" smtClean="0">
              <a:solidFill>
                <a:srgbClr val="000000"/>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xfrm>
            <a:off x="1150938" y="690563"/>
            <a:ext cx="4556125" cy="3417887"/>
          </a:xfrm>
          <a:ln/>
        </p:spPr>
      </p:sp>
      <p:sp>
        <p:nvSpPr>
          <p:cNvPr id="28057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4" name="Header Placeholder 3"/>
          <p:cNvSpPr>
            <a:spLocks noGrp="1"/>
          </p:cNvSpPr>
          <p:nvPr>
            <p:ph type="hdr" sz="quarter"/>
          </p:nvPr>
        </p:nvSpPr>
        <p:spPr>
          <a:xfrm>
            <a:off x="3429000" y="90488"/>
            <a:ext cx="2784475" cy="215900"/>
          </a:xfrm>
        </p:spPr>
        <p:txBody>
          <a:bodyPr/>
          <a:lstStyle/>
          <a:p>
            <a:pPr>
              <a:defRPr/>
            </a:pPr>
            <a:r>
              <a:rPr lang="en-US">
                <a:solidFill>
                  <a:prstClr val="black"/>
                </a:solidFill>
              </a:rPr>
              <a:t>doc.: IEEE 802.11-15/0496r1</a:t>
            </a:r>
          </a:p>
        </p:txBody>
      </p:sp>
      <p:sp>
        <p:nvSpPr>
          <p:cNvPr id="5" name="Date Placeholder 4"/>
          <p:cNvSpPr>
            <a:spLocks noGrp="1"/>
          </p:cNvSpPr>
          <p:nvPr>
            <p:ph type="dt" sz="quarter" idx="1"/>
          </p:nvPr>
        </p:nvSpPr>
        <p:spPr>
          <a:xfrm>
            <a:off x="646113" y="90488"/>
            <a:ext cx="2708275" cy="215900"/>
          </a:xfrm>
        </p:spPr>
        <p:txBody>
          <a:bodyPr/>
          <a:lstStyle/>
          <a:p>
            <a:pPr>
              <a:defRPr/>
            </a:pPr>
            <a:r>
              <a:rPr lang="en-US">
                <a:solidFill>
                  <a:prstClr val="black"/>
                </a:solidFill>
              </a:rPr>
              <a:t>May 2015</a:t>
            </a:r>
          </a:p>
        </p:txBody>
      </p:sp>
      <p:sp>
        <p:nvSpPr>
          <p:cNvPr id="6" name="Footer Placeholder 5"/>
          <p:cNvSpPr>
            <a:spLocks noGrp="1"/>
          </p:cNvSpPr>
          <p:nvPr>
            <p:ph type="ftr" sz="quarter" idx="4"/>
          </p:nvPr>
        </p:nvSpPr>
        <p:spPr>
          <a:xfrm>
            <a:off x="3730625" y="8853488"/>
            <a:ext cx="2482850" cy="369887"/>
          </a:xfrm>
        </p:spPr>
        <p:txBody>
          <a:bodyPr/>
          <a:lstStyle/>
          <a:p>
            <a:pPr lvl="4">
              <a:defRPr/>
            </a:pPr>
            <a:r>
              <a:rPr lang="en-US">
                <a:solidFill>
                  <a:prstClr val="black"/>
                </a:solidFill>
              </a:rPr>
              <a:t>Edward Au (Marvell Semiconductor)</a:t>
            </a:r>
          </a:p>
        </p:txBody>
      </p:sp>
      <p:sp>
        <p:nvSpPr>
          <p:cNvPr id="280583" name="Slide Number Placeholder 6"/>
          <p:cNvSpPr>
            <a:spLocks noGrp="1"/>
          </p:cNvSpPr>
          <p:nvPr>
            <p:ph type="sldNum" sz="quarter" idx="5"/>
          </p:nvPr>
        </p:nvSpPr>
        <p:spPr>
          <a:xfrm>
            <a:off x="2901950" y="8853488"/>
            <a:ext cx="792163"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Page </a:t>
            </a:r>
            <a:fld id="{D539746A-5F3A-434E-BE6D-64BD25971032}" type="slidenum">
              <a:rPr lang="en-US" altLang="en-US" sz="1200" smtClean="0">
                <a:solidFill>
                  <a:srgbClr val="000000"/>
                </a:solidFill>
              </a:rPr>
              <a:pPr/>
              <a:t>70</a:t>
            </a:fld>
            <a:endParaRPr lang="en-US" altLang="en-US" sz="1200" smtClean="0">
              <a:solidFill>
                <a:srgbClr val="000000"/>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hdr" sz="quarter"/>
          </p:nvPr>
        </p:nvSpPr>
        <p:spPr>
          <a:xfrm>
            <a:off x="3429000" y="90488"/>
            <a:ext cx="27844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smtClean="0">
                <a:solidFill>
                  <a:srgbClr val="000000"/>
                </a:solidFill>
              </a:rPr>
              <a:t>doc.: IEEE 802.11-15/0496r1</a:t>
            </a:r>
          </a:p>
        </p:txBody>
      </p:sp>
      <p:sp>
        <p:nvSpPr>
          <p:cNvPr id="281603" name="Rectangle 3"/>
          <p:cNvSpPr>
            <a:spLocks noGrp="1" noChangeArrowheads="1"/>
          </p:cNvSpPr>
          <p:nvPr>
            <p:ph type="dt" sz="quarter" idx="1"/>
          </p:nvPr>
        </p:nvSpPr>
        <p:spPr>
          <a:xfrm>
            <a:off x="646113" y="90488"/>
            <a:ext cx="27082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smtClean="0">
                <a:solidFill>
                  <a:srgbClr val="000000"/>
                </a:solidFill>
              </a:rPr>
              <a:t>May 2015</a:t>
            </a:r>
          </a:p>
        </p:txBody>
      </p:sp>
      <p:sp>
        <p:nvSpPr>
          <p:cNvPr id="281604" name="Rectangle 6"/>
          <p:cNvSpPr>
            <a:spLocks noGrp="1" noChangeArrowheads="1"/>
          </p:cNvSpPr>
          <p:nvPr>
            <p:ph type="ftr" sz="quarter" idx="4"/>
          </p:nvPr>
        </p:nvSpPr>
        <p:spPr>
          <a:xfrm>
            <a:off x="3730625" y="8853488"/>
            <a:ext cx="2482850" cy="3698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450850" defTabSz="920750">
              <a:defRPr sz="3200">
                <a:solidFill>
                  <a:schemeClr val="tx1"/>
                </a:solidFill>
                <a:latin typeface="Times New Roman" pitchFamily="18" charset="0"/>
                <a:ea typeface="ＭＳ Ｐゴシック" pitchFamily="34" charset="-128"/>
              </a:defRPr>
            </a:lvl5pPr>
            <a:lvl6pPr marL="90805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136525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182245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227965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lvl="4"/>
            <a:r>
              <a:rPr lang="en-US" altLang="en-US" sz="1200" smtClean="0">
                <a:solidFill>
                  <a:srgbClr val="000000"/>
                </a:solidFill>
              </a:rPr>
              <a:t>Edward Au (Marvell Semiconductor)</a:t>
            </a:r>
          </a:p>
        </p:txBody>
      </p:sp>
      <p:sp>
        <p:nvSpPr>
          <p:cNvPr id="281605" name="Rectangle 7"/>
          <p:cNvSpPr>
            <a:spLocks noGrp="1" noChangeArrowheads="1"/>
          </p:cNvSpPr>
          <p:nvPr>
            <p:ph type="sldNum" sz="quarter" idx="5"/>
          </p:nvPr>
        </p:nvSpPr>
        <p:spPr>
          <a:xfrm>
            <a:off x="2901950" y="8853488"/>
            <a:ext cx="792163"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Page </a:t>
            </a:r>
            <a:fld id="{B93932C3-0BCC-410B-A646-C359C3E4FD59}" type="slidenum">
              <a:rPr lang="en-US" altLang="en-US" sz="1200" smtClean="0">
                <a:solidFill>
                  <a:srgbClr val="000000"/>
                </a:solidFill>
              </a:rPr>
              <a:pPr/>
              <a:t>71</a:t>
            </a:fld>
            <a:endParaRPr lang="en-US" altLang="en-US" sz="1200" smtClean="0">
              <a:solidFill>
                <a:srgbClr val="000000"/>
              </a:solidFill>
            </a:endParaRPr>
          </a:p>
        </p:txBody>
      </p:sp>
      <p:sp>
        <p:nvSpPr>
          <p:cNvPr id="28678" name="Rectangle 2"/>
          <p:cNvSpPr>
            <a:spLocks noGrp="1" noRot="1" noChangeAspect="1" noChangeArrowheads="1" noTextEdit="1"/>
          </p:cNvSpPr>
          <p:nvPr>
            <p:ph type="sldImg"/>
          </p:nvPr>
        </p:nvSpPr>
        <p:spPr>
          <a:xfrm>
            <a:off x="1150938" y="690563"/>
            <a:ext cx="4556125" cy="3417887"/>
          </a:xfrm>
          <a:ln/>
        </p:spPr>
      </p:sp>
      <p:sp>
        <p:nvSpPr>
          <p:cNvPr id="28160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hdr" sz="quarter"/>
          </p:nvPr>
        </p:nvSpPr>
        <p:spPr>
          <a:xfrm>
            <a:off x="3429000" y="90488"/>
            <a:ext cx="27844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smtClean="0">
                <a:solidFill>
                  <a:srgbClr val="000000"/>
                </a:solidFill>
              </a:rPr>
              <a:t>doc.: IEEE 802.11-15/0496r1</a:t>
            </a:r>
          </a:p>
        </p:txBody>
      </p:sp>
      <p:sp>
        <p:nvSpPr>
          <p:cNvPr id="282627" name="Rectangle 3"/>
          <p:cNvSpPr>
            <a:spLocks noGrp="1" noChangeArrowheads="1"/>
          </p:cNvSpPr>
          <p:nvPr>
            <p:ph type="dt" sz="quarter" idx="1"/>
          </p:nvPr>
        </p:nvSpPr>
        <p:spPr>
          <a:xfrm>
            <a:off x="646113" y="90488"/>
            <a:ext cx="27082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smtClean="0">
                <a:solidFill>
                  <a:srgbClr val="000000"/>
                </a:solidFill>
              </a:rPr>
              <a:t>May 2015</a:t>
            </a:r>
          </a:p>
        </p:txBody>
      </p:sp>
      <p:sp>
        <p:nvSpPr>
          <p:cNvPr id="282628" name="Rectangle 6"/>
          <p:cNvSpPr>
            <a:spLocks noGrp="1" noChangeArrowheads="1"/>
          </p:cNvSpPr>
          <p:nvPr>
            <p:ph type="ftr" sz="quarter" idx="4"/>
          </p:nvPr>
        </p:nvSpPr>
        <p:spPr>
          <a:xfrm>
            <a:off x="3730625" y="8853488"/>
            <a:ext cx="2482850" cy="3698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450850" defTabSz="920750">
              <a:defRPr sz="3200">
                <a:solidFill>
                  <a:schemeClr val="tx1"/>
                </a:solidFill>
                <a:latin typeface="Times New Roman" pitchFamily="18" charset="0"/>
                <a:ea typeface="ＭＳ Ｐゴシック" pitchFamily="34" charset="-128"/>
              </a:defRPr>
            </a:lvl5pPr>
            <a:lvl6pPr marL="90805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136525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182245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227965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lvl="4"/>
            <a:r>
              <a:rPr lang="en-US" altLang="en-US" sz="1200" smtClean="0">
                <a:solidFill>
                  <a:srgbClr val="000000"/>
                </a:solidFill>
              </a:rPr>
              <a:t>Edward Au (Marvell Semiconductor)</a:t>
            </a:r>
          </a:p>
        </p:txBody>
      </p:sp>
      <p:sp>
        <p:nvSpPr>
          <p:cNvPr id="282629" name="Rectangle 7"/>
          <p:cNvSpPr>
            <a:spLocks noGrp="1" noChangeArrowheads="1"/>
          </p:cNvSpPr>
          <p:nvPr>
            <p:ph type="sldNum" sz="quarter" idx="5"/>
          </p:nvPr>
        </p:nvSpPr>
        <p:spPr>
          <a:xfrm>
            <a:off x="2901950" y="8853488"/>
            <a:ext cx="792163"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Page </a:t>
            </a:r>
            <a:fld id="{E6845B52-5830-4C10-B3E4-D957C5AC5AC1}" type="slidenum">
              <a:rPr lang="en-US" altLang="en-US" sz="1200" smtClean="0">
                <a:solidFill>
                  <a:srgbClr val="000000"/>
                </a:solidFill>
              </a:rPr>
              <a:pPr/>
              <a:t>72</a:t>
            </a:fld>
            <a:endParaRPr lang="en-US" altLang="en-US" sz="1200" smtClean="0">
              <a:solidFill>
                <a:srgbClr val="000000"/>
              </a:solidFill>
            </a:endParaRPr>
          </a:p>
        </p:txBody>
      </p:sp>
      <p:sp>
        <p:nvSpPr>
          <p:cNvPr id="29702" name="Rectangle 2"/>
          <p:cNvSpPr>
            <a:spLocks noGrp="1" noRot="1" noChangeAspect="1" noChangeArrowheads="1" noTextEdit="1"/>
          </p:cNvSpPr>
          <p:nvPr>
            <p:ph type="sldImg"/>
          </p:nvPr>
        </p:nvSpPr>
        <p:spPr>
          <a:xfrm>
            <a:off x="1150938" y="690563"/>
            <a:ext cx="4556125" cy="3417887"/>
          </a:xfrm>
          <a:ln/>
        </p:spPr>
      </p:sp>
      <p:sp>
        <p:nvSpPr>
          <p:cNvPr id="2826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0938" y="690563"/>
            <a:ext cx="4556125" cy="3417887"/>
          </a:xfrm>
        </p:spPr>
      </p:sp>
      <p:sp>
        <p:nvSpPr>
          <p:cNvPr id="283651" name="Notizenplatzhalter 2"/>
          <p:cNvSpPr>
            <a:spLocks noGrp="1"/>
          </p:cNvSpPr>
          <p:nvPr>
            <p:ph type="body" idx="1"/>
          </p:nvPr>
        </p:nvSpPr>
        <p:spPr>
          <a:noFill/>
        </p:spPr>
        <p:txBody>
          <a:bodyPr/>
          <a:lstStyle/>
          <a:p>
            <a:endParaRPr lang="en-US" smtClean="0">
              <a:ea typeface="ＭＳ Ｐゴシック" pitchFamily="34" charset="-128"/>
            </a:endParaRPr>
          </a:p>
        </p:txBody>
      </p:sp>
      <p:sp>
        <p:nvSpPr>
          <p:cNvPr id="4" name="Kopfzeilenplatzhalter 3"/>
          <p:cNvSpPr>
            <a:spLocks noGrp="1"/>
          </p:cNvSpPr>
          <p:nvPr>
            <p:ph type="hdr" sz="quarter"/>
          </p:nvPr>
        </p:nvSpPr>
        <p:spPr>
          <a:xfrm>
            <a:off x="3429000" y="90488"/>
            <a:ext cx="2784475" cy="215900"/>
          </a:xfrm>
        </p:spPr>
        <p:txBody>
          <a:bodyPr/>
          <a:lstStyle/>
          <a:p>
            <a:pPr>
              <a:defRPr/>
            </a:pPr>
            <a:r>
              <a:rPr lang="en-US" altLang="en-US" smtClean="0">
                <a:solidFill>
                  <a:prstClr val="black"/>
                </a:solidFill>
              </a:rPr>
              <a:t>doc.: IEEE 802.15-&lt;doc#&gt;</a:t>
            </a:r>
            <a:endParaRPr lang="en-US" altLang="en-US">
              <a:solidFill>
                <a:prstClr val="black"/>
              </a:solidFill>
            </a:endParaRPr>
          </a:p>
        </p:txBody>
      </p:sp>
      <p:sp>
        <p:nvSpPr>
          <p:cNvPr id="5" name="Datumsplatzhalter 4"/>
          <p:cNvSpPr>
            <a:spLocks noGrp="1"/>
          </p:cNvSpPr>
          <p:nvPr>
            <p:ph type="dt" sz="quarter" idx="1"/>
          </p:nvPr>
        </p:nvSpPr>
        <p:spPr>
          <a:xfrm>
            <a:off x="646113" y="90488"/>
            <a:ext cx="2708275" cy="215900"/>
          </a:xfrm>
        </p:spPr>
        <p:txBody>
          <a:bodyPr/>
          <a:lstStyle/>
          <a:p>
            <a:pPr>
              <a:defRPr/>
            </a:pPr>
            <a:r>
              <a:rPr lang="en-US" altLang="en-US" smtClean="0">
                <a:solidFill>
                  <a:prstClr val="black"/>
                </a:solidFill>
              </a:rPr>
              <a:t>&lt;month year&gt;</a:t>
            </a:r>
            <a:endParaRPr lang="en-US" altLang="en-US">
              <a:solidFill>
                <a:prstClr val="black"/>
              </a:solidFill>
            </a:endParaRPr>
          </a:p>
        </p:txBody>
      </p:sp>
      <p:sp>
        <p:nvSpPr>
          <p:cNvPr id="6" name="Fußzeilenplatzhalter 5"/>
          <p:cNvSpPr>
            <a:spLocks noGrp="1"/>
          </p:cNvSpPr>
          <p:nvPr>
            <p:ph type="ftr" sz="quarter" idx="4"/>
          </p:nvPr>
        </p:nvSpPr>
        <p:spPr>
          <a:xfrm>
            <a:off x="3730625" y="8853488"/>
            <a:ext cx="2482850" cy="184150"/>
          </a:xfrm>
        </p:spPr>
        <p:txBody>
          <a:bodyPr/>
          <a:lstStyle/>
          <a:p>
            <a:pPr lvl="4">
              <a:defRPr/>
            </a:pPr>
            <a:r>
              <a:rPr lang="en-US" altLang="en-US" smtClean="0">
                <a:solidFill>
                  <a:prstClr val="black"/>
                </a:solidFill>
              </a:rPr>
              <a:t>&lt;author&gt;, &lt;company&gt;</a:t>
            </a:r>
            <a:endParaRPr lang="en-US" altLang="en-US">
              <a:solidFill>
                <a:prstClr val="black"/>
              </a:solidFill>
            </a:endParaRPr>
          </a:p>
        </p:txBody>
      </p:sp>
      <p:sp>
        <p:nvSpPr>
          <p:cNvPr id="283655" name="Foliennummernplatzhalter 6"/>
          <p:cNvSpPr>
            <a:spLocks noGrp="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Page </a:t>
            </a:r>
            <a:fld id="{97F46F7A-F877-4869-AF38-1C9EA1833FF6}" type="slidenum">
              <a:rPr lang="en-US" altLang="en-US" sz="1200" smtClean="0">
                <a:solidFill>
                  <a:srgbClr val="000000"/>
                </a:solidFill>
              </a:rPr>
              <a:pPr/>
              <a:t>82</a:t>
            </a:fld>
            <a:endParaRPr lang="en-US" altLang="en-US" sz="1200" smtClean="0">
              <a:solidFill>
                <a:srgbClr val="000000"/>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0938" y="690563"/>
            <a:ext cx="4556125" cy="3417887"/>
          </a:xfrm>
        </p:spPr>
      </p:sp>
      <p:sp>
        <p:nvSpPr>
          <p:cNvPr id="284675" name="슬라이드 노트 개체 틀 2"/>
          <p:cNvSpPr>
            <a:spLocks noGrp="1"/>
          </p:cNvSpPr>
          <p:nvPr>
            <p:ph type="body" idx="1"/>
          </p:nvPr>
        </p:nvSpPr>
        <p:spPr>
          <a:noFill/>
        </p:spPr>
        <p:txBody>
          <a:bodyPr/>
          <a:lstStyle/>
          <a:p>
            <a:endParaRPr lang="ko-KR" altLang="en-US" smtClean="0">
              <a:ea typeface="ＭＳ Ｐゴシック" pitchFamily="34" charset="-128"/>
            </a:endParaRPr>
          </a:p>
        </p:txBody>
      </p:sp>
      <p:sp>
        <p:nvSpPr>
          <p:cNvPr id="4" name="머리글 개체 틀 3"/>
          <p:cNvSpPr>
            <a:spLocks noGrp="1"/>
          </p:cNvSpPr>
          <p:nvPr>
            <p:ph type="hdr" sz="quarter"/>
          </p:nvPr>
        </p:nvSpPr>
        <p:spPr>
          <a:xfrm>
            <a:off x="3429000" y="90488"/>
            <a:ext cx="2784475" cy="215900"/>
          </a:xfrm>
        </p:spPr>
        <p:txBody>
          <a:bodyPr/>
          <a:lstStyle/>
          <a:p>
            <a:pPr>
              <a:defRPr/>
            </a:pPr>
            <a:endParaRPr lang="en-US" altLang="ko-KR">
              <a:solidFill>
                <a:prstClr val="black"/>
              </a:solidFill>
            </a:endParaRPr>
          </a:p>
        </p:txBody>
      </p:sp>
      <p:sp>
        <p:nvSpPr>
          <p:cNvPr id="5" name="날짜 개체 틀 4"/>
          <p:cNvSpPr>
            <a:spLocks noGrp="1"/>
          </p:cNvSpPr>
          <p:nvPr>
            <p:ph type="dt" sz="quarter" idx="1"/>
          </p:nvPr>
        </p:nvSpPr>
        <p:spPr>
          <a:xfrm>
            <a:off x="646113" y="90488"/>
            <a:ext cx="2708275" cy="215900"/>
          </a:xfrm>
        </p:spPr>
        <p:txBody>
          <a:bodyPr/>
          <a:lstStyle/>
          <a:p>
            <a:pPr>
              <a:defRPr/>
            </a:pPr>
            <a:fld id="{96B197B8-484B-437B-A405-C7D6A443CD1A}" type="datetime6">
              <a:rPr lang="en-US" altLang="ko-KR" smtClean="0">
                <a:solidFill>
                  <a:prstClr val="black"/>
                </a:solidFill>
              </a:rPr>
              <a:pPr>
                <a:defRPr/>
              </a:pPr>
              <a:t>November 17</a:t>
            </a:fld>
            <a:endParaRPr lang="en-US" altLang="ko-KR">
              <a:solidFill>
                <a:prstClr val="black"/>
              </a:solidFill>
            </a:endParaRPr>
          </a:p>
        </p:txBody>
      </p:sp>
      <p:sp>
        <p:nvSpPr>
          <p:cNvPr id="284678" name="슬라이드 번호 개체 틀 5"/>
          <p:cNvSpPr>
            <a:spLocks noGrp="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smtClean="0">
                <a:solidFill>
                  <a:srgbClr val="000000"/>
                </a:solidFill>
              </a:rPr>
              <a:t>Page </a:t>
            </a:r>
            <a:fld id="{D2B10886-4F92-4671-B836-FE2702C36312}" type="slidenum">
              <a:rPr lang="en-US" altLang="ko-KR" sz="1200" smtClean="0">
                <a:solidFill>
                  <a:srgbClr val="000000"/>
                </a:solidFill>
              </a:rPr>
              <a:pPr/>
              <a:t>89</a:t>
            </a:fld>
            <a:endParaRPr lang="en-US" altLang="ko-KR" sz="1200" smtClean="0">
              <a:solidFill>
                <a:srgbClr val="000000"/>
              </a:solidFil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xfrm>
            <a:off x="646113" y="90488"/>
            <a:ext cx="2708275" cy="215900"/>
          </a:xfrm>
        </p:spPr>
        <p:txBody>
          <a:bodyPr/>
          <a:lstStyle/>
          <a:p>
            <a:pPr>
              <a:defRPr/>
            </a:pPr>
            <a:fld id="{0ABCF9E2-B099-45B5-9F7C-BA0CA59BDA45}" type="datetime6">
              <a:rPr lang="en-US" altLang="ko-KR">
                <a:solidFill>
                  <a:prstClr val="black"/>
                </a:solidFill>
              </a:rPr>
              <a:pPr>
                <a:defRPr/>
              </a:pPr>
              <a:t>November 17</a:t>
            </a:fld>
            <a:endParaRPr lang="en-US" altLang="ko-KR" dirty="0">
              <a:solidFill>
                <a:prstClr val="black"/>
              </a:solidFill>
            </a:endParaRPr>
          </a:p>
        </p:txBody>
      </p:sp>
      <p:sp>
        <p:nvSpPr>
          <p:cNvPr id="285699" name="Rectangle 7"/>
          <p:cNvSpPr>
            <a:spLocks noGrp="1" noChangeArrowheads="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smtClean="0">
                <a:solidFill>
                  <a:srgbClr val="000000"/>
                </a:solidFill>
              </a:rPr>
              <a:t>Page </a:t>
            </a:r>
            <a:fld id="{0F47D132-F737-44FC-A433-D0C9729864DD}" type="slidenum">
              <a:rPr lang="en-US" altLang="ko-KR" sz="1200" smtClean="0">
                <a:solidFill>
                  <a:srgbClr val="000000"/>
                </a:solidFill>
              </a:rPr>
              <a:pPr/>
              <a:t>90</a:t>
            </a:fld>
            <a:endParaRPr lang="en-US" altLang="ko-KR" sz="1200" smtClean="0">
              <a:solidFill>
                <a:srgbClr val="000000"/>
              </a:solidFill>
            </a:endParaRPr>
          </a:p>
        </p:txBody>
      </p:sp>
      <p:sp>
        <p:nvSpPr>
          <p:cNvPr id="20484" name="Rectangle 2"/>
          <p:cNvSpPr>
            <a:spLocks noGrp="1" noRot="1" noChangeAspect="1" noChangeArrowheads="1" noTextEdit="1"/>
          </p:cNvSpPr>
          <p:nvPr>
            <p:ph type="sldImg"/>
          </p:nvPr>
        </p:nvSpPr>
        <p:spPr>
          <a:xfrm>
            <a:off x="1150938" y="690563"/>
            <a:ext cx="4556125" cy="3417887"/>
          </a:xfrm>
          <a:ln/>
        </p:spPr>
      </p:sp>
      <p:sp>
        <p:nvSpPr>
          <p:cNvPr id="285701" name="Rectangle 3"/>
          <p:cNvSpPr>
            <a:spLocks noGrp="1" noChangeArrowheads="1"/>
          </p:cNvSpPr>
          <p:nvPr>
            <p:ph type="body" idx="1"/>
          </p:nvPr>
        </p:nvSpPr>
        <p:spPr>
          <a:noFill/>
        </p:spPr>
        <p:txBody>
          <a:bodyPr/>
          <a:lstStyle/>
          <a:p>
            <a:endParaRPr lang="en-GB" altLang="ko-KR" smtClean="0">
              <a:ea typeface="Gulim" pitchFamily="34" charset="-127"/>
            </a:endParaRPr>
          </a:p>
        </p:txBody>
      </p:sp>
      <p:sp>
        <p:nvSpPr>
          <p:cNvPr id="6" name="머리글 개체 틀 5"/>
          <p:cNvSpPr>
            <a:spLocks noGrp="1"/>
          </p:cNvSpPr>
          <p:nvPr>
            <p:ph type="hdr" sz="quarter"/>
          </p:nvPr>
        </p:nvSpPr>
        <p:spPr>
          <a:xfrm>
            <a:off x="3429000" y="90488"/>
            <a:ext cx="2784475" cy="215900"/>
          </a:xfrm>
        </p:spPr>
        <p:txBody>
          <a:bodyPr/>
          <a:lstStyle/>
          <a:p>
            <a:pPr>
              <a:defRPr/>
            </a:pPr>
            <a:endParaRPr lang="en-US" altLang="ko-KR">
              <a:solidFill>
                <a:prstClr val="black"/>
              </a:solidFil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xfrm>
            <a:off x="646113" y="90488"/>
            <a:ext cx="2708275" cy="215900"/>
          </a:xfrm>
        </p:spPr>
        <p:txBody>
          <a:bodyPr/>
          <a:lstStyle/>
          <a:p>
            <a:pPr>
              <a:defRPr/>
            </a:pPr>
            <a:fld id="{4E5BE05F-4AB7-4FD6-85B9-D9827F26D10D}" type="datetime6">
              <a:rPr lang="en-US" altLang="ko-KR">
                <a:solidFill>
                  <a:prstClr val="black"/>
                </a:solidFill>
              </a:rPr>
              <a:pPr>
                <a:defRPr/>
              </a:pPr>
              <a:t>November 17</a:t>
            </a:fld>
            <a:endParaRPr lang="en-US" altLang="ko-KR" dirty="0">
              <a:solidFill>
                <a:prstClr val="black"/>
              </a:solidFill>
            </a:endParaRPr>
          </a:p>
        </p:txBody>
      </p:sp>
      <p:sp>
        <p:nvSpPr>
          <p:cNvPr id="286723" name="Rectangle 7"/>
          <p:cNvSpPr>
            <a:spLocks noGrp="1" noChangeArrowheads="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smtClean="0">
                <a:solidFill>
                  <a:srgbClr val="000000"/>
                </a:solidFill>
              </a:rPr>
              <a:t>Page </a:t>
            </a:r>
            <a:fld id="{44127690-CAAC-407B-B781-264B2C4AC6ED}" type="slidenum">
              <a:rPr lang="en-US" altLang="ko-KR" sz="1200" smtClean="0">
                <a:solidFill>
                  <a:srgbClr val="000000"/>
                </a:solidFill>
              </a:rPr>
              <a:pPr/>
              <a:t>92</a:t>
            </a:fld>
            <a:endParaRPr lang="en-US" altLang="ko-KR" sz="1200" smtClean="0">
              <a:solidFill>
                <a:srgbClr val="000000"/>
              </a:solidFill>
            </a:endParaRPr>
          </a:p>
        </p:txBody>
      </p:sp>
      <p:sp>
        <p:nvSpPr>
          <p:cNvPr id="22532" name="Rectangle 2"/>
          <p:cNvSpPr>
            <a:spLocks noGrp="1" noRot="1" noChangeAspect="1" noChangeArrowheads="1" noTextEdit="1"/>
          </p:cNvSpPr>
          <p:nvPr>
            <p:ph type="sldImg"/>
          </p:nvPr>
        </p:nvSpPr>
        <p:spPr>
          <a:xfrm>
            <a:off x="1150938" y="690563"/>
            <a:ext cx="4556125" cy="3417887"/>
          </a:xfrm>
          <a:ln/>
        </p:spPr>
      </p:sp>
      <p:sp>
        <p:nvSpPr>
          <p:cNvPr id="286725" name="Rectangle 3"/>
          <p:cNvSpPr>
            <a:spLocks noGrp="1" noChangeArrowheads="1"/>
          </p:cNvSpPr>
          <p:nvPr>
            <p:ph type="body" idx="1"/>
          </p:nvPr>
        </p:nvSpPr>
        <p:spPr>
          <a:noFill/>
        </p:spPr>
        <p:txBody>
          <a:bodyPr/>
          <a:lstStyle/>
          <a:p>
            <a:endParaRPr lang="en-GB" altLang="ko-KR" smtClean="0">
              <a:ea typeface="Gulim" pitchFamily="34" charset="-127"/>
            </a:endParaRPr>
          </a:p>
        </p:txBody>
      </p:sp>
      <p:sp>
        <p:nvSpPr>
          <p:cNvPr id="6" name="머리글 개체 틀 5"/>
          <p:cNvSpPr>
            <a:spLocks noGrp="1"/>
          </p:cNvSpPr>
          <p:nvPr>
            <p:ph type="hdr" sz="quarter"/>
          </p:nvPr>
        </p:nvSpPr>
        <p:spPr>
          <a:xfrm>
            <a:off x="3429000" y="90488"/>
            <a:ext cx="2784475" cy="215900"/>
          </a:xfrm>
        </p:spPr>
        <p:txBody>
          <a:bodyPr/>
          <a:lstStyle/>
          <a:p>
            <a:pPr>
              <a:defRPr/>
            </a:pPr>
            <a:endParaRPr lang="en-US" altLang="ko-KR">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0882" name="Rectangle 7"/>
          <p:cNvSpPr>
            <a:spLocks noGrp="1" noChangeArrowheads="1"/>
          </p:cNvSpPr>
          <p:nvPr>
            <p:ph type="dt" sz="quarter" idx="1"/>
          </p:nvPr>
        </p:nvSpPr>
        <p:spPr>
          <a:xfrm>
            <a:off x="646113" y="90488"/>
            <a:ext cx="27082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r>
              <a:rPr lang="en-US" altLang="en-US" sz="1400" smtClean="0">
                <a:solidFill>
                  <a:srgbClr val="000000"/>
                </a:solidFill>
                <a:ea typeface="Arial Unicode MS" pitchFamily="34" charset="-128"/>
                <a:cs typeface="Arial Unicode MS" pitchFamily="34" charset="-128"/>
              </a:rPr>
              <a:t>07/12/10</a:t>
            </a:r>
          </a:p>
        </p:txBody>
      </p:sp>
      <p:sp>
        <p:nvSpPr>
          <p:cNvPr id="250883" name="Rectangle 11"/>
          <p:cNvSpPr>
            <a:spLocks noGrp="1" noChangeArrowheads="1"/>
          </p:cNvSpPr>
          <p:nvPr>
            <p:ph type="sldNum" sz="quarter" idx="5"/>
          </p:nvPr>
        </p:nvSpPr>
        <p:spPr>
          <a:xfrm>
            <a:off x="2901950" y="8853488"/>
            <a:ext cx="792163" cy="738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r>
              <a:rPr lang="en-US" altLang="en-US" sz="2400" smtClean="0">
                <a:solidFill>
                  <a:srgbClr val="000000"/>
                </a:solidFill>
              </a:rPr>
              <a:t>Page </a:t>
            </a:r>
            <a:fld id="{1E863058-E1EB-42A2-9EDA-C0F45A52B580}" type="slidenum">
              <a:rPr lang="en-US" altLang="en-US" sz="2400" smtClean="0">
                <a:solidFill>
                  <a:srgbClr val="000000"/>
                </a:solidFill>
              </a:rPr>
              <a:pPr/>
              <a:t>12</a:t>
            </a:fld>
            <a:endParaRPr lang="en-US" altLang="en-US" sz="2400" smtClean="0">
              <a:solidFill>
                <a:srgbClr val="000000"/>
              </a:solidFill>
            </a:endParaRPr>
          </a:p>
        </p:txBody>
      </p:sp>
      <p:sp>
        <p:nvSpPr>
          <p:cNvPr id="250884" name="Text Box 1"/>
          <p:cNvSpPr txBox="1">
            <a:spLocks noChangeArrowheads="1"/>
          </p:cNvSpPr>
          <p:nvPr/>
        </p:nvSpPr>
        <p:spPr bwMode="auto">
          <a:xfrm>
            <a:off x="646113" y="90488"/>
            <a:ext cx="2708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eaLnBrk="1" hangingPunct="1">
              <a:buSzPct val="100000"/>
            </a:pPr>
            <a:r>
              <a:rPr lang="en-US" altLang="en-US" sz="1400" b="1">
                <a:solidFill>
                  <a:srgbClr val="000000"/>
                </a:solidFill>
              </a:rPr>
              <a:t>Jul 12, 2010</a:t>
            </a:r>
          </a:p>
        </p:txBody>
      </p:sp>
      <p:sp>
        <p:nvSpPr>
          <p:cNvPr id="250885" name="Text Box 2"/>
          <p:cNvSpPr txBox="1">
            <a:spLocks noChangeArrowheads="1"/>
          </p:cNvSpPr>
          <p:nvPr/>
        </p:nvSpPr>
        <p:spPr bwMode="auto">
          <a:xfrm>
            <a:off x="2901950" y="8851900"/>
            <a:ext cx="7921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r" eaLnBrk="1" hangingPunct="1">
              <a:buSzPct val="100000"/>
            </a:pPr>
            <a:r>
              <a:rPr lang="en-US" altLang="en-US" sz="1200">
                <a:solidFill>
                  <a:srgbClr val="000000"/>
                </a:solidFill>
              </a:rPr>
              <a:t>Page </a:t>
            </a:r>
            <a:fld id="{A0B26ABC-AB4E-4068-BDCA-105FDC24DD8F}" type="slidenum">
              <a:rPr lang="en-US" altLang="en-US" sz="1200">
                <a:solidFill>
                  <a:srgbClr val="000000"/>
                </a:solidFill>
              </a:rPr>
              <a:pPr algn="r" eaLnBrk="1" hangingPunct="1">
                <a:buSzPct val="100000"/>
              </a:pPr>
              <a:t>12</a:t>
            </a:fld>
            <a:endParaRPr lang="en-US" altLang="en-US" sz="1200">
              <a:solidFill>
                <a:srgbClr val="000000"/>
              </a:solidFill>
            </a:endParaRPr>
          </a:p>
        </p:txBody>
      </p:sp>
      <p:sp>
        <p:nvSpPr>
          <p:cNvPr id="10246" name="Text Box 3"/>
          <p:cNvSpPr>
            <a:spLocks noGrp="1" noRot="1" noChangeAspect="1" noChangeArrowheads="1" noTextEdit="1"/>
          </p:cNvSpPr>
          <p:nvPr>
            <p:ph type="sldImg"/>
          </p:nvPr>
        </p:nvSpPr>
        <p:spPr>
          <a:xfrm>
            <a:off x="1154113" y="692150"/>
            <a:ext cx="4554537" cy="3414713"/>
          </a:xfrm>
          <a:solidFill>
            <a:srgbClr val="FFFFFF"/>
          </a:solidFill>
          <a:ln/>
        </p:spPr>
      </p:sp>
      <p:sp>
        <p:nvSpPr>
          <p:cNvPr id="250887" name="Text Box 4"/>
          <p:cNvSpPr>
            <a:spLocks noGrp="1" noChangeArrowheads="1"/>
          </p:cNvSpPr>
          <p:nvPr>
            <p:ph type="body" idx="1"/>
          </p:nvPr>
        </p:nvSpPr>
        <p:spPr>
          <a:xfrm>
            <a:off x="914400" y="4343400"/>
            <a:ext cx="50228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smtClean="0">
              <a:ea typeface="ＭＳ Ｐゴシック" pitchFamily="34"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287747" name="ノート プレースホルダー 2"/>
          <p:cNvSpPr>
            <a:spLocks noGrp="1"/>
          </p:cNvSpPr>
          <p:nvPr>
            <p:ph type="body" idx="1"/>
          </p:nvPr>
        </p:nvSpPr>
        <p:spPr>
          <a:noFill/>
        </p:spPr>
        <p:txBody>
          <a:bodyPr/>
          <a:lstStyle/>
          <a:p>
            <a:endParaRPr kumimoji="1" lang="ja-JP" altLang="en-US" smtClean="0">
              <a:ea typeface="ＭＳ Ｐゴシック" pitchFamily="34" charset="-128"/>
            </a:endParaRPr>
          </a:p>
        </p:txBody>
      </p:sp>
      <p:sp>
        <p:nvSpPr>
          <p:cNvPr id="4" name="ヘッダー プレースホルダー 3"/>
          <p:cNvSpPr>
            <a:spLocks noGrp="1"/>
          </p:cNvSpPr>
          <p:nvPr>
            <p:ph type="hdr" sz="quarter"/>
          </p:nvPr>
        </p:nvSpPr>
        <p:spPr>
          <a:xfrm>
            <a:off x="3429000" y="90488"/>
            <a:ext cx="2784475" cy="215900"/>
          </a:xfrm>
        </p:spPr>
        <p:txBody>
          <a:bodyPr/>
          <a:lstStyle/>
          <a:p>
            <a:pPr>
              <a:defRPr/>
            </a:pPr>
            <a:r>
              <a:rPr lang="en-US" altLang="ja-JP">
                <a:solidFill>
                  <a:prstClr val="black"/>
                </a:solidFill>
              </a:rPr>
              <a:t>doc.: IEEE 802.15-&lt;doc#&gt;</a:t>
            </a:r>
            <a:endParaRPr lang="en-US" altLang="ja-JP" dirty="0">
              <a:solidFill>
                <a:prstClr val="black"/>
              </a:solidFill>
            </a:endParaRPr>
          </a:p>
        </p:txBody>
      </p:sp>
      <p:sp>
        <p:nvSpPr>
          <p:cNvPr id="5" name="フッター プレースホルダー 4"/>
          <p:cNvSpPr>
            <a:spLocks noGrp="1"/>
          </p:cNvSpPr>
          <p:nvPr>
            <p:ph type="ftr" sz="quarter" idx="4"/>
          </p:nvPr>
        </p:nvSpPr>
        <p:spPr>
          <a:xfrm>
            <a:off x="3730625" y="8853488"/>
            <a:ext cx="2482850" cy="184150"/>
          </a:xfrm>
        </p:spPr>
        <p:txBody>
          <a:bodyPr/>
          <a:lstStyle/>
          <a:p>
            <a:pPr lvl="4">
              <a:defRPr/>
            </a:pPr>
            <a:r>
              <a:rPr lang="en-US" altLang="ja-JP">
                <a:solidFill>
                  <a:prstClr val="black"/>
                </a:solidFill>
              </a:rPr>
              <a:t>Shoichi Kitazawa (ATR)</a:t>
            </a:r>
            <a:endParaRPr lang="en-US" altLang="ja-JP" dirty="0">
              <a:solidFill>
                <a:prstClr val="black"/>
              </a:solidFill>
            </a:endParaRPr>
          </a:p>
        </p:txBody>
      </p:sp>
      <p:sp>
        <p:nvSpPr>
          <p:cNvPr id="287750" name="スライド番号プレースホルダー 5"/>
          <p:cNvSpPr>
            <a:spLocks noGrp="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fld id="{81049540-F2A4-4E34-AA83-E73A2A9A5DF7}" type="slidenum">
              <a:rPr kumimoji="1" lang="ja-JP" altLang="en-US" sz="1200" smtClean="0">
                <a:solidFill>
                  <a:srgbClr val="000000"/>
                </a:solidFill>
              </a:rPr>
              <a:pPr/>
              <a:t>93</a:t>
            </a:fld>
            <a:endParaRPr kumimoji="1" lang="ja-JP" altLang="en-US" sz="1200" smtClean="0">
              <a:solidFill>
                <a:srgbClr val="000000"/>
              </a:solidFil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288771" name="ノート プレースホルダー 2"/>
          <p:cNvSpPr>
            <a:spLocks noGrp="1"/>
          </p:cNvSpPr>
          <p:nvPr>
            <p:ph type="body" idx="1"/>
          </p:nvPr>
        </p:nvSpPr>
        <p:spPr>
          <a:noFill/>
        </p:spPr>
        <p:txBody>
          <a:bodyPr/>
          <a:lstStyle/>
          <a:p>
            <a:endParaRPr kumimoji="1" lang="ja-JP" altLang="en-US" smtClean="0">
              <a:ea typeface="ＭＳ Ｐゴシック" pitchFamily="34" charset="-128"/>
            </a:endParaRPr>
          </a:p>
        </p:txBody>
      </p:sp>
      <p:sp>
        <p:nvSpPr>
          <p:cNvPr id="4" name="ヘッダー プレースホルダー 3"/>
          <p:cNvSpPr>
            <a:spLocks noGrp="1"/>
          </p:cNvSpPr>
          <p:nvPr>
            <p:ph type="hdr" sz="quarter"/>
          </p:nvPr>
        </p:nvSpPr>
        <p:spPr>
          <a:xfrm>
            <a:off x="3429000" y="90488"/>
            <a:ext cx="2784475" cy="215900"/>
          </a:xfrm>
        </p:spPr>
        <p:txBody>
          <a:bodyPr/>
          <a:lstStyle/>
          <a:p>
            <a:pPr>
              <a:defRPr/>
            </a:pPr>
            <a:r>
              <a:rPr lang="en-US" altLang="ja-JP">
                <a:solidFill>
                  <a:prstClr val="black"/>
                </a:solidFill>
              </a:rPr>
              <a:t>doc.: IEEE 802.15-&lt;doc#&gt;</a:t>
            </a:r>
            <a:endParaRPr lang="en-US" altLang="ja-JP" dirty="0">
              <a:solidFill>
                <a:prstClr val="black"/>
              </a:solidFill>
            </a:endParaRPr>
          </a:p>
        </p:txBody>
      </p:sp>
      <p:sp>
        <p:nvSpPr>
          <p:cNvPr id="5" name="フッター プレースホルダー 4"/>
          <p:cNvSpPr>
            <a:spLocks noGrp="1"/>
          </p:cNvSpPr>
          <p:nvPr>
            <p:ph type="ftr" sz="quarter" idx="4"/>
          </p:nvPr>
        </p:nvSpPr>
        <p:spPr>
          <a:xfrm>
            <a:off x="3730625" y="8853488"/>
            <a:ext cx="2482850" cy="184150"/>
          </a:xfrm>
        </p:spPr>
        <p:txBody>
          <a:bodyPr/>
          <a:lstStyle/>
          <a:p>
            <a:pPr lvl="4">
              <a:defRPr/>
            </a:pPr>
            <a:r>
              <a:rPr lang="en-US" altLang="ja-JP">
                <a:solidFill>
                  <a:prstClr val="black"/>
                </a:solidFill>
              </a:rPr>
              <a:t>Shoichi Kitazawa (ATR)</a:t>
            </a:r>
            <a:endParaRPr lang="en-US" altLang="ja-JP" dirty="0">
              <a:solidFill>
                <a:prstClr val="black"/>
              </a:solidFill>
            </a:endParaRPr>
          </a:p>
        </p:txBody>
      </p:sp>
      <p:sp>
        <p:nvSpPr>
          <p:cNvPr id="288774" name="スライド番号プレースホルダー 5"/>
          <p:cNvSpPr>
            <a:spLocks noGrp="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fld id="{DE9D8E34-CA04-4963-9C63-2E0343D6CD92}" type="slidenum">
              <a:rPr kumimoji="1" lang="ja-JP" altLang="en-US" sz="1200" smtClean="0">
                <a:solidFill>
                  <a:srgbClr val="000000"/>
                </a:solidFill>
              </a:rPr>
              <a:pPr/>
              <a:t>94</a:t>
            </a:fld>
            <a:endParaRPr kumimoji="1" lang="ja-JP" altLang="en-US" sz="1200" smtClean="0">
              <a:solidFill>
                <a:srgbClr val="000000"/>
              </a:solidFill>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289795" name="ノート プレースホルダー 2"/>
          <p:cNvSpPr>
            <a:spLocks noGrp="1"/>
          </p:cNvSpPr>
          <p:nvPr>
            <p:ph type="body" idx="1"/>
          </p:nvPr>
        </p:nvSpPr>
        <p:spPr>
          <a:noFill/>
        </p:spPr>
        <p:txBody>
          <a:bodyPr/>
          <a:lstStyle/>
          <a:p>
            <a:endParaRPr kumimoji="1" lang="ja-JP" altLang="en-US" smtClean="0">
              <a:ea typeface="ＭＳ Ｐゴシック" pitchFamily="34" charset="-128"/>
            </a:endParaRPr>
          </a:p>
        </p:txBody>
      </p:sp>
      <p:sp>
        <p:nvSpPr>
          <p:cNvPr id="4" name="ヘッダー プレースホルダー 3"/>
          <p:cNvSpPr>
            <a:spLocks noGrp="1"/>
          </p:cNvSpPr>
          <p:nvPr>
            <p:ph type="hdr" sz="quarter"/>
          </p:nvPr>
        </p:nvSpPr>
        <p:spPr>
          <a:xfrm>
            <a:off x="3429000" y="90488"/>
            <a:ext cx="2784475" cy="215900"/>
          </a:xfrm>
        </p:spPr>
        <p:txBody>
          <a:bodyPr/>
          <a:lstStyle/>
          <a:p>
            <a:pPr>
              <a:defRPr/>
            </a:pPr>
            <a:r>
              <a:rPr lang="en-US" altLang="ja-JP">
                <a:solidFill>
                  <a:prstClr val="black"/>
                </a:solidFill>
              </a:rPr>
              <a:t>doc.: IEEE 802.15-&lt;doc#&gt;</a:t>
            </a:r>
            <a:endParaRPr lang="en-US" altLang="ja-JP" dirty="0">
              <a:solidFill>
                <a:prstClr val="black"/>
              </a:solidFill>
            </a:endParaRPr>
          </a:p>
        </p:txBody>
      </p:sp>
      <p:sp>
        <p:nvSpPr>
          <p:cNvPr id="5" name="フッター プレースホルダー 4"/>
          <p:cNvSpPr>
            <a:spLocks noGrp="1"/>
          </p:cNvSpPr>
          <p:nvPr>
            <p:ph type="ftr" sz="quarter" idx="4"/>
          </p:nvPr>
        </p:nvSpPr>
        <p:spPr>
          <a:xfrm>
            <a:off x="3730625" y="8853488"/>
            <a:ext cx="2482850" cy="184150"/>
          </a:xfrm>
        </p:spPr>
        <p:txBody>
          <a:bodyPr/>
          <a:lstStyle/>
          <a:p>
            <a:pPr lvl="4">
              <a:defRPr/>
            </a:pPr>
            <a:r>
              <a:rPr lang="en-US" altLang="ja-JP">
                <a:solidFill>
                  <a:prstClr val="black"/>
                </a:solidFill>
              </a:rPr>
              <a:t>Shoichi Kitazawa (ATR)</a:t>
            </a:r>
            <a:endParaRPr lang="en-US" altLang="ja-JP" dirty="0">
              <a:solidFill>
                <a:prstClr val="black"/>
              </a:solidFill>
            </a:endParaRPr>
          </a:p>
        </p:txBody>
      </p:sp>
      <p:sp>
        <p:nvSpPr>
          <p:cNvPr id="289798" name="スライド番号プレースホルダー 5"/>
          <p:cNvSpPr>
            <a:spLocks noGrp="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fld id="{54EB1DBA-D454-4C53-86EC-205E75766B99}" type="slidenum">
              <a:rPr kumimoji="1" lang="ja-JP" altLang="en-US" sz="1200" smtClean="0">
                <a:solidFill>
                  <a:srgbClr val="000000"/>
                </a:solidFill>
              </a:rPr>
              <a:pPr/>
              <a:t>95</a:t>
            </a:fld>
            <a:endParaRPr kumimoji="1" lang="ja-JP" altLang="en-US" sz="1200" smtClean="0">
              <a:solidFill>
                <a:srgbClr val="000000"/>
              </a:solidFill>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1155700" y="692150"/>
            <a:ext cx="4543425" cy="3408363"/>
          </a:xfrm>
          <a:ln/>
        </p:spPr>
      </p:sp>
      <p:sp>
        <p:nvSpPr>
          <p:cNvPr id="29081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ea typeface="ＭＳ Ｐゴシック" pitchFamily="34" charset="-128"/>
            </a:endParaRPr>
          </a:p>
        </p:txBody>
      </p:sp>
      <p:sp>
        <p:nvSpPr>
          <p:cNvPr id="290820" name="日付プレースホルダー 3"/>
          <p:cNvSpPr>
            <a:spLocks noGrp="1"/>
          </p:cNvSpPr>
          <p:nvPr>
            <p:ph type="dt" sz="quarter" idx="1"/>
          </p:nvPr>
        </p:nvSpPr>
        <p:spPr>
          <a:xfrm>
            <a:off x="3884613" y="241300"/>
            <a:ext cx="2971800"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eaLnBrk="1" hangingPunct="1"/>
            <a:r>
              <a:rPr lang="en-US" altLang="ja-JP" sz="1400" smtClean="0">
                <a:solidFill>
                  <a:srgbClr val="000000"/>
                </a:solidFill>
                <a:ea typeface="Arial Unicode MS" pitchFamily="34" charset="-128"/>
                <a:cs typeface="Arial Unicode MS" pitchFamily="34" charset="-128"/>
              </a:rPr>
              <a:t>07/12/10</a:t>
            </a:r>
          </a:p>
        </p:txBody>
      </p:sp>
      <p:sp>
        <p:nvSpPr>
          <p:cNvPr id="290821" name="スライド番号プレースホルダー 4"/>
          <p:cNvSpPr>
            <a:spLocks noGrp="1"/>
          </p:cNvSpPr>
          <p:nvPr>
            <p:ph type="sldNum" sz="quarter" idx="5"/>
          </p:nvPr>
        </p:nvSpPr>
        <p:spPr>
          <a:xfrm>
            <a:off x="2901950" y="8853488"/>
            <a:ext cx="792163" cy="738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eaLnBrk="1" hangingPunct="1"/>
            <a:r>
              <a:rPr lang="en-US" altLang="ja-JP" sz="2400" smtClean="0">
                <a:solidFill>
                  <a:srgbClr val="000000"/>
                </a:solidFill>
              </a:rPr>
              <a:t>Page </a:t>
            </a:r>
            <a:fld id="{671DAEE5-36D4-4715-8F3E-0F9148E1866A}" type="slidenum">
              <a:rPr lang="en-US" altLang="ja-JP" sz="2400" smtClean="0">
                <a:solidFill>
                  <a:srgbClr val="000000"/>
                </a:solidFill>
              </a:rPr>
              <a:pPr eaLnBrk="1" hangingPunct="1"/>
              <a:t>96</a:t>
            </a:fld>
            <a:endParaRPr lang="en-US" altLang="ja-JP" sz="2400" smtClean="0">
              <a:solidFill>
                <a:srgbClr val="000000"/>
              </a:solidFill>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291843" name="ノート プレースホルダー 2"/>
          <p:cNvSpPr>
            <a:spLocks noGrp="1"/>
          </p:cNvSpPr>
          <p:nvPr>
            <p:ph type="body" idx="1"/>
          </p:nvPr>
        </p:nvSpPr>
        <p:spPr>
          <a:noFill/>
        </p:spPr>
        <p:txBody>
          <a:bodyPr/>
          <a:lstStyle/>
          <a:p>
            <a:endParaRPr kumimoji="1" lang="ja-JP" altLang="en-US" smtClean="0">
              <a:ea typeface="ＭＳ Ｐゴシック" pitchFamily="34" charset="-128"/>
            </a:endParaRPr>
          </a:p>
        </p:txBody>
      </p:sp>
      <p:sp>
        <p:nvSpPr>
          <p:cNvPr id="4" name="ヘッダー プレースホルダー 3"/>
          <p:cNvSpPr>
            <a:spLocks noGrp="1"/>
          </p:cNvSpPr>
          <p:nvPr>
            <p:ph type="hdr" sz="quarter"/>
          </p:nvPr>
        </p:nvSpPr>
        <p:spPr>
          <a:xfrm>
            <a:off x="3429000" y="90488"/>
            <a:ext cx="2784475" cy="215900"/>
          </a:xfrm>
        </p:spPr>
        <p:txBody>
          <a:bodyPr/>
          <a:lstStyle/>
          <a:p>
            <a:pPr>
              <a:defRPr/>
            </a:pPr>
            <a:r>
              <a:rPr lang="en-US" altLang="ja-JP">
                <a:solidFill>
                  <a:prstClr val="black"/>
                </a:solidFill>
              </a:rPr>
              <a:t>doc.: IEEE 802.15-&lt;doc#&gt;</a:t>
            </a:r>
            <a:endParaRPr lang="en-US" altLang="ja-JP" dirty="0">
              <a:solidFill>
                <a:prstClr val="black"/>
              </a:solidFill>
            </a:endParaRPr>
          </a:p>
        </p:txBody>
      </p:sp>
      <p:sp>
        <p:nvSpPr>
          <p:cNvPr id="5" name="フッター プレースホルダー 4"/>
          <p:cNvSpPr>
            <a:spLocks noGrp="1"/>
          </p:cNvSpPr>
          <p:nvPr>
            <p:ph type="ftr" sz="quarter" idx="4"/>
          </p:nvPr>
        </p:nvSpPr>
        <p:spPr>
          <a:xfrm>
            <a:off x="3730625" y="8853488"/>
            <a:ext cx="2482850" cy="184150"/>
          </a:xfrm>
        </p:spPr>
        <p:txBody>
          <a:bodyPr/>
          <a:lstStyle/>
          <a:p>
            <a:pPr lvl="4">
              <a:defRPr/>
            </a:pPr>
            <a:r>
              <a:rPr lang="en-US" altLang="ja-JP">
                <a:solidFill>
                  <a:prstClr val="black"/>
                </a:solidFill>
              </a:rPr>
              <a:t>Shoichi Kitazawa (ATR)</a:t>
            </a:r>
            <a:endParaRPr lang="en-US" altLang="ja-JP" dirty="0">
              <a:solidFill>
                <a:prstClr val="black"/>
              </a:solidFill>
            </a:endParaRPr>
          </a:p>
        </p:txBody>
      </p:sp>
      <p:sp>
        <p:nvSpPr>
          <p:cNvPr id="291846" name="スライド番号プレースホルダー 5"/>
          <p:cNvSpPr>
            <a:spLocks noGrp="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fld id="{60B830A9-7ECD-436A-A4E7-ACB11B8108CB}" type="slidenum">
              <a:rPr kumimoji="1" lang="ja-JP" altLang="en-US" sz="1200" smtClean="0">
                <a:solidFill>
                  <a:srgbClr val="000000"/>
                </a:solidFill>
              </a:rPr>
              <a:pPr/>
              <a:t>97</a:t>
            </a:fld>
            <a:endParaRPr kumimoji="1" lang="ja-JP" altLang="en-US" sz="1200" smtClean="0">
              <a:solidFill>
                <a:srgbClr val="000000"/>
              </a:solidFill>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1155700" y="692150"/>
            <a:ext cx="4543425" cy="3408363"/>
          </a:xfrm>
          <a:ln/>
        </p:spPr>
      </p:sp>
      <p:sp>
        <p:nvSpPr>
          <p:cNvPr id="29286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ea typeface="ＭＳ Ｐゴシック" pitchFamily="34" charset="-128"/>
            </a:endParaRPr>
          </a:p>
        </p:txBody>
      </p:sp>
      <p:sp>
        <p:nvSpPr>
          <p:cNvPr id="292868" name="日付プレースホルダー 3"/>
          <p:cNvSpPr>
            <a:spLocks noGrp="1"/>
          </p:cNvSpPr>
          <p:nvPr>
            <p:ph type="dt" sz="quarter" idx="1"/>
          </p:nvPr>
        </p:nvSpPr>
        <p:spPr>
          <a:xfrm>
            <a:off x="3884613" y="241300"/>
            <a:ext cx="2971800"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eaLnBrk="1" hangingPunct="1"/>
            <a:r>
              <a:rPr lang="en-US" altLang="ja-JP" sz="1400" smtClean="0">
                <a:solidFill>
                  <a:srgbClr val="000000"/>
                </a:solidFill>
                <a:ea typeface="Arial Unicode MS" pitchFamily="34" charset="-128"/>
                <a:cs typeface="Arial Unicode MS" pitchFamily="34" charset="-128"/>
              </a:rPr>
              <a:t>07/12/10</a:t>
            </a:r>
          </a:p>
        </p:txBody>
      </p:sp>
      <p:sp>
        <p:nvSpPr>
          <p:cNvPr id="292869" name="スライド番号プレースホルダー 4"/>
          <p:cNvSpPr>
            <a:spLocks noGrp="1"/>
          </p:cNvSpPr>
          <p:nvPr>
            <p:ph type="sldNum" sz="quarter" idx="5"/>
          </p:nvPr>
        </p:nvSpPr>
        <p:spPr>
          <a:xfrm>
            <a:off x="2901950" y="8853488"/>
            <a:ext cx="792163" cy="738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eaLnBrk="1" hangingPunct="1"/>
            <a:r>
              <a:rPr lang="en-US" altLang="ja-JP" sz="2400" smtClean="0">
                <a:solidFill>
                  <a:srgbClr val="000000"/>
                </a:solidFill>
              </a:rPr>
              <a:t>Page </a:t>
            </a:r>
            <a:fld id="{26A62B53-7F59-43FF-918E-C98EBEDEE6E5}" type="slidenum">
              <a:rPr lang="en-US" altLang="ja-JP" sz="2400" smtClean="0">
                <a:solidFill>
                  <a:srgbClr val="000000"/>
                </a:solidFill>
              </a:rPr>
              <a:pPr eaLnBrk="1" hangingPunct="1"/>
              <a:t>98</a:t>
            </a:fld>
            <a:endParaRPr lang="en-US" altLang="ja-JP" sz="2400"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1906" name="Rectangle 7"/>
          <p:cNvSpPr>
            <a:spLocks noGrp="1" noChangeArrowheads="1"/>
          </p:cNvSpPr>
          <p:nvPr>
            <p:ph type="dt" sz="quarter" idx="1"/>
          </p:nvPr>
        </p:nvSpPr>
        <p:spPr>
          <a:xfrm>
            <a:off x="646113" y="90488"/>
            <a:ext cx="27082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r>
              <a:rPr lang="en-US" altLang="en-US" sz="1400" smtClean="0">
                <a:solidFill>
                  <a:srgbClr val="000000"/>
                </a:solidFill>
                <a:ea typeface="Arial Unicode MS" pitchFamily="34" charset="-128"/>
                <a:cs typeface="Arial Unicode MS" pitchFamily="34" charset="-128"/>
              </a:rPr>
              <a:t>07/12/10</a:t>
            </a:r>
          </a:p>
        </p:txBody>
      </p:sp>
      <p:sp>
        <p:nvSpPr>
          <p:cNvPr id="251907" name="Rectangle 11"/>
          <p:cNvSpPr>
            <a:spLocks noGrp="1" noChangeArrowheads="1"/>
          </p:cNvSpPr>
          <p:nvPr>
            <p:ph type="sldNum" sz="quarter" idx="5"/>
          </p:nvPr>
        </p:nvSpPr>
        <p:spPr>
          <a:xfrm>
            <a:off x="2901950" y="8853488"/>
            <a:ext cx="792163" cy="738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r>
              <a:rPr lang="en-US" altLang="en-US" sz="2400" smtClean="0">
                <a:solidFill>
                  <a:srgbClr val="000000"/>
                </a:solidFill>
              </a:rPr>
              <a:t>Page </a:t>
            </a:r>
            <a:fld id="{C020AEB7-7492-461A-AB27-D26376C866A8}" type="slidenum">
              <a:rPr lang="en-US" altLang="en-US" sz="2400" smtClean="0">
                <a:solidFill>
                  <a:srgbClr val="000000"/>
                </a:solidFill>
              </a:rPr>
              <a:pPr/>
              <a:t>13</a:t>
            </a:fld>
            <a:endParaRPr lang="en-US" altLang="en-US" sz="2400" smtClean="0">
              <a:solidFill>
                <a:srgbClr val="000000"/>
              </a:solidFill>
            </a:endParaRPr>
          </a:p>
        </p:txBody>
      </p:sp>
      <p:sp>
        <p:nvSpPr>
          <p:cNvPr id="12292" name="Text Box 1"/>
          <p:cNvSpPr>
            <a:spLocks noGrp="1" noRot="1" noChangeAspect="1" noChangeArrowheads="1" noTextEdit="1"/>
          </p:cNvSpPr>
          <p:nvPr>
            <p:ph type="sldImg"/>
          </p:nvPr>
        </p:nvSpPr>
        <p:spPr>
          <a:xfrm>
            <a:off x="1154113" y="692150"/>
            <a:ext cx="4554537" cy="3414713"/>
          </a:xfrm>
          <a:solidFill>
            <a:srgbClr val="FFFFFF"/>
          </a:solidFill>
          <a:ln/>
        </p:spPr>
      </p:sp>
      <p:sp>
        <p:nvSpPr>
          <p:cNvPr id="251909" name="Text Box 2"/>
          <p:cNvSpPr>
            <a:spLocks noGrp="1" noChangeArrowheads="1"/>
          </p:cNvSpPr>
          <p:nvPr>
            <p:ph type="body" idx="1"/>
          </p:nvPr>
        </p:nvSpPr>
        <p:spPr>
          <a:xfrm>
            <a:off x="914400" y="4343400"/>
            <a:ext cx="50228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smtClean="0">
              <a:ea typeface="ＭＳ Ｐゴシック" pitchFamily="34" charset="-128"/>
            </a:endParaRPr>
          </a:p>
        </p:txBody>
      </p:sp>
      <p:sp>
        <p:nvSpPr>
          <p:cNvPr id="251910" name="Text Box 3"/>
          <p:cNvSpPr txBox="1">
            <a:spLocks noChangeArrowheads="1"/>
          </p:cNvSpPr>
          <p:nvPr/>
        </p:nvSpPr>
        <p:spPr bwMode="auto">
          <a:xfrm>
            <a:off x="646113" y="90488"/>
            <a:ext cx="2708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eaLnBrk="1" hangingPunct="1">
              <a:buSzPct val="100000"/>
            </a:pPr>
            <a:r>
              <a:rPr lang="en-US" altLang="en-US" sz="1400" b="1">
                <a:solidFill>
                  <a:srgbClr val="000000"/>
                </a:solidFill>
              </a:rPr>
              <a:t>07/12/10</a:t>
            </a:r>
          </a:p>
        </p:txBody>
      </p:sp>
      <p:sp>
        <p:nvSpPr>
          <p:cNvPr id="251911" name="Text Box 4"/>
          <p:cNvSpPr txBox="1">
            <a:spLocks noChangeArrowheads="1"/>
          </p:cNvSpPr>
          <p:nvPr/>
        </p:nvSpPr>
        <p:spPr bwMode="auto">
          <a:xfrm>
            <a:off x="2901950" y="8851900"/>
            <a:ext cx="7921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r" eaLnBrk="1" hangingPunct="1">
              <a:buSzPct val="100000"/>
            </a:pPr>
            <a:r>
              <a:rPr lang="en-US" altLang="en-US" sz="1200">
                <a:solidFill>
                  <a:srgbClr val="000000"/>
                </a:solidFill>
              </a:rPr>
              <a:t>Page </a:t>
            </a:r>
            <a:fld id="{78D8D0AD-C3C4-4A69-8300-21614EEB0882}" type="slidenum">
              <a:rPr lang="en-US" altLang="en-US" sz="1200">
                <a:solidFill>
                  <a:srgbClr val="000000"/>
                </a:solidFill>
              </a:rPr>
              <a:pPr algn="r" eaLnBrk="1" hangingPunct="1">
                <a:buSzPct val="100000"/>
              </a:pPr>
              <a:t>13</a:t>
            </a:fld>
            <a:endParaRPr lang="en-US" altLang="en-US" sz="120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2930" name="Rectangle 7"/>
          <p:cNvSpPr>
            <a:spLocks noGrp="1" noChangeArrowheads="1"/>
          </p:cNvSpPr>
          <p:nvPr>
            <p:ph type="dt" sz="quarter" idx="1"/>
          </p:nvPr>
        </p:nvSpPr>
        <p:spPr>
          <a:xfrm>
            <a:off x="646113" y="90488"/>
            <a:ext cx="27082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r>
              <a:rPr lang="en-US" altLang="en-US" sz="1400" smtClean="0">
                <a:solidFill>
                  <a:srgbClr val="000000"/>
                </a:solidFill>
                <a:ea typeface="Arial Unicode MS" pitchFamily="34" charset="-128"/>
                <a:cs typeface="Arial Unicode MS" pitchFamily="34" charset="-128"/>
              </a:rPr>
              <a:t>07/12/10</a:t>
            </a:r>
          </a:p>
        </p:txBody>
      </p:sp>
      <p:sp>
        <p:nvSpPr>
          <p:cNvPr id="252931" name="Rectangle 11"/>
          <p:cNvSpPr>
            <a:spLocks noGrp="1" noChangeArrowheads="1"/>
          </p:cNvSpPr>
          <p:nvPr>
            <p:ph type="sldNum" sz="quarter" idx="5"/>
          </p:nvPr>
        </p:nvSpPr>
        <p:spPr>
          <a:xfrm>
            <a:off x="2901950" y="8853488"/>
            <a:ext cx="792163" cy="738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r>
              <a:rPr lang="en-US" altLang="en-US" sz="2400" smtClean="0">
                <a:solidFill>
                  <a:srgbClr val="000000"/>
                </a:solidFill>
              </a:rPr>
              <a:t>Page </a:t>
            </a:r>
            <a:fld id="{7FFCBA13-1A7C-4621-81CB-984CF9B09DD6}" type="slidenum">
              <a:rPr lang="en-US" altLang="en-US" sz="2400" smtClean="0">
                <a:solidFill>
                  <a:srgbClr val="000000"/>
                </a:solidFill>
              </a:rPr>
              <a:pPr/>
              <a:t>14</a:t>
            </a:fld>
            <a:endParaRPr lang="en-US" altLang="en-US" sz="2400" smtClean="0">
              <a:solidFill>
                <a:srgbClr val="000000"/>
              </a:solidFill>
            </a:endParaRPr>
          </a:p>
        </p:txBody>
      </p:sp>
      <p:sp>
        <p:nvSpPr>
          <p:cNvPr id="252932" name="Text Box 1"/>
          <p:cNvSpPr txBox="1">
            <a:spLocks noChangeArrowheads="1"/>
          </p:cNvSpPr>
          <p:nvPr/>
        </p:nvSpPr>
        <p:spPr bwMode="auto">
          <a:xfrm>
            <a:off x="646113" y="90488"/>
            <a:ext cx="2708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eaLnBrk="1" hangingPunct="1">
              <a:buSzPct val="100000"/>
            </a:pPr>
            <a:r>
              <a:rPr lang="en-US" altLang="en-US" sz="1400" b="1">
                <a:solidFill>
                  <a:srgbClr val="000000"/>
                </a:solidFill>
              </a:rPr>
              <a:t>Jul 12, 2010</a:t>
            </a:r>
          </a:p>
        </p:txBody>
      </p:sp>
      <p:sp>
        <p:nvSpPr>
          <p:cNvPr id="252933" name="Text Box 2"/>
          <p:cNvSpPr txBox="1">
            <a:spLocks noChangeArrowheads="1"/>
          </p:cNvSpPr>
          <p:nvPr/>
        </p:nvSpPr>
        <p:spPr bwMode="auto">
          <a:xfrm>
            <a:off x="2901950" y="8851900"/>
            <a:ext cx="7921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r" eaLnBrk="1" hangingPunct="1">
              <a:buSzPct val="100000"/>
            </a:pPr>
            <a:r>
              <a:rPr lang="en-US" altLang="en-US" sz="1200">
                <a:solidFill>
                  <a:srgbClr val="000000"/>
                </a:solidFill>
              </a:rPr>
              <a:t>Page </a:t>
            </a:r>
            <a:fld id="{0E2E3822-F30D-42FB-8BC5-B43A69AD26BC}" type="slidenum">
              <a:rPr lang="en-US" altLang="en-US" sz="1200">
                <a:solidFill>
                  <a:srgbClr val="000000"/>
                </a:solidFill>
              </a:rPr>
              <a:pPr algn="r" eaLnBrk="1" hangingPunct="1">
                <a:buSzPct val="100000"/>
              </a:pPr>
              <a:t>14</a:t>
            </a:fld>
            <a:endParaRPr lang="en-US" altLang="en-US" sz="1200">
              <a:solidFill>
                <a:srgbClr val="000000"/>
              </a:solidFill>
            </a:endParaRPr>
          </a:p>
        </p:txBody>
      </p:sp>
      <p:sp>
        <p:nvSpPr>
          <p:cNvPr id="14342" name="Text Box 3"/>
          <p:cNvSpPr>
            <a:spLocks noGrp="1" noRot="1" noChangeAspect="1" noChangeArrowheads="1" noTextEdit="1"/>
          </p:cNvSpPr>
          <p:nvPr>
            <p:ph type="sldImg"/>
          </p:nvPr>
        </p:nvSpPr>
        <p:spPr>
          <a:xfrm>
            <a:off x="1154113" y="692150"/>
            <a:ext cx="4554537" cy="3414713"/>
          </a:xfrm>
          <a:solidFill>
            <a:srgbClr val="FFFFFF"/>
          </a:solidFill>
          <a:ln/>
        </p:spPr>
      </p:sp>
      <p:sp>
        <p:nvSpPr>
          <p:cNvPr id="252935" name="Text Box 4"/>
          <p:cNvSpPr>
            <a:spLocks noGrp="1" noChangeArrowheads="1"/>
          </p:cNvSpPr>
          <p:nvPr>
            <p:ph type="body" idx="1"/>
          </p:nvPr>
        </p:nvSpPr>
        <p:spPr>
          <a:xfrm>
            <a:off x="914400" y="4343400"/>
            <a:ext cx="50228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smtClean="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3954" name="Rectangle 7"/>
          <p:cNvSpPr>
            <a:spLocks noGrp="1" noChangeArrowheads="1"/>
          </p:cNvSpPr>
          <p:nvPr>
            <p:ph type="dt" sz="quarter" idx="1"/>
          </p:nvPr>
        </p:nvSpPr>
        <p:spPr>
          <a:xfrm>
            <a:off x="646113" y="90488"/>
            <a:ext cx="2708275"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r>
              <a:rPr lang="en-US" altLang="en-US" sz="1400" smtClean="0">
                <a:solidFill>
                  <a:srgbClr val="000000"/>
                </a:solidFill>
                <a:ea typeface="Arial Unicode MS" pitchFamily="34" charset="-128"/>
                <a:cs typeface="Arial Unicode MS" pitchFamily="34" charset="-128"/>
              </a:rPr>
              <a:t>07/12/10</a:t>
            </a:r>
          </a:p>
        </p:txBody>
      </p:sp>
      <p:sp>
        <p:nvSpPr>
          <p:cNvPr id="253955" name="Rectangle 11"/>
          <p:cNvSpPr>
            <a:spLocks noGrp="1" noChangeArrowheads="1"/>
          </p:cNvSpPr>
          <p:nvPr>
            <p:ph type="sldNum" sz="quarter" idx="5"/>
          </p:nvPr>
        </p:nvSpPr>
        <p:spPr>
          <a:xfrm>
            <a:off x="2901950" y="8853488"/>
            <a:ext cx="792163" cy="738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920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r>
              <a:rPr lang="en-US" altLang="en-US" sz="2400" smtClean="0">
                <a:solidFill>
                  <a:srgbClr val="000000"/>
                </a:solidFill>
              </a:rPr>
              <a:t>Page </a:t>
            </a:r>
            <a:fld id="{4C4C74B9-67A3-4A06-92FF-BCB89FD85831}" type="slidenum">
              <a:rPr lang="en-US" altLang="en-US" sz="2400" smtClean="0">
                <a:solidFill>
                  <a:srgbClr val="000000"/>
                </a:solidFill>
              </a:rPr>
              <a:pPr/>
              <a:t>15</a:t>
            </a:fld>
            <a:endParaRPr lang="en-US" altLang="en-US" sz="2400" smtClean="0">
              <a:solidFill>
                <a:srgbClr val="000000"/>
              </a:solidFill>
            </a:endParaRPr>
          </a:p>
        </p:txBody>
      </p:sp>
      <p:sp>
        <p:nvSpPr>
          <p:cNvPr id="253956" name="Text Box 1"/>
          <p:cNvSpPr txBox="1">
            <a:spLocks noChangeArrowheads="1"/>
          </p:cNvSpPr>
          <p:nvPr/>
        </p:nvSpPr>
        <p:spPr bwMode="auto">
          <a:xfrm>
            <a:off x="646113" y="90488"/>
            <a:ext cx="27082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eaLnBrk="1" hangingPunct="1">
              <a:buSzPct val="100000"/>
            </a:pPr>
            <a:r>
              <a:rPr lang="en-US" altLang="en-US" sz="1400" b="1">
                <a:solidFill>
                  <a:srgbClr val="000000"/>
                </a:solidFill>
              </a:rPr>
              <a:t>Jul 12, 2010</a:t>
            </a:r>
          </a:p>
        </p:txBody>
      </p:sp>
      <p:sp>
        <p:nvSpPr>
          <p:cNvPr id="253957" name="Text Box 2"/>
          <p:cNvSpPr txBox="1">
            <a:spLocks noChangeArrowheads="1"/>
          </p:cNvSpPr>
          <p:nvPr/>
        </p:nvSpPr>
        <p:spPr bwMode="auto">
          <a:xfrm>
            <a:off x="2901950" y="8851900"/>
            <a:ext cx="7921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r" eaLnBrk="1" hangingPunct="1">
              <a:buSzPct val="100000"/>
            </a:pPr>
            <a:r>
              <a:rPr lang="en-US" altLang="en-US" sz="1200">
                <a:solidFill>
                  <a:srgbClr val="000000"/>
                </a:solidFill>
              </a:rPr>
              <a:t>Page </a:t>
            </a:r>
            <a:fld id="{8B5771B2-F4CE-4E3A-B09C-56F265985A29}" type="slidenum">
              <a:rPr lang="en-US" altLang="en-US" sz="1200">
                <a:solidFill>
                  <a:srgbClr val="000000"/>
                </a:solidFill>
              </a:rPr>
              <a:pPr algn="r" eaLnBrk="1" hangingPunct="1">
                <a:buSzPct val="100000"/>
              </a:pPr>
              <a:t>15</a:t>
            </a:fld>
            <a:endParaRPr lang="en-US" altLang="en-US" sz="1200">
              <a:solidFill>
                <a:srgbClr val="000000"/>
              </a:solidFill>
            </a:endParaRPr>
          </a:p>
        </p:txBody>
      </p:sp>
      <p:sp>
        <p:nvSpPr>
          <p:cNvPr id="16390" name="Text Box 3"/>
          <p:cNvSpPr>
            <a:spLocks noGrp="1" noRot="1" noChangeAspect="1" noChangeArrowheads="1" noTextEdit="1"/>
          </p:cNvSpPr>
          <p:nvPr>
            <p:ph type="sldImg"/>
          </p:nvPr>
        </p:nvSpPr>
        <p:spPr>
          <a:xfrm>
            <a:off x="1154113" y="692150"/>
            <a:ext cx="4554537" cy="3414713"/>
          </a:xfrm>
          <a:solidFill>
            <a:srgbClr val="FFFFFF"/>
          </a:solidFill>
          <a:ln/>
        </p:spPr>
      </p:sp>
      <p:sp>
        <p:nvSpPr>
          <p:cNvPr id="253959" name="Text Box 4"/>
          <p:cNvSpPr>
            <a:spLocks noGrp="1" noChangeArrowheads="1"/>
          </p:cNvSpPr>
          <p:nvPr>
            <p:ph type="body" idx="1"/>
          </p:nvPr>
        </p:nvSpPr>
        <p:spPr>
          <a:xfrm>
            <a:off x="914400" y="4343400"/>
            <a:ext cx="5022850" cy="4106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smtClean="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0488"/>
            <a:ext cx="2784475" cy="215900"/>
          </a:xfrm>
        </p:spPr>
        <p:txBody>
          <a:bodyPr/>
          <a:lstStyle/>
          <a:p>
            <a:pPr>
              <a:defRPr/>
            </a:pPr>
            <a:r>
              <a:rPr lang="en-US" altLang="ja-JP" dirty="0">
                <a:solidFill>
                  <a:prstClr val="black"/>
                </a:solidFill>
              </a:rPr>
              <a:t>doc.: IEEE 802.15-&lt;doc#&gt;</a:t>
            </a:r>
          </a:p>
        </p:txBody>
      </p:sp>
      <p:sp>
        <p:nvSpPr>
          <p:cNvPr id="5" name="Rectangle 3"/>
          <p:cNvSpPr>
            <a:spLocks noGrp="1" noChangeArrowheads="1"/>
          </p:cNvSpPr>
          <p:nvPr>
            <p:ph type="dt" sz="quarter" idx="1"/>
          </p:nvPr>
        </p:nvSpPr>
        <p:spPr>
          <a:xfrm>
            <a:off x="646113" y="90488"/>
            <a:ext cx="2708275" cy="215900"/>
          </a:xfrm>
        </p:spPr>
        <p:txBody>
          <a:bodyPr/>
          <a:lstStyle/>
          <a:p>
            <a:pPr>
              <a:defRPr/>
            </a:pPr>
            <a:r>
              <a:rPr lang="en-US" altLang="ja-JP" dirty="0">
                <a:solidFill>
                  <a:prstClr val="black"/>
                </a:solidFill>
              </a:rPr>
              <a:t>April 2013</a:t>
            </a:r>
          </a:p>
        </p:txBody>
      </p:sp>
      <p:sp>
        <p:nvSpPr>
          <p:cNvPr id="6" name="Rectangle 6"/>
          <p:cNvSpPr>
            <a:spLocks noGrp="1" noChangeArrowheads="1"/>
          </p:cNvSpPr>
          <p:nvPr>
            <p:ph type="ftr" sz="quarter" idx="4"/>
          </p:nvPr>
        </p:nvSpPr>
        <p:spPr>
          <a:xfrm>
            <a:off x="3730625" y="8853488"/>
            <a:ext cx="2482850" cy="184150"/>
          </a:xfrm>
        </p:spPr>
        <p:txBody>
          <a:bodyPr/>
          <a:lstStyle/>
          <a:p>
            <a:pPr lvl="4">
              <a:defRPr/>
            </a:pPr>
            <a:r>
              <a:rPr lang="en-US" altLang="ja-JP" dirty="0">
                <a:solidFill>
                  <a:prstClr val="black"/>
                </a:solidFill>
              </a:rPr>
              <a:t>Shoichi Kitazawa (ATR)</a:t>
            </a:r>
          </a:p>
        </p:txBody>
      </p:sp>
      <p:sp>
        <p:nvSpPr>
          <p:cNvPr id="254981" name="Rectangle 7"/>
          <p:cNvSpPr>
            <a:spLocks noGrp="1" noChangeArrowheads="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smtClean="0">
                <a:solidFill>
                  <a:srgbClr val="000000"/>
                </a:solidFill>
              </a:rPr>
              <a:t>Page </a:t>
            </a:r>
            <a:fld id="{7D0EB2F1-FA5E-470C-BB29-1E7D7FE4D41D}" type="slidenum">
              <a:rPr lang="en-US" altLang="ja-JP" sz="1200" smtClean="0">
                <a:solidFill>
                  <a:srgbClr val="000000"/>
                </a:solidFill>
              </a:rPr>
              <a:pPr/>
              <a:t>24</a:t>
            </a:fld>
            <a:endParaRPr lang="en-US" altLang="ja-JP" sz="1200" smtClean="0">
              <a:solidFill>
                <a:srgbClr val="000000"/>
              </a:solidFill>
            </a:endParaRPr>
          </a:p>
        </p:txBody>
      </p:sp>
      <p:sp>
        <p:nvSpPr>
          <p:cNvPr id="24578" name="Rectangle 2"/>
          <p:cNvSpPr>
            <a:spLocks noGrp="1" noRot="1" noChangeAspect="1" noChangeArrowheads="1" noTextEdit="1"/>
          </p:cNvSpPr>
          <p:nvPr>
            <p:ph type="sldImg"/>
          </p:nvPr>
        </p:nvSpPr>
        <p:spPr>
          <a:xfrm>
            <a:off x="1150938" y="692150"/>
            <a:ext cx="4556125" cy="3417888"/>
          </a:xfrm>
          <a:ln/>
        </p:spPr>
      </p:sp>
      <p:sp>
        <p:nvSpPr>
          <p:cNvPr id="254983" name="Rectangle 3"/>
          <p:cNvSpPr>
            <a:spLocks noGrp="1" noChangeArrowheads="1"/>
          </p:cNvSpPr>
          <p:nvPr>
            <p:ph type="body" idx="1"/>
          </p:nvPr>
        </p:nvSpPr>
        <p:spPr>
          <a:noFill/>
        </p:spPr>
        <p:txBody>
          <a:bodyPr/>
          <a:lstStyle/>
          <a:p>
            <a:endParaRPr lang="ja-JP" altLang="ja-JP" smtClean="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256003" name="Notes Placeholder 2"/>
          <p:cNvSpPr>
            <a:spLocks noGrp="1"/>
          </p:cNvSpPr>
          <p:nvPr>
            <p:ph type="body" idx="1"/>
          </p:nvPr>
        </p:nvSpPr>
        <p:spPr>
          <a:noFill/>
        </p:spPr>
        <p:txBody>
          <a:bodyPr/>
          <a:lstStyle/>
          <a:p>
            <a:endParaRPr lang="en-US" smtClean="0">
              <a:ea typeface="ＭＳ Ｐゴシック" pitchFamily="34" charset="-128"/>
            </a:endParaRPr>
          </a:p>
        </p:txBody>
      </p:sp>
      <p:sp>
        <p:nvSpPr>
          <p:cNvPr id="4" name="Header Placeholder 3"/>
          <p:cNvSpPr>
            <a:spLocks noGrp="1"/>
          </p:cNvSpPr>
          <p:nvPr>
            <p:ph type="hdr" sz="quarter"/>
          </p:nvPr>
        </p:nvSpPr>
        <p:spPr>
          <a:xfrm>
            <a:off x="3429000" y="90488"/>
            <a:ext cx="2784475" cy="215900"/>
          </a:xfrm>
        </p:spPr>
        <p:txBody>
          <a:bodyPr/>
          <a:lstStyle/>
          <a:p>
            <a:pPr>
              <a:defRPr/>
            </a:pPr>
            <a:r>
              <a:rPr lang="en-US" altLang="en-US"/>
              <a:t>doc.: IEEE 802.15-&lt;doc#&gt;</a:t>
            </a:r>
          </a:p>
        </p:txBody>
      </p:sp>
      <p:sp>
        <p:nvSpPr>
          <p:cNvPr id="5" name="Date Placeholder 4"/>
          <p:cNvSpPr>
            <a:spLocks noGrp="1"/>
          </p:cNvSpPr>
          <p:nvPr>
            <p:ph type="dt" sz="quarter" idx="1"/>
          </p:nvPr>
        </p:nvSpPr>
        <p:spPr>
          <a:xfrm>
            <a:off x="646113" y="90488"/>
            <a:ext cx="2708275" cy="215900"/>
          </a:xfrm>
        </p:spPr>
        <p:txBody>
          <a:bodyPr/>
          <a:lstStyle/>
          <a:p>
            <a:pPr>
              <a:defRPr/>
            </a:pPr>
            <a:r>
              <a:rPr lang="en-US" altLang="en-US"/>
              <a:t>&lt;month year&gt;</a:t>
            </a:r>
          </a:p>
        </p:txBody>
      </p:sp>
      <p:sp>
        <p:nvSpPr>
          <p:cNvPr id="6" name="Footer Placeholder 5"/>
          <p:cNvSpPr>
            <a:spLocks noGrp="1"/>
          </p:cNvSpPr>
          <p:nvPr>
            <p:ph type="ftr" sz="quarter" idx="4"/>
          </p:nvPr>
        </p:nvSpPr>
        <p:spPr>
          <a:xfrm>
            <a:off x="3730625" y="8853488"/>
            <a:ext cx="2482850" cy="184150"/>
          </a:xfrm>
        </p:spPr>
        <p:txBody>
          <a:bodyPr/>
          <a:lstStyle/>
          <a:p>
            <a:pPr lvl="4">
              <a:defRPr/>
            </a:pPr>
            <a:r>
              <a:rPr lang="en-US" altLang="en-US"/>
              <a:t>&lt;author&gt;, &lt;company&gt;</a:t>
            </a:r>
          </a:p>
        </p:txBody>
      </p:sp>
      <p:sp>
        <p:nvSpPr>
          <p:cNvPr id="256007" name="Slide Number Placeholder 6"/>
          <p:cNvSpPr>
            <a:spLocks noGrp="1"/>
          </p:cNvSpPr>
          <p:nvPr>
            <p:ph type="sldNum" sz="quarter" idx="5"/>
          </p:nvPr>
        </p:nvSpPr>
        <p:spPr>
          <a:xfrm>
            <a:off x="2901950" y="8853488"/>
            <a:ext cx="792163" cy="184150"/>
          </a:xfrm>
          <a:noFill/>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t>Page </a:t>
            </a:r>
            <a:fld id="{6EFA7263-7AB5-4CE0-B4E7-497463DD385A}" type="slidenum">
              <a:rPr lang="en-US" altLang="en-US" sz="1200" smtClean="0"/>
              <a:pPr/>
              <a:t>38</a:t>
            </a:fld>
            <a:endParaRPr lang="en-US"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0062A46-B72B-4757-BD92-B75FC3D36E69}" type="slidenum">
              <a:rPr lang="en-US"/>
              <a:pPr>
                <a:defRPr/>
              </a:pPr>
              <a:t>‹#›</a:t>
            </a:fld>
            <a:endParaRPr lang="en-US"/>
          </a:p>
        </p:txBody>
      </p:sp>
    </p:spTree>
    <p:extLst>
      <p:ext uri="{BB962C8B-B14F-4D97-AF65-F5344CB8AC3E}">
        <p14:creationId xmlns:p14="http://schemas.microsoft.com/office/powerpoint/2010/main" val="694195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E1B8F1-2CD8-4C15-B1C9-A633D38E46EE}" type="slidenum">
              <a:rPr lang="en-US"/>
              <a:pPr>
                <a:defRPr/>
              </a:pPr>
              <a:t>‹#›</a:t>
            </a:fld>
            <a:endParaRPr lang="en-US"/>
          </a:p>
        </p:txBody>
      </p:sp>
    </p:spTree>
    <p:extLst>
      <p:ext uri="{BB962C8B-B14F-4D97-AF65-F5344CB8AC3E}">
        <p14:creationId xmlns:p14="http://schemas.microsoft.com/office/powerpoint/2010/main" val="293305703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スライド番号プレースホルダー 5"/>
          <p:cNvSpPr>
            <a:spLocks noGrp="1"/>
          </p:cNvSpPr>
          <p:nvPr>
            <p:ph type="sldNum" sz="quarter" idx="10"/>
          </p:nvPr>
        </p:nvSpPr>
        <p:spPr>
          <a:xfrm>
            <a:off x="4341813" y="6475413"/>
            <a:ext cx="536575" cy="184150"/>
          </a:xfrm>
        </p:spPr>
        <p:txBody>
          <a:bodyPr/>
          <a:lstStyle>
            <a:lvl1pPr>
              <a:defRPr sz="1200" smtClean="0"/>
            </a:lvl1pPr>
          </a:lstStyle>
          <a:p>
            <a:pPr>
              <a:defRPr/>
            </a:pPr>
            <a:r>
              <a:rPr lang="en-US" altLang="ja-JP"/>
              <a:t>Slide </a:t>
            </a:r>
            <a:fld id="{BE23D854-0116-4951-80C5-6DE8F6811BB2}" type="slidenum">
              <a:rPr lang="en-US" altLang="ja-JP"/>
              <a:pPr>
                <a:defRPr/>
              </a:pPr>
              <a:t>‹#›</a:t>
            </a:fld>
            <a:endParaRPr lang="en-US" altLang="ja-JP" dirty="0"/>
          </a:p>
        </p:txBody>
      </p:sp>
      <p:sp>
        <p:nvSpPr>
          <p:cNvPr id="5" name="Rectangle 5"/>
          <p:cNvSpPr>
            <a:spLocks noGrp="1" noChangeArrowheads="1"/>
          </p:cNvSpPr>
          <p:nvPr>
            <p:ph type="ftr" sz="quarter" idx="11"/>
          </p:nvPr>
        </p:nvSpPr>
        <p:spPr/>
        <p:txBody>
          <a:bodyPr/>
          <a:lstStyle>
            <a:lvl1pPr algn="r">
              <a:defRPr sz="1200" smtClean="0">
                <a:ea typeface="ＭＳ Ｐゴシック" charset="-128"/>
              </a:defRPr>
            </a:lvl1pPr>
          </a:lstStyle>
          <a:p>
            <a:pPr>
              <a:defRPr/>
            </a:pPr>
            <a:r>
              <a:rPr lang="en-US" altLang="ja-JP"/>
              <a:t>Ryuji Kohno(YNU/CWC-Nippon),  Jussi Haapola(CWC)</a:t>
            </a:r>
            <a:endParaRPr lang="en-US" altLang="ja-JP" dirty="0"/>
          </a:p>
        </p:txBody>
      </p:sp>
      <p:sp>
        <p:nvSpPr>
          <p:cNvPr id="6" name="Rectangle 4"/>
          <p:cNvSpPr>
            <a:spLocks noGrp="1" noChangeArrowheads="1"/>
          </p:cNvSpPr>
          <p:nvPr>
            <p:ph type="dt" sz="half" idx="12"/>
          </p:nvPr>
        </p:nvSpPr>
        <p:spPr/>
        <p:txBody>
          <a:bodyPr/>
          <a:lstStyle>
            <a:lvl1pPr>
              <a:defRPr sz="1400" b="1" dirty="0">
                <a:ea typeface="ＭＳ Ｐゴシック" charset="-128"/>
              </a:defRPr>
            </a:lvl1pPr>
          </a:lstStyle>
          <a:p>
            <a:pPr>
              <a:defRPr/>
            </a:pPr>
            <a:r>
              <a:rPr lang="en-US" altLang="ja-JP"/>
              <a:t>November  2017</a:t>
            </a:r>
          </a:p>
        </p:txBody>
      </p:sp>
    </p:spTree>
    <p:extLst>
      <p:ext uri="{BB962C8B-B14F-4D97-AF65-F5344CB8AC3E}">
        <p14:creationId xmlns:p14="http://schemas.microsoft.com/office/powerpoint/2010/main" val="3519619781"/>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スライド番号プレースホルダー 5"/>
          <p:cNvSpPr>
            <a:spLocks noGrp="1"/>
          </p:cNvSpPr>
          <p:nvPr>
            <p:ph type="sldNum" sz="quarter" idx="10"/>
          </p:nvPr>
        </p:nvSpPr>
        <p:spPr>
          <a:xfrm>
            <a:off x="4341813" y="6475413"/>
            <a:ext cx="536575" cy="184150"/>
          </a:xfrm>
        </p:spPr>
        <p:txBody>
          <a:bodyPr/>
          <a:lstStyle>
            <a:lvl1pPr>
              <a:defRPr sz="1200" smtClean="0"/>
            </a:lvl1pPr>
          </a:lstStyle>
          <a:p>
            <a:pPr>
              <a:defRPr/>
            </a:pPr>
            <a:r>
              <a:rPr lang="en-US" altLang="ja-JP"/>
              <a:t>Slide </a:t>
            </a:r>
            <a:fld id="{D6ABEAF7-9CE3-4090-A2E7-B42C1369EF88}" type="slidenum">
              <a:rPr lang="en-US" altLang="ja-JP"/>
              <a:pPr>
                <a:defRPr/>
              </a:pPr>
              <a:t>‹#›</a:t>
            </a:fld>
            <a:endParaRPr lang="en-US" altLang="ja-JP" dirty="0"/>
          </a:p>
        </p:txBody>
      </p:sp>
      <p:sp>
        <p:nvSpPr>
          <p:cNvPr id="6" name="Rectangle 5"/>
          <p:cNvSpPr>
            <a:spLocks noGrp="1" noChangeArrowheads="1"/>
          </p:cNvSpPr>
          <p:nvPr>
            <p:ph type="ftr" sz="quarter" idx="11"/>
          </p:nvPr>
        </p:nvSpPr>
        <p:spPr/>
        <p:txBody>
          <a:bodyPr/>
          <a:lstStyle>
            <a:lvl1pPr algn="r">
              <a:defRPr sz="1200" smtClean="0">
                <a:ea typeface="ＭＳ Ｐゴシック" charset="-128"/>
              </a:defRPr>
            </a:lvl1pPr>
          </a:lstStyle>
          <a:p>
            <a:pPr>
              <a:defRPr/>
            </a:pPr>
            <a:r>
              <a:rPr lang="en-US" altLang="ja-JP"/>
              <a:t>Ryuji Kohno(YNU/CWC-Nippon),  Jussi Haapola(CWC)</a:t>
            </a:r>
            <a:endParaRPr lang="en-US" altLang="ja-JP" dirty="0"/>
          </a:p>
        </p:txBody>
      </p:sp>
      <p:sp>
        <p:nvSpPr>
          <p:cNvPr id="7" name="Rectangle 4"/>
          <p:cNvSpPr>
            <a:spLocks noGrp="1" noChangeArrowheads="1"/>
          </p:cNvSpPr>
          <p:nvPr>
            <p:ph type="dt" sz="half" idx="12"/>
          </p:nvPr>
        </p:nvSpPr>
        <p:spPr/>
        <p:txBody>
          <a:bodyPr/>
          <a:lstStyle>
            <a:lvl1pPr>
              <a:defRPr sz="1400" b="1" dirty="0">
                <a:ea typeface="ＭＳ Ｐゴシック" charset="-128"/>
              </a:defRPr>
            </a:lvl1pPr>
          </a:lstStyle>
          <a:p>
            <a:pPr>
              <a:defRPr/>
            </a:pPr>
            <a:r>
              <a:rPr lang="en-US" altLang="ja-JP"/>
              <a:t>November  2017</a:t>
            </a:r>
          </a:p>
        </p:txBody>
      </p:sp>
    </p:spTree>
    <p:extLst>
      <p:ext uri="{BB962C8B-B14F-4D97-AF65-F5344CB8AC3E}">
        <p14:creationId xmlns:p14="http://schemas.microsoft.com/office/powerpoint/2010/main" val="252375907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スライド番号プレースホルダー 5"/>
          <p:cNvSpPr>
            <a:spLocks noGrp="1"/>
          </p:cNvSpPr>
          <p:nvPr>
            <p:ph type="sldNum" sz="quarter" idx="10"/>
          </p:nvPr>
        </p:nvSpPr>
        <p:spPr/>
        <p:txBody>
          <a:bodyPr/>
          <a:lstStyle>
            <a:lvl1pPr>
              <a:defRPr sz="3200" dirty="0"/>
            </a:lvl1pPr>
          </a:lstStyle>
          <a:p>
            <a:pPr>
              <a:defRPr/>
            </a:pPr>
            <a:r>
              <a:rPr lang="en-US" altLang="ja-JP"/>
              <a:t>Slide </a:t>
            </a:r>
            <a:fld id="{60D3F264-7775-4FE2-B208-DC221217F0CE}" type="slidenum">
              <a:rPr lang="en-US" altLang="ja-JP"/>
              <a:pPr>
                <a:defRPr/>
              </a:pPr>
              <a:t>‹#›</a:t>
            </a:fld>
            <a:endParaRPr lang="en-US" altLang="ja-JP"/>
          </a:p>
        </p:txBody>
      </p:sp>
      <p:sp>
        <p:nvSpPr>
          <p:cNvPr id="5" name="Rectangle 5"/>
          <p:cNvSpPr>
            <a:spLocks noGrp="1" noChangeArrowheads="1"/>
          </p:cNvSpPr>
          <p:nvPr>
            <p:ph type="ftr" sz="quarter" idx="11"/>
          </p:nvPr>
        </p:nvSpPr>
        <p:spPr/>
        <p:txBody>
          <a:bodyPr/>
          <a:lstStyle>
            <a:lvl1pPr algn="r">
              <a:defRPr sz="3200" dirty="0">
                <a:ea typeface="ＭＳ Ｐゴシック" charset="-128"/>
              </a:defRPr>
            </a:lvl1pPr>
          </a:lstStyle>
          <a:p>
            <a:pPr>
              <a:defRPr/>
            </a:pPr>
            <a:r>
              <a:rPr lang="en-US" altLang="ja-JP"/>
              <a:t>Ryuji Kohno(YNU/CWC-Nippon),  Jussi Haapola(CWC)</a:t>
            </a:r>
          </a:p>
        </p:txBody>
      </p:sp>
      <p:sp>
        <p:nvSpPr>
          <p:cNvPr id="6" name="Rectangle 4"/>
          <p:cNvSpPr>
            <a:spLocks noGrp="1" noChangeArrowheads="1"/>
          </p:cNvSpPr>
          <p:nvPr>
            <p:ph type="dt" sz="half" idx="12"/>
          </p:nvPr>
        </p:nvSpPr>
        <p:spPr/>
        <p:txBody>
          <a:bodyPr/>
          <a:lstStyle>
            <a:lvl1pPr>
              <a:defRPr sz="1400" b="1" dirty="0">
                <a:ea typeface="ＭＳ Ｐゴシック" charset="-128"/>
              </a:defRPr>
            </a:lvl1pPr>
          </a:lstStyle>
          <a:p>
            <a:pPr>
              <a:defRPr/>
            </a:pPr>
            <a:r>
              <a:rPr lang="en-US" altLang="ja-JP"/>
              <a:t>November   2017</a:t>
            </a:r>
          </a:p>
        </p:txBody>
      </p:sp>
    </p:spTree>
    <p:extLst>
      <p:ext uri="{BB962C8B-B14F-4D97-AF65-F5344CB8AC3E}">
        <p14:creationId xmlns:p14="http://schemas.microsoft.com/office/powerpoint/2010/main" val="930033932"/>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スライド番号プレースホルダー 6"/>
          <p:cNvSpPr>
            <a:spLocks noGrp="1"/>
          </p:cNvSpPr>
          <p:nvPr>
            <p:ph type="sldNum" sz="quarter" idx="10"/>
          </p:nvPr>
        </p:nvSpPr>
        <p:spPr/>
        <p:txBody>
          <a:bodyPr/>
          <a:lstStyle>
            <a:lvl1pPr>
              <a:defRPr sz="3200" dirty="0"/>
            </a:lvl1pPr>
          </a:lstStyle>
          <a:p>
            <a:pPr>
              <a:defRPr/>
            </a:pPr>
            <a:r>
              <a:rPr lang="en-US" altLang="ja-JP"/>
              <a:t>Slide </a:t>
            </a:r>
            <a:fld id="{7BB1A443-E25A-4092-91C9-C384963DC030}" type="slidenum">
              <a:rPr lang="en-US" altLang="ja-JP"/>
              <a:pPr>
                <a:defRPr/>
              </a:pPr>
              <a:t>‹#›</a:t>
            </a:fld>
            <a:endParaRPr lang="en-US" altLang="ja-JP"/>
          </a:p>
        </p:txBody>
      </p:sp>
      <p:sp>
        <p:nvSpPr>
          <p:cNvPr id="6" name="Rectangle 5"/>
          <p:cNvSpPr>
            <a:spLocks noGrp="1" noChangeArrowheads="1"/>
          </p:cNvSpPr>
          <p:nvPr>
            <p:ph type="ftr" sz="quarter" idx="11"/>
          </p:nvPr>
        </p:nvSpPr>
        <p:spPr/>
        <p:txBody>
          <a:bodyPr/>
          <a:lstStyle>
            <a:lvl1pPr algn="r">
              <a:defRPr sz="3200" dirty="0">
                <a:ea typeface="ＭＳ Ｐゴシック" charset="-128"/>
              </a:defRPr>
            </a:lvl1pPr>
          </a:lstStyle>
          <a:p>
            <a:pPr>
              <a:defRPr/>
            </a:pPr>
            <a:r>
              <a:rPr lang="en-US" altLang="ja-JP"/>
              <a:t>Ryuji Kohno(YNU/CWC-Nippon),  Jussi Haapola(CWC)</a:t>
            </a:r>
          </a:p>
        </p:txBody>
      </p:sp>
      <p:sp>
        <p:nvSpPr>
          <p:cNvPr id="7" name="Rectangle 4"/>
          <p:cNvSpPr>
            <a:spLocks noGrp="1" noChangeArrowheads="1"/>
          </p:cNvSpPr>
          <p:nvPr>
            <p:ph type="dt" sz="half" idx="12"/>
          </p:nvPr>
        </p:nvSpPr>
        <p:spPr/>
        <p:txBody>
          <a:bodyPr/>
          <a:lstStyle>
            <a:lvl1pPr>
              <a:defRPr sz="1400" b="1" dirty="0">
                <a:ea typeface="ＭＳ Ｐゴシック" charset="-128"/>
              </a:defRPr>
            </a:lvl1pPr>
          </a:lstStyle>
          <a:p>
            <a:pPr>
              <a:defRPr/>
            </a:pPr>
            <a:r>
              <a:rPr lang="en-US" altLang="ja-JP"/>
              <a:t>November  2017</a:t>
            </a:r>
          </a:p>
        </p:txBody>
      </p:sp>
    </p:spTree>
    <p:extLst>
      <p:ext uri="{BB962C8B-B14F-4D97-AF65-F5344CB8AC3E}">
        <p14:creationId xmlns:p14="http://schemas.microsoft.com/office/powerpoint/2010/main" val="65732230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スライド番号プレースホルダー 4"/>
          <p:cNvSpPr>
            <a:spLocks noGrp="1"/>
          </p:cNvSpPr>
          <p:nvPr>
            <p:ph type="sldNum" sz="quarter" idx="10"/>
          </p:nvPr>
        </p:nvSpPr>
        <p:spPr/>
        <p:txBody>
          <a:bodyPr/>
          <a:lstStyle>
            <a:lvl1pPr>
              <a:defRPr sz="3200" dirty="0"/>
            </a:lvl1pPr>
          </a:lstStyle>
          <a:p>
            <a:pPr>
              <a:defRPr/>
            </a:pPr>
            <a:r>
              <a:rPr lang="en-US" altLang="ja-JP"/>
              <a:t>Slide </a:t>
            </a:r>
            <a:fld id="{1B588EBA-A853-4464-92F0-7CCE3C93D7AE}" type="slidenum">
              <a:rPr lang="en-US" altLang="ja-JP"/>
              <a:pPr>
                <a:defRPr/>
              </a:pPr>
              <a:t>‹#›</a:t>
            </a:fld>
            <a:endParaRPr lang="en-US" altLang="ja-JP"/>
          </a:p>
        </p:txBody>
      </p:sp>
      <p:sp>
        <p:nvSpPr>
          <p:cNvPr id="4" name="Rectangle 5"/>
          <p:cNvSpPr>
            <a:spLocks noGrp="1" noChangeArrowheads="1"/>
          </p:cNvSpPr>
          <p:nvPr>
            <p:ph type="ftr" sz="quarter" idx="11"/>
          </p:nvPr>
        </p:nvSpPr>
        <p:spPr/>
        <p:txBody>
          <a:bodyPr/>
          <a:lstStyle>
            <a:lvl1pPr algn="r">
              <a:defRPr sz="3200" dirty="0">
                <a:ea typeface="ＭＳ Ｐゴシック" charset="-128"/>
              </a:defRPr>
            </a:lvl1pPr>
          </a:lstStyle>
          <a:p>
            <a:pPr>
              <a:defRPr/>
            </a:pPr>
            <a:r>
              <a:rPr lang="en-US" altLang="ja-JP"/>
              <a:t>Ryuji Kohno(YNU/CWC-Nippon),  Jussi Haapola(CWC)</a:t>
            </a:r>
          </a:p>
        </p:txBody>
      </p:sp>
      <p:sp>
        <p:nvSpPr>
          <p:cNvPr id="5" name="Rectangle 4"/>
          <p:cNvSpPr>
            <a:spLocks noGrp="1" noChangeArrowheads="1"/>
          </p:cNvSpPr>
          <p:nvPr>
            <p:ph type="dt" sz="half" idx="12"/>
          </p:nvPr>
        </p:nvSpPr>
        <p:spPr/>
        <p:txBody>
          <a:bodyPr/>
          <a:lstStyle>
            <a:lvl1pPr>
              <a:defRPr sz="1400" b="1" dirty="0">
                <a:ea typeface="ＭＳ Ｐゴシック" charset="-128"/>
              </a:defRPr>
            </a:lvl1pPr>
          </a:lstStyle>
          <a:p>
            <a:pPr>
              <a:defRPr/>
            </a:pPr>
            <a:r>
              <a:rPr lang="en-US" altLang="ja-JP"/>
              <a:t>November  2017</a:t>
            </a:r>
          </a:p>
        </p:txBody>
      </p:sp>
    </p:spTree>
    <p:extLst>
      <p:ext uri="{BB962C8B-B14F-4D97-AF65-F5344CB8AC3E}">
        <p14:creationId xmlns:p14="http://schemas.microsoft.com/office/powerpoint/2010/main" val="261896890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3"/>
          <p:cNvSpPr>
            <a:spLocks noGrp="1"/>
          </p:cNvSpPr>
          <p:nvPr>
            <p:ph type="sldNum" sz="quarter" idx="10"/>
          </p:nvPr>
        </p:nvSpPr>
        <p:spPr/>
        <p:txBody>
          <a:bodyPr/>
          <a:lstStyle>
            <a:lvl1pPr>
              <a:defRPr sz="3200" dirty="0"/>
            </a:lvl1pPr>
          </a:lstStyle>
          <a:p>
            <a:pPr>
              <a:defRPr/>
            </a:pPr>
            <a:r>
              <a:rPr lang="en-US" altLang="ja-JP"/>
              <a:t>Slide </a:t>
            </a:r>
            <a:fld id="{3A4989BF-1FE8-4915-A8EE-4C0D0A388FB0}" type="slidenum">
              <a:rPr lang="en-US" altLang="ja-JP"/>
              <a:pPr>
                <a:defRPr/>
              </a:pPr>
              <a:t>‹#›</a:t>
            </a:fld>
            <a:endParaRPr lang="en-US" altLang="ja-JP"/>
          </a:p>
        </p:txBody>
      </p:sp>
      <p:sp>
        <p:nvSpPr>
          <p:cNvPr id="3" name="Footer Placeholder 5"/>
          <p:cNvSpPr>
            <a:spLocks noGrp="1" noChangeArrowheads="1"/>
          </p:cNvSpPr>
          <p:nvPr>
            <p:ph type="ftr" sz="quarter" idx="11"/>
          </p:nvPr>
        </p:nvSpPr>
        <p:spPr/>
        <p:txBody>
          <a:bodyPr/>
          <a:lstStyle>
            <a:lvl1pPr algn="r">
              <a:defRPr sz="3200" dirty="0">
                <a:ea typeface="ＭＳ Ｐゴシック" charset="-128"/>
              </a:defRPr>
            </a:lvl1pPr>
          </a:lstStyle>
          <a:p>
            <a:pPr>
              <a:defRPr/>
            </a:pPr>
            <a:r>
              <a:rPr lang="en-US" altLang="ja-JP"/>
              <a:t>Ryuji Kohno(YNU/CWC-Nippon),  Jussi Haapola(CWC)</a:t>
            </a:r>
          </a:p>
        </p:txBody>
      </p:sp>
      <p:sp>
        <p:nvSpPr>
          <p:cNvPr id="4" name="Rectangle 4"/>
          <p:cNvSpPr>
            <a:spLocks noGrp="1" noChangeArrowheads="1"/>
          </p:cNvSpPr>
          <p:nvPr>
            <p:ph type="dt" sz="half" idx="12"/>
          </p:nvPr>
        </p:nvSpPr>
        <p:spPr/>
        <p:txBody>
          <a:bodyPr/>
          <a:lstStyle>
            <a:lvl1pPr>
              <a:defRPr sz="1400" b="1" dirty="0">
                <a:ea typeface="ＭＳ Ｐゴシック" charset="-128"/>
              </a:defRPr>
            </a:lvl1pPr>
          </a:lstStyle>
          <a:p>
            <a:pPr>
              <a:defRPr/>
            </a:pPr>
            <a:r>
              <a:rPr lang="en-US" altLang="ja-JP"/>
              <a:t>November  2017</a:t>
            </a:r>
          </a:p>
        </p:txBody>
      </p:sp>
    </p:spTree>
    <p:extLst>
      <p:ext uri="{BB962C8B-B14F-4D97-AF65-F5344CB8AC3E}">
        <p14:creationId xmlns:p14="http://schemas.microsoft.com/office/powerpoint/2010/main" val="9470922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ea typeface="ＭＳ Ｐゴシック" pitchFamily="34" charset="-128"/>
              </a:defRPr>
            </a:lvl1pPr>
          </a:lstStyle>
          <a:p>
            <a:pPr>
              <a:defRPr/>
            </a:pPr>
            <a:r>
              <a:rPr lang="en-US"/>
              <a:t>&lt;month year&gt;</a:t>
            </a:r>
          </a:p>
        </p:txBody>
      </p:sp>
      <p:sp>
        <p:nvSpPr>
          <p:cNvPr id="5" name="Fußzeilenplatzhalter 4"/>
          <p:cNvSpPr>
            <a:spLocks noGrp="1"/>
          </p:cNvSpPr>
          <p:nvPr>
            <p:ph type="ftr" sz="quarter" idx="11"/>
          </p:nvPr>
        </p:nvSpPr>
        <p:spPr/>
        <p:txBody>
          <a:bodyPr/>
          <a:lstStyle>
            <a:lvl1pPr>
              <a:defRPr sz="1200" smtClean="0">
                <a:ea typeface="ＭＳ Ｐゴシック" pitchFamily="34" charset="-128"/>
              </a:defRPr>
            </a:lvl1pPr>
          </a:lstStyle>
          <a:p>
            <a:pPr>
              <a:defRPr/>
            </a:pPr>
            <a:r>
              <a:rPr lang="en-US"/>
              <a:t>&lt;author&gt;, &lt;company&gt;</a:t>
            </a:r>
            <a:endParaRPr lang="en-US"/>
          </a:p>
        </p:txBody>
      </p:sp>
      <p:sp>
        <p:nvSpPr>
          <p:cNvPr id="6" name="Foliennummernplatzhalter 5"/>
          <p:cNvSpPr>
            <a:spLocks noGrp="1"/>
          </p:cNvSpPr>
          <p:nvPr>
            <p:ph type="sldNum" sz="quarter" idx="12"/>
          </p:nvPr>
        </p:nvSpPr>
        <p:spPr>
          <a:xfrm>
            <a:off x="4341813" y="6475413"/>
            <a:ext cx="536575" cy="184150"/>
          </a:xfrm>
        </p:spPr>
        <p:txBody>
          <a:bodyPr/>
          <a:lstStyle>
            <a:lvl1pPr>
              <a:defRPr sz="1200" smtClean="0">
                <a:ea typeface="ＭＳ Ｐゴシック" pitchFamily="34" charset="-128"/>
              </a:defRPr>
            </a:lvl1pPr>
          </a:lstStyle>
          <a:p>
            <a:pPr>
              <a:defRPr/>
            </a:pPr>
            <a:r>
              <a:rPr lang="en-US"/>
              <a:t>Slide </a:t>
            </a:r>
            <a:fld id="{27554DA0-52F9-4BCA-A246-1DBCE54AF3B2}" type="slidenum">
              <a:rPr lang="en-US"/>
              <a:pPr>
                <a:defRPr/>
              </a:pPr>
              <a:t>‹#›</a:t>
            </a:fld>
            <a:endParaRPr lang="en-US"/>
          </a:p>
        </p:txBody>
      </p:sp>
    </p:spTree>
    <p:extLst>
      <p:ext uri="{BB962C8B-B14F-4D97-AF65-F5344CB8AC3E}">
        <p14:creationId xmlns:p14="http://schemas.microsoft.com/office/powerpoint/2010/main" val="368948287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dirty="0" smtClean="0">
                <a:ea typeface="ＭＳ Ｐゴシック" pitchFamily="34" charset="-128"/>
              </a:defRPr>
            </a:lvl1pPr>
          </a:lstStyle>
          <a:p>
            <a:pPr>
              <a:defRPr/>
            </a:pPr>
            <a:r>
              <a:rPr lang="en-US"/>
              <a:t>July 2013</a:t>
            </a:r>
          </a:p>
        </p:txBody>
      </p:sp>
      <p:sp>
        <p:nvSpPr>
          <p:cNvPr id="5" name="Fußzeilenplatzhalter 4"/>
          <p:cNvSpPr>
            <a:spLocks noGrp="1"/>
          </p:cNvSpPr>
          <p:nvPr>
            <p:ph type="ftr" sz="quarter" idx="11"/>
          </p:nvPr>
        </p:nvSpPr>
        <p:spPr/>
        <p:txBody>
          <a:bodyPr/>
          <a:lstStyle>
            <a:lvl1pPr>
              <a:defRPr sz="1200" smtClean="0">
                <a:ea typeface="ＭＳ Ｐゴシック" pitchFamily="34" charset="-128"/>
              </a:defRPr>
            </a:lvl1pPr>
          </a:lstStyle>
          <a:p>
            <a:pPr>
              <a:defRPr/>
            </a:pPr>
            <a:r>
              <a:rPr lang="en-US"/>
              <a:t>&lt;author&gt;, &lt;company&gt;</a:t>
            </a:r>
            <a:endParaRPr lang="en-US"/>
          </a:p>
        </p:txBody>
      </p:sp>
      <p:sp>
        <p:nvSpPr>
          <p:cNvPr id="6" name="Foliennummernplatzhalter 5"/>
          <p:cNvSpPr>
            <a:spLocks noGrp="1"/>
          </p:cNvSpPr>
          <p:nvPr>
            <p:ph type="sldNum" sz="quarter" idx="12"/>
          </p:nvPr>
        </p:nvSpPr>
        <p:spPr>
          <a:xfrm>
            <a:off x="4341813" y="6475413"/>
            <a:ext cx="536575" cy="184150"/>
          </a:xfrm>
        </p:spPr>
        <p:txBody>
          <a:bodyPr/>
          <a:lstStyle>
            <a:lvl1pPr>
              <a:defRPr sz="1200" smtClean="0">
                <a:ea typeface="ＭＳ Ｐゴシック" pitchFamily="34" charset="-128"/>
              </a:defRPr>
            </a:lvl1pPr>
          </a:lstStyle>
          <a:p>
            <a:pPr>
              <a:defRPr/>
            </a:pPr>
            <a:r>
              <a:rPr lang="en-US"/>
              <a:t>Slide </a:t>
            </a:r>
            <a:fld id="{93731BEF-A9CF-4CC7-89CA-724E6E702464}" type="slidenum">
              <a:rPr lang="en-US"/>
              <a:pPr>
                <a:defRPr/>
              </a:pPr>
              <a:t>‹#›</a:t>
            </a:fld>
            <a:endParaRPr lang="en-US"/>
          </a:p>
        </p:txBody>
      </p:sp>
    </p:spTree>
    <p:extLst>
      <p:ext uri="{BB962C8B-B14F-4D97-AF65-F5344CB8AC3E}">
        <p14:creationId xmlns:p14="http://schemas.microsoft.com/office/powerpoint/2010/main" val="421438146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ea typeface="ＭＳ Ｐゴシック" pitchFamily="34" charset="-128"/>
              </a:defRPr>
            </a:lvl1pPr>
          </a:lstStyle>
          <a:p>
            <a:pPr>
              <a:defRPr/>
            </a:pPr>
            <a:r>
              <a:rPr lang="en-US"/>
              <a:t>&lt;month year&gt;</a:t>
            </a:r>
          </a:p>
        </p:txBody>
      </p:sp>
      <p:sp>
        <p:nvSpPr>
          <p:cNvPr id="5" name="Fußzeilenplatzhalter 4"/>
          <p:cNvSpPr>
            <a:spLocks noGrp="1"/>
          </p:cNvSpPr>
          <p:nvPr>
            <p:ph type="ftr" sz="quarter" idx="11"/>
          </p:nvPr>
        </p:nvSpPr>
        <p:spPr/>
        <p:txBody>
          <a:bodyPr/>
          <a:lstStyle>
            <a:lvl1pPr>
              <a:defRPr sz="1200" smtClean="0">
                <a:ea typeface="ＭＳ Ｐゴシック" pitchFamily="34" charset="-128"/>
              </a:defRPr>
            </a:lvl1pPr>
          </a:lstStyle>
          <a:p>
            <a:pPr>
              <a:defRPr/>
            </a:pPr>
            <a:r>
              <a:rPr lang="en-US"/>
              <a:t>&lt;author&gt;, &lt;company&gt;</a:t>
            </a:r>
            <a:endParaRPr lang="en-US"/>
          </a:p>
        </p:txBody>
      </p:sp>
      <p:sp>
        <p:nvSpPr>
          <p:cNvPr id="6" name="Foliennummernplatzhalter 5"/>
          <p:cNvSpPr>
            <a:spLocks noGrp="1"/>
          </p:cNvSpPr>
          <p:nvPr>
            <p:ph type="sldNum" sz="quarter" idx="12"/>
          </p:nvPr>
        </p:nvSpPr>
        <p:spPr>
          <a:xfrm>
            <a:off x="4341813" y="6475413"/>
            <a:ext cx="536575" cy="184150"/>
          </a:xfrm>
        </p:spPr>
        <p:txBody>
          <a:bodyPr/>
          <a:lstStyle>
            <a:lvl1pPr>
              <a:defRPr sz="1200" smtClean="0">
                <a:ea typeface="ＭＳ Ｐゴシック" pitchFamily="34" charset="-128"/>
              </a:defRPr>
            </a:lvl1pPr>
          </a:lstStyle>
          <a:p>
            <a:pPr>
              <a:defRPr/>
            </a:pPr>
            <a:r>
              <a:rPr lang="en-US"/>
              <a:t>Slide </a:t>
            </a:r>
            <a:fld id="{2CE6392D-D899-49FD-BAF5-14AB123FA721}" type="slidenum">
              <a:rPr lang="en-US"/>
              <a:pPr>
                <a:defRPr/>
              </a:pPr>
              <a:t>‹#›</a:t>
            </a:fld>
            <a:endParaRPr lang="en-US"/>
          </a:p>
        </p:txBody>
      </p:sp>
    </p:spTree>
    <p:extLst>
      <p:ext uri="{BB962C8B-B14F-4D97-AF65-F5344CB8AC3E}">
        <p14:creationId xmlns:p14="http://schemas.microsoft.com/office/powerpoint/2010/main" val="2339905062"/>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ea typeface="ＭＳ Ｐゴシック" pitchFamily="34" charset="-128"/>
              </a:defRPr>
            </a:lvl1pPr>
          </a:lstStyle>
          <a:p>
            <a:pPr>
              <a:defRPr/>
            </a:pPr>
            <a:r>
              <a:rPr lang="en-US"/>
              <a:t>&lt;month year&gt;</a:t>
            </a:r>
          </a:p>
        </p:txBody>
      </p:sp>
      <p:sp>
        <p:nvSpPr>
          <p:cNvPr id="6" name="Fußzeilenplatzhalter 5"/>
          <p:cNvSpPr>
            <a:spLocks noGrp="1"/>
          </p:cNvSpPr>
          <p:nvPr>
            <p:ph type="ftr" sz="quarter" idx="11"/>
          </p:nvPr>
        </p:nvSpPr>
        <p:spPr/>
        <p:txBody>
          <a:bodyPr/>
          <a:lstStyle>
            <a:lvl1pPr>
              <a:defRPr sz="3200">
                <a:ea typeface="ＭＳ Ｐゴシック" pitchFamily="34" charset="-128"/>
              </a:defRPr>
            </a:lvl1pPr>
          </a:lstStyle>
          <a:p>
            <a:pPr>
              <a:defRPr/>
            </a:pPr>
            <a:r>
              <a:rPr lang="en-US"/>
              <a:t>&lt;author&gt;, &lt;company&gt;</a:t>
            </a:r>
          </a:p>
        </p:txBody>
      </p:sp>
      <p:sp>
        <p:nvSpPr>
          <p:cNvPr id="7" name="Foliennummernplatzhalter 6"/>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822CD0A7-8C87-4EE0-8170-6FD1CB7D98B2}" type="slidenum">
              <a:rPr lang="en-US"/>
              <a:pPr>
                <a:defRPr/>
              </a:pPr>
              <a:t>‹#›</a:t>
            </a:fld>
            <a:endParaRPr lang="en-US"/>
          </a:p>
        </p:txBody>
      </p:sp>
    </p:spTree>
    <p:extLst>
      <p:ext uri="{BB962C8B-B14F-4D97-AF65-F5344CB8AC3E}">
        <p14:creationId xmlns:p14="http://schemas.microsoft.com/office/powerpoint/2010/main" val="568834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226AC82-9976-45C5-8FA3-2C7C904A3E69}" type="slidenum">
              <a:rPr lang="en-US"/>
              <a:pPr>
                <a:defRPr/>
              </a:pPr>
              <a:t>‹#›</a:t>
            </a:fld>
            <a:endParaRPr lang="en-US"/>
          </a:p>
        </p:txBody>
      </p:sp>
    </p:spTree>
    <p:extLst>
      <p:ext uri="{BB962C8B-B14F-4D97-AF65-F5344CB8AC3E}">
        <p14:creationId xmlns:p14="http://schemas.microsoft.com/office/powerpoint/2010/main" val="1621326797"/>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ea typeface="ＭＳ Ｐゴシック" pitchFamily="34" charset="-128"/>
              </a:defRPr>
            </a:lvl1pPr>
          </a:lstStyle>
          <a:p>
            <a:pPr>
              <a:defRPr/>
            </a:pPr>
            <a:r>
              <a:rPr lang="en-US"/>
              <a:t>&lt;month year&gt;</a:t>
            </a:r>
          </a:p>
        </p:txBody>
      </p:sp>
      <p:sp>
        <p:nvSpPr>
          <p:cNvPr id="8" name="Fußzeilenplatzhalter 7"/>
          <p:cNvSpPr>
            <a:spLocks noGrp="1"/>
          </p:cNvSpPr>
          <p:nvPr>
            <p:ph type="ftr" sz="quarter" idx="11"/>
          </p:nvPr>
        </p:nvSpPr>
        <p:spPr/>
        <p:txBody>
          <a:bodyPr/>
          <a:lstStyle>
            <a:lvl1pPr>
              <a:defRPr sz="3200">
                <a:ea typeface="ＭＳ Ｐゴシック" pitchFamily="34" charset="-128"/>
              </a:defRPr>
            </a:lvl1pPr>
          </a:lstStyle>
          <a:p>
            <a:pPr>
              <a:defRPr/>
            </a:pPr>
            <a:r>
              <a:rPr lang="en-US"/>
              <a:t>&lt;author&gt;, &lt;company&gt;</a:t>
            </a:r>
          </a:p>
        </p:txBody>
      </p:sp>
      <p:sp>
        <p:nvSpPr>
          <p:cNvPr id="9" name="Foliennummernplatzhalter 8"/>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8FFDAD93-37D1-4A0F-A07D-D76138A58ABB}" type="slidenum">
              <a:rPr lang="en-US"/>
              <a:pPr>
                <a:defRPr/>
              </a:pPr>
              <a:t>‹#›</a:t>
            </a:fld>
            <a:endParaRPr lang="en-US"/>
          </a:p>
        </p:txBody>
      </p:sp>
    </p:spTree>
    <p:extLst>
      <p:ext uri="{BB962C8B-B14F-4D97-AF65-F5344CB8AC3E}">
        <p14:creationId xmlns:p14="http://schemas.microsoft.com/office/powerpoint/2010/main" val="2111567459"/>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ea typeface="ＭＳ Ｐゴシック" pitchFamily="34" charset="-128"/>
              </a:defRPr>
            </a:lvl1pPr>
          </a:lstStyle>
          <a:p>
            <a:pPr>
              <a:defRPr/>
            </a:pPr>
            <a:r>
              <a:rPr lang="en-US"/>
              <a:t>&lt;month year&gt;</a:t>
            </a:r>
          </a:p>
        </p:txBody>
      </p:sp>
      <p:sp>
        <p:nvSpPr>
          <p:cNvPr id="4" name="Fußzeilenplatzhalter 3"/>
          <p:cNvSpPr>
            <a:spLocks noGrp="1"/>
          </p:cNvSpPr>
          <p:nvPr>
            <p:ph type="ftr" sz="quarter" idx="11"/>
          </p:nvPr>
        </p:nvSpPr>
        <p:spPr/>
        <p:txBody>
          <a:bodyPr/>
          <a:lstStyle>
            <a:lvl1pPr>
              <a:defRPr sz="3200">
                <a:ea typeface="ＭＳ Ｐゴシック" pitchFamily="34" charset="-128"/>
              </a:defRPr>
            </a:lvl1pPr>
          </a:lstStyle>
          <a:p>
            <a:pPr>
              <a:defRPr/>
            </a:pPr>
            <a:r>
              <a:rPr lang="en-US"/>
              <a:t>&lt;author&gt;, &lt;company&gt;</a:t>
            </a:r>
          </a:p>
        </p:txBody>
      </p:sp>
      <p:sp>
        <p:nvSpPr>
          <p:cNvPr id="5" name="Foliennummernplatzhalter 4"/>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2FA847E9-B393-438A-965E-A4487125305A}" type="slidenum">
              <a:rPr lang="en-US"/>
              <a:pPr>
                <a:defRPr/>
              </a:pPr>
              <a:t>‹#›</a:t>
            </a:fld>
            <a:endParaRPr lang="en-US"/>
          </a:p>
        </p:txBody>
      </p:sp>
    </p:spTree>
    <p:extLst>
      <p:ext uri="{BB962C8B-B14F-4D97-AF65-F5344CB8AC3E}">
        <p14:creationId xmlns:p14="http://schemas.microsoft.com/office/powerpoint/2010/main" val="4136095924"/>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dirty="0" smtClean="0">
                <a:ea typeface="ＭＳ Ｐゴシック" pitchFamily="34" charset="-128"/>
              </a:defRPr>
            </a:lvl1pPr>
          </a:lstStyle>
          <a:p>
            <a:pPr>
              <a:defRPr/>
            </a:pPr>
            <a:r>
              <a:rPr lang="en-US"/>
              <a:t>March 2013</a:t>
            </a:r>
            <a:endParaRPr lang="en-US"/>
          </a:p>
        </p:txBody>
      </p:sp>
      <p:sp>
        <p:nvSpPr>
          <p:cNvPr id="3" name="Fußzeilenplatzhalter 2"/>
          <p:cNvSpPr>
            <a:spLocks noGrp="1"/>
          </p:cNvSpPr>
          <p:nvPr>
            <p:ph type="ftr" sz="quarter" idx="11"/>
          </p:nvPr>
        </p:nvSpPr>
        <p:spPr/>
        <p:txBody>
          <a:bodyPr/>
          <a:lstStyle>
            <a:lvl1pPr>
              <a:defRPr sz="3200" dirty="0" smtClean="0">
                <a:ea typeface="ＭＳ Ｐゴシック" pitchFamily="34" charset="-128"/>
              </a:defRPr>
            </a:lvl1pPr>
          </a:lstStyle>
          <a:p>
            <a:pPr>
              <a:defRPr/>
            </a:pPr>
            <a:r>
              <a:rPr lang="en-US"/>
              <a:t>Thomas Kürner, TU Braunschweig</a:t>
            </a:r>
            <a:endParaRPr lang="en-US"/>
          </a:p>
        </p:txBody>
      </p:sp>
      <p:sp>
        <p:nvSpPr>
          <p:cNvPr id="4" name="Foliennummernplatzhalter 3"/>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85F45C2E-0225-4BF6-814B-D03AF6C2C025}" type="slidenum">
              <a:rPr lang="en-US"/>
              <a:pPr>
                <a:defRPr/>
              </a:pPr>
              <a:t>‹#›</a:t>
            </a:fld>
            <a:endParaRPr lang="en-US"/>
          </a:p>
        </p:txBody>
      </p:sp>
    </p:spTree>
    <p:extLst>
      <p:ext uri="{BB962C8B-B14F-4D97-AF65-F5344CB8AC3E}">
        <p14:creationId xmlns:p14="http://schemas.microsoft.com/office/powerpoint/2010/main" val="3486233801"/>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ea typeface="ＭＳ Ｐゴシック" pitchFamily="34" charset="-128"/>
              </a:defRPr>
            </a:lvl1pPr>
          </a:lstStyle>
          <a:p>
            <a:pPr>
              <a:defRPr/>
            </a:pPr>
            <a:r>
              <a:rPr lang="en-US"/>
              <a:t>&lt;month year&gt;</a:t>
            </a:r>
          </a:p>
        </p:txBody>
      </p:sp>
      <p:sp>
        <p:nvSpPr>
          <p:cNvPr id="6" name="Fußzeilenplatzhalter 5"/>
          <p:cNvSpPr>
            <a:spLocks noGrp="1"/>
          </p:cNvSpPr>
          <p:nvPr>
            <p:ph type="ftr" sz="quarter" idx="11"/>
          </p:nvPr>
        </p:nvSpPr>
        <p:spPr/>
        <p:txBody>
          <a:bodyPr/>
          <a:lstStyle>
            <a:lvl1pPr>
              <a:defRPr sz="3200">
                <a:ea typeface="ＭＳ Ｐゴシック" pitchFamily="34" charset="-128"/>
              </a:defRPr>
            </a:lvl1pPr>
          </a:lstStyle>
          <a:p>
            <a:pPr>
              <a:defRPr/>
            </a:pPr>
            <a:r>
              <a:rPr lang="en-US"/>
              <a:t>&lt;author&gt;, &lt;company&gt;</a:t>
            </a:r>
          </a:p>
        </p:txBody>
      </p:sp>
      <p:sp>
        <p:nvSpPr>
          <p:cNvPr id="7" name="Foliennummernplatzhalter 6"/>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EB5237D5-3783-4491-BBFE-EFBAED3859FE}" type="slidenum">
              <a:rPr lang="en-US"/>
              <a:pPr>
                <a:defRPr/>
              </a:pPr>
              <a:t>‹#›</a:t>
            </a:fld>
            <a:endParaRPr lang="en-US"/>
          </a:p>
        </p:txBody>
      </p:sp>
    </p:spTree>
    <p:extLst>
      <p:ext uri="{BB962C8B-B14F-4D97-AF65-F5344CB8AC3E}">
        <p14:creationId xmlns:p14="http://schemas.microsoft.com/office/powerpoint/2010/main" val="502223208"/>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ea typeface="ＭＳ Ｐゴシック" pitchFamily="34" charset="-128"/>
              </a:defRPr>
            </a:lvl1pPr>
          </a:lstStyle>
          <a:p>
            <a:pPr>
              <a:defRPr/>
            </a:pPr>
            <a:r>
              <a:rPr lang="en-US"/>
              <a:t>&lt;month year&gt;</a:t>
            </a:r>
          </a:p>
        </p:txBody>
      </p:sp>
      <p:sp>
        <p:nvSpPr>
          <p:cNvPr id="6" name="Fußzeilenplatzhalter 5"/>
          <p:cNvSpPr>
            <a:spLocks noGrp="1"/>
          </p:cNvSpPr>
          <p:nvPr>
            <p:ph type="ftr" sz="quarter" idx="11"/>
          </p:nvPr>
        </p:nvSpPr>
        <p:spPr/>
        <p:txBody>
          <a:bodyPr/>
          <a:lstStyle>
            <a:lvl1pPr>
              <a:defRPr sz="3200">
                <a:ea typeface="ＭＳ Ｐゴシック" pitchFamily="34" charset="-128"/>
              </a:defRPr>
            </a:lvl1pPr>
          </a:lstStyle>
          <a:p>
            <a:pPr>
              <a:defRPr/>
            </a:pPr>
            <a:r>
              <a:rPr lang="en-US"/>
              <a:t>&lt;author&gt;, &lt;company&gt;</a:t>
            </a:r>
          </a:p>
        </p:txBody>
      </p:sp>
      <p:sp>
        <p:nvSpPr>
          <p:cNvPr id="7" name="Foliennummernplatzhalter 6"/>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5FD509A6-5DD4-4701-8394-628B5868DE7C}" type="slidenum">
              <a:rPr lang="en-US"/>
              <a:pPr>
                <a:defRPr/>
              </a:pPr>
              <a:t>‹#›</a:t>
            </a:fld>
            <a:endParaRPr lang="en-US"/>
          </a:p>
        </p:txBody>
      </p:sp>
    </p:spTree>
    <p:extLst>
      <p:ext uri="{BB962C8B-B14F-4D97-AF65-F5344CB8AC3E}">
        <p14:creationId xmlns:p14="http://schemas.microsoft.com/office/powerpoint/2010/main" val="3130895658"/>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ea typeface="ＭＳ Ｐゴシック" pitchFamily="34" charset="-128"/>
              </a:defRPr>
            </a:lvl1pPr>
          </a:lstStyle>
          <a:p>
            <a:pPr>
              <a:defRPr/>
            </a:pPr>
            <a:r>
              <a:rPr lang="en-US"/>
              <a:t>&lt;month year&gt;</a:t>
            </a:r>
          </a:p>
        </p:txBody>
      </p:sp>
      <p:sp>
        <p:nvSpPr>
          <p:cNvPr id="5" name="Fußzeilenplatzhalter 4"/>
          <p:cNvSpPr>
            <a:spLocks noGrp="1"/>
          </p:cNvSpPr>
          <p:nvPr>
            <p:ph type="ftr" sz="quarter" idx="11"/>
          </p:nvPr>
        </p:nvSpPr>
        <p:spPr/>
        <p:txBody>
          <a:bodyPr/>
          <a:lstStyle>
            <a:lvl1pPr>
              <a:defRPr sz="3200">
                <a:ea typeface="ＭＳ Ｐゴシック" pitchFamily="34" charset="-128"/>
              </a:defRPr>
            </a:lvl1pPr>
          </a:lstStyle>
          <a:p>
            <a:pPr>
              <a:defRPr/>
            </a:pPr>
            <a:r>
              <a:rPr lang="en-US"/>
              <a:t>&lt;author&gt;, &lt;company&gt;</a:t>
            </a:r>
          </a:p>
        </p:txBody>
      </p:sp>
      <p:sp>
        <p:nvSpPr>
          <p:cNvPr id="6" name="Foliennummernplatzhalter 5"/>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8F57A75F-545B-473E-A3C1-642E23BC8346}" type="slidenum">
              <a:rPr lang="en-US"/>
              <a:pPr>
                <a:defRPr/>
              </a:pPr>
              <a:t>‹#›</a:t>
            </a:fld>
            <a:endParaRPr lang="en-US"/>
          </a:p>
        </p:txBody>
      </p:sp>
    </p:spTree>
    <p:extLst>
      <p:ext uri="{BB962C8B-B14F-4D97-AF65-F5344CB8AC3E}">
        <p14:creationId xmlns:p14="http://schemas.microsoft.com/office/powerpoint/2010/main" val="288314908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ea typeface="ＭＳ Ｐゴシック" pitchFamily="34" charset="-128"/>
              </a:defRPr>
            </a:lvl1pPr>
          </a:lstStyle>
          <a:p>
            <a:pPr>
              <a:defRPr/>
            </a:pPr>
            <a:r>
              <a:rPr lang="en-US"/>
              <a:t>&lt;month year&gt;</a:t>
            </a:r>
          </a:p>
        </p:txBody>
      </p:sp>
      <p:sp>
        <p:nvSpPr>
          <p:cNvPr id="5" name="Fußzeilenplatzhalter 4"/>
          <p:cNvSpPr>
            <a:spLocks noGrp="1"/>
          </p:cNvSpPr>
          <p:nvPr>
            <p:ph type="ftr" sz="quarter" idx="11"/>
          </p:nvPr>
        </p:nvSpPr>
        <p:spPr/>
        <p:txBody>
          <a:bodyPr/>
          <a:lstStyle>
            <a:lvl1pPr>
              <a:defRPr sz="3200">
                <a:ea typeface="ＭＳ Ｐゴシック" pitchFamily="34" charset="-128"/>
              </a:defRPr>
            </a:lvl1pPr>
          </a:lstStyle>
          <a:p>
            <a:pPr>
              <a:defRPr/>
            </a:pPr>
            <a:r>
              <a:rPr lang="en-US"/>
              <a:t>&lt;author&gt;, &lt;company&gt;</a:t>
            </a:r>
          </a:p>
        </p:txBody>
      </p:sp>
      <p:sp>
        <p:nvSpPr>
          <p:cNvPr id="6" name="Foliennummernplatzhalter 5"/>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7ECE5D49-32BA-4DD6-ABCB-96841FE0E002}" type="slidenum">
              <a:rPr lang="en-US"/>
              <a:pPr>
                <a:defRPr/>
              </a:pPr>
              <a:t>‹#›</a:t>
            </a:fld>
            <a:endParaRPr lang="en-US"/>
          </a:p>
        </p:txBody>
      </p:sp>
    </p:spTree>
    <p:extLst>
      <p:ext uri="{BB962C8B-B14F-4D97-AF65-F5344CB8AC3E}">
        <p14:creationId xmlns:p14="http://schemas.microsoft.com/office/powerpoint/2010/main" val="68709311"/>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5" name="Fußzeilenplatzhalter 4"/>
          <p:cNvSpPr>
            <a:spLocks noGrp="1"/>
          </p:cNvSpPr>
          <p:nvPr>
            <p:ph type="ftr" sz="quarter" idx="11"/>
          </p:nvPr>
        </p:nvSpPr>
        <p:spPr/>
        <p:txBody>
          <a:bodyPr/>
          <a:lstStyle>
            <a:lvl1pPr>
              <a:defRPr sz="1200" smtClean="0">
                <a:ea typeface="ＭＳ Ｐゴシック" pitchFamily="34" charset="-128"/>
              </a:defRPr>
            </a:lvl1pPr>
          </a:lstStyle>
          <a:p>
            <a:pPr>
              <a:defRPr/>
            </a:pPr>
            <a:r>
              <a:rPr lang="en-US"/>
              <a:t>Bob Heile, Wi-SUN Alliance</a:t>
            </a:r>
            <a:endParaRPr lang="en-US"/>
          </a:p>
        </p:txBody>
      </p:sp>
      <p:sp>
        <p:nvSpPr>
          <p:cNvPr id="6" name="Foliennummernplatzhalter 5"/>
          <p:cNvSpPr>
            <a:spLocks noGrp="1"/>
          </p:cNvSpPr>
          <p:nvPr>
            <p:ph type="sldNum" sz="quarter" idx="12"/>
          </p:nvPr>
        </p:nvSpPr>
        <p:spPr>
          <a:xfrm>
            <a:off x="4341813" y="6475413"/>
            <a:ext cx="536575" cy="184150"/>
          </a:xfrm>
        </p:spPr>
        <p:txBody>
          <a:bodyPr/>
          <a:lstStyle>
            <a:lvl1pPr>
              <a:defRPr sz="1200" smtClean="0">
                <a:ea typeface="ＭＳ Ｐゴシック" pitchFamily="34" charset="-128"/>
              </a:defRPr>
            </a:lvl1pPr>
          </a:lstStyle>
          <a:p>
            <a:pPr>
              <a:defRPr/>
            </a:pPr>
            <a:r>
              <a:rPr lang="en-US"/>
              <a:t>Slide </a:t>
            </a:r>
            <a:fld id="{58783F92-D864-42AB-B264-5022815C6CC7}" type="slidenum">
              <a:rPr lang="en-US"/>
              <a:pPr>
                <a:defRPr/>
              </a:pPr>
              <a:t>‹#›</a:t>
            </a:fld>
            <a:endParaRPr lang="en-US" dirty="0"/>
          </a:p>
        </p:txBody>
      </p:sp>
    </p:spTree>
    <p:extLst>
      <p:ext uri="{BB962C8B-B14F-4D97-AF65-F5344CB8AC3E}">
        <p14:creationId xmlns:p14="http://schemas.microsoft.com/office/powerpoint/2010/main" val="2515358517"/>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dirty="0"/>
          </a:p>
        </p:txBody>
      </p:sp>
      <p:sp>
        <p:nvSpPr>
          <p:cNvPr id="5" name="Fußzeilenplatzhalter 4"/>
          <p:cNvSpPr>
            <a:spLocks noGrp="1"/>
          </p:cNvSpPr>
          <p:nvPr>
            <p:ph type="ftr" sz="quarter" idx="11"/>
          </p:nvPr>
        </p:nvSpPr>
        <p:spPr/>
        <p:txBody>
          <a:bodyPr/>
          <a:lstStyle>
            <a:lvl1pPr>
              <a:defRPr sz="1200" smtClean="0">
                <a:ea typeface="ＭＳ Ｐゴシック" pitchFamily="34" charset="-128"/>
              </a:defRPr>
            </a:lvl1pPr>
          </a:lstStyle>
          <a:p>
            <a:pPr>
              <a:defRPr/>
            </a:pPr>
            <a:r>
              <a:rPr lang="en-US"/>
              <a:t>Bob Heile, Wi-SUN Alliance</a:t>
            </a:r>
            <a:endParaRPr lang="en-US"/>
          </a:p>
        </p:txBody>
      </p:sp>
      <p:sp>
        <p:nvSpPr>
          <p:cNvPr id="6" name="Foliennummernplatzhalter 5"/>
          <p:cNvSpPr>
            <a:spLocks noGrp="1"/>
          </p:cNvSpPr>
          <p:nvPr>
            <p:ph type="sldNum" sz="quarter" idx="12"/>
          </p:nvPr>
        </p:nvSpPr>
        <p:spPr>
          <a:xfrm>
            <a:off x="4341813" y="6475413"/>
            <a:ext cx="536575" cy="184150"/>
          </a:xfrm>
        </p:spPr>
        <p:txBody>
          <a:bodyPr/>
          <a:lstStyle>
            <a:lvl1pPr>
              <a:defRPr sz="1200" smtClean="0">
                <a:ea typeface="ＭＳ Ｐゴシック" pitchFamily="34" charset="-128"/>
              </a:defRPr>
            </a:lvl1pPr>
          </a:lstStyle>
          <a:p>
            <a:pPr>
              <a:defRPr/>
            </a:pPr>
            <a:r>
              <a:rPr lang="en-US"/>
              <a:t>Slide </a:t>
            </a:r>
            <a:fld id="{B85DBF9A-CF3D-4EFA-960A-E884C65B893F}" type="slidenum">
              <a:rPr lang="en-US"/>
              <a:pPr>
                <a:defRPr/>
              </a:pPr>
              <a:t>‹#›</a:t>
            </a:fld>
            <a:endParaRPr lang="en-US"/>
          </a:p>
        </p:txBody>
      </p:sp>
    </p:spTree>
    <p:extLst>
      <p:ext uri="{BB962C8B-B14F-4D97-AF65-F5344CB8AC3E}">
        <p14:creationId xmlns:p14="http://schemas.microsoft.com/office/powerpoint/2010/main" val="2015483001"/>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5" name="Fußzeilenplatzhalter 4"/>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a:p>
        </p:txBody>
      </p:sp>
      <p:sp>
        <p:nvSpPr>
          <p:cNvPr id="6" name="Foliennummernplatzhalter 5"/>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B5C92938-2D87-4155-9B80-D97E80D36D00}" type="slidenum">
              <a:rPr lang="en-US"/>
              <a:pPr>
                <a:defRPr/>
              </a:pPr>
              <a:t>‹#›</a:t>
            </a:fld>
            <a:endParaRPr lang="en-US"/>
          </a:p>
        </p:txBody>
      </p:sp>
    </p:spTree>
    <p:extLst>
      <p:ext uri="{BB962C8B-B14F-4D97-AF65-F5344CB8AC3E}">
        <p14:creationId xmlns:p14="http://schemas.microsoft.com/office/powerpoint/2010/main" val="631770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6B52241-2B47-4A98-B3AE-4CA1FF4B457A}" type="slidenum">
              <a:rPr lang="en-US"/>
              <a:pPr>
                <a:defRPr/>
              </a:pPr>
              <a:t>‹#›</a:t>
            </a:fld>
            <a:endParaRPr lang="en-US"/>
          </a:p>
        </p:txBody>
      </p:sp>
    </p:spTree>
    <p:extLst>
      <p:ext uri="{BB962C8B-B14F-4D97-AF65-F5344CB8AC3E}">
        <p14:creationId xmlns:p14="http://schemas.microsoft.com/office/powerpoint/2010/main" val="1410833792"/>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6" name="Fußzeilenplatzhalter 5"/>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a:p>
        </p:txBody>
      </p:sp>
      <p:sp>
        <p:nvSpPr>
          <p:cNvPr id="7" name="Foliennummernplatzhalter 6"/>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DC72D14B-1E16-48B2-A5EF-97EB654224B8}" type="slidenum">
              <a:rPr lang="en-US"/>
              <a:pPr>
                <a:defRPr/>
              </a:pPr>
              <a:t>‹#›</a:t>
            </a:fld>
            <a:endParaRPr lang="en-US"/>
          </a:p>
        </p:txBody>
      </p:sp>
    </p:spTree>
    <p:extLst>
      <p:ext uri="{BB962C8B-B14F-4D97-AF65-F5344CB8AC3E}">
        <p14:creationId xmlns:p14="http://schemas.microsoft.com/office/powerpoint/2010/main" val="367920116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8" name="Fußzeilenplatzhalter 7"/>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a:p>
        </p:txBody>
      </p:sp>
      <p:sp>
        <p:nvSpPr>
          <p:cNvPr id="9" name="Foliennummernplatzhalter 8"/>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DEC1D31D-05D1-4778-916D-566DB7E0C948}" type="slidenum">
              <a:rPr lang="en-US"/>
              <a:pPr>
                <a:defRPr/>
              </a:pPr>
              <a:t>‹#›</a:t>
            </a:fld>
            <a:endParaRPr lang="en-US"/>
          </a:p>
        </p:txBody>
      </p:sp>
    </p:spTree>
    <p:extLst>
      <p:ext uri="{BB962C8B-B14F-4D97-AF65-F5344CB8AC3E}">
        <p14:creationId xmlns:p14="http://schemas.microsoft.com/office/powerpoint/2010/main" val="51759806"/>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4" name="Fußzeilenplatzhalter 3"/>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a:p>
        </p:txBody>
      </p:sp>
      <p:sp>
        <p:nvSpPr>
          <p:cNvPr id="5" name="Foliennummernplatzhalter 4"/>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CB4DDBE3-D9BD-409D-9870-6DBFB201E1B1}" type="slidenum">
              <a:rPr lang="en-US"/>
              <a:pPr>
                <a:defRPr/>
              </a:pPr>
              <a:t>‹#›</a:t>
            </a:fld>
            <a:endParaRPr lang="en-US"/>
          </a:p>
        </p:txBody>
      </p:sp>
    </p:spTree>
    <p:extLst>
      <p:ext uri="{BB962C8B-B14F-4D97-AF65-F5344CB8AC3E}">
        <p14:creationId xmlns:p14="http://schemas.microsoft.com/office/powerpoint/2010/main" val="713496639"/>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dirty="0"/>
          </a:p>
        </p:txBody>
      </p:sp>
      <p:sp>
        <p:nvSpPr>
          <p:cNvPr id="3" name="Fußzeilenplatzhalter 2"/>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dirty="0"/>
          </a:p>
        </p:txBody>
      </p:sp>
      <p:sp>
        <p:nvSpPr>
          <p:cNvPr id="4" name="Foliennummernplatzhalter 3"/>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4436A5A2-39E9-4FA1-B36B-76469BFDC967}" type="slidenum">
              <a:rPr lang="en-US"/>
              <a:pPr>
                <a:defRPr/>
              </a:pPr>
              <a:t>‹#›</a:t>
            </a:fld>
            <a:endParaRPr lang="en-US"/>
          </a:p>
        </p:txBody>
      </p:sp>
    </p:spTree>
    <p:extLst>
      <p:ext uri="{BB962C8B-B14F-4D97-AF65-F5344CB8AC3E}">
        <p14:creationId xmlns:p14="http://schemas.microsoft.com/office/powerpoint/2010/main" val="66099415"/>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6" name="Fußzeilenplatzhalter 5"/>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a:p>
        </p:txBody>
      </p:sp>
      <p:sp>
        <p:nvSpPr>
          <p:cNvPr id="7" name="Foliennummernplatzhalter 6"/>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C3ED354D-BFF9-4A1C-9C1B-223B55D0EBAF}" type="slidenum">
              <a:rPr lang="en-US"/>
              <a:pPr>
                <a:defRPr/>
              </a:pPr>
              <a:t>‹#›</a:t>
            </a:fld>
            <a:endParaRPr lang="en-US"/>
          </a:p>
        </p:txBody>
      </p:sp>
    </p:spTree>
    <p:extLst>
      <p:ext uri="{BB962C8B-B14F-4D97-AF65-F5344CB8AC3E}">
        <p14:creationId xmlns:p14="http://schemas.microsoft.com/office/powerpoint/2010/main" val="192631057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6" name="Fußzeilenplatzhalter 5"/>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a:p>
        </p:txBody>
      </p:sp>
      <p:sp>
        <p:nvSpPr>
          <p:cNvPr id="7" name="Foliennummernplatzhalter 6"/>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C6BDF225-A21A-4AFA-873C-E4F0BB53AE55}" type="slidenum">
              <a:rPr lang="en-US"/>
              <a:pPr>
                <a:defRPr/>
              </a:pPr>
              <a:t>‹#›</a:t>
            </a:fld>
            <a:endParaRPr lang="en-US"/>
          </a:p>
        </p:txBody>
      </p:sp>
    </p:spTree>
    <p:extLst>
      <p:ext uri="{BB962C8B-B14F-4D97-AF65-F5344CB8AC3E}">
        <p14:creationId xmlns:p14="http://schemas.microsoft.com/office/powerpoint/2010/main" val="293499471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5" name="Fußzeilenplatzhalter 4"/>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a:p>
        </p:txBody>
      </p:sp>
      <p:sp>
        <p:nvSpPr>
          <p:cNvPr id="6" name="Foliennummernplatzhalter 5"/>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65727591-2EE8-4126-A0E3-9CD4518205B9}" type="slidenum">
              <a:rPr lang="en-US"/>
              <a:pPr>
                <a:defRPr/>
              </a:pPr>
              <a:t>‹#›</a:t>
            </a:fld>
            <a:endParaRPr lang="en-US"/>
          </a:p>
        </p:txBody>
      </p:sp>
    </p:spTree>
    <p:extLst>
      <p:ext uri="{BB962C8B-B14F-4D97-AF65-F5344CB8AC3E}">
        <p14:creationId xmlns:p14="http://schemas.microsoft.com/office/powerpoint/2010/main" val="4263818761"/>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5" name="Fußzeilenplatzhalter 4"/>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a:p>
        </p:txBody>
      </p:sp>
      <p:sp>
        <p:nvSpPr>
          <p:cNvPr id="6" name="Foliennummernplatzhalter 5"/>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9960B66F-C7A4-4CFA-B825-CA5DAB36279C}" type="slidenum">
              <a:rPr lang="en-US"/>
              <a:pPr>
                <a:defRPr/>
              </a:pPr>
              <a:t>‹#›</a:t>
            </a:fld>
            <a:endParaRPr lang="en-US"/>
          </a:p>
        </p:txBody>
      </p:sp>
    </p:spTree>
    <p:extLst>
      <p:ext uri="{BB962C8B-B14F-4D97-AF65-F5344CB8AC3E}">
        <p14:creationId xmlns:p14="http://schemas.microsoft.com/office/powerpoint/2010/main" val="2802771675"/>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5" name="Fußzeilenplatzhalter 4"/>
          <p:cNvSpPr>
            <a:spLocks noGrp="1"/>
          </p:cNvSpPr>
          <p:nvPr>
            <p:ph type="ftr" sz="quarter" idx="11"/>
          </p:nvPr>
        </p:nvSpPr>
        <p:spPr/>
        <p:txBody>
          <a:bodyPr/>
          <a:lstStyle>
            <a:lvl1pPr>
              <a:defRPr sz="1200" smtClean="0">
                <a:ea typeface="ＭＳ Ｐゴシック" pitchFamily="34" charset="-128"/>
              </a:defRPr>
            </a:lvl1pPr>
          </a:lstStyle>
          <a:p>
            <a:pPr>
              <a:defRPr/>
            </a:pPr>
            <a:r>
              <a:rPr lang="en-US"/>
              <a:t>Bob Heile, Wi-SUN Alliance</a:t>
            </a:r>
            <a:endParaRPr lang="en-US"/>
          </a:p>
        </p:txBody>
      </p:sp>
      <p:sp>
        <p:nvSpPr>
          <p:cNvPr id="6" name="Foliennummernplatzhalter 5"/>
          <p:cNvSpPr>
            <a:spLocks noGrp="1"/>
          </p:cNvSpPr>
          <p:nvPr>
            <p:ph type="sldNum" sz="quarter" idx="12"/>
          </p:nvPr>
        </p:nvSpPr>
        <p:spPr>
          <a:xfrm>
            <a:off x="4341813" y="6475413"/>
            <a:ext cx="536575" cy="184150"/>
          </a:xfrm>
        </p:spPr>
        <p:txBody>
          <a:bodyPr/>
          <a:lstStyle>
            <a:lvl1pPr>
              <a:defRPr sz="1200" smtClean="0">
                <a:ea typeface="ＭＳ Ｐゴシック" pitchFamily="34" charset="-128"/>
              </a:defRPr>
            </a:lvl1pPr>
          </a:lstStyle>
          <a:p>
            <a:pPr>
              <a:defRPr/>
            </a:pPr>
            <a:r>
              <a:rPr lang="en-US"/>
              <a:t>Slide </a:t>
            </a:r>
            <a:fld id="{D48FD674-E61B-4DC6-B35E-CB4D3EC374BB}" type="slidenum">
              <a:rPr lang="en-US"/>
              <a:pPr>
                <a:defRPr/>
              </a:pPr>
              <a:t>‹#›</a:t>
            </a:fld>
            <a:endParaRPr lang="en-US"/>
          </a:p>
        </p:txBody>
      </p:sp>
    </p:spTree>
    <p:extLst>
      <p:ext uri="{BB962C8B-B14F-4D97-AF65-F5344CB8AC3E}">
        <p14:creationId xmlns:p14="http://schemas.microsoft.com/office/powerpoint/2010/main" val="1954792678"/>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dirty="0"/>
          </a:p>
        </p:txBody>
      </p:sp>
      <p:sp>
        <p:nvSpPr>
          <p:cNvPr id="5" name="Fußzeilenplatzhalter 4"/>
          <p:cNvSpPr>
            <a:spLocks noGrp="1"/>
          </p:cNvSpPr>
          <p:nvPr>
            <p:ph type="ftr" sz="quarter" idx="11"/>
          </p:nvPr>
        </p:nvSpPr>
        <p:spPr/>
        <p:txBody>
          <a:bodyPr/>
          <a:lstStyle>
            <a:lvl1pPr>
              <a:defRPr sz="1200" smtClean="0">
                <a:ea typeface="ＭＳ Ｐゴシック" pitchFamily="34" charset="-128"/>
              </a:defRPr>
            </a:lvl1pPr>
          </a:lstStyle>
          <a:p>
            <a:pPr>
              <a:defRPr/>
            </a:pPr>
            <a:r>
              <a:rPr lang="en-US"/>
              <a:t>Bob Heile, Wi-SUN Alliance</a:t>
            </a:r>
            <a:endParaRPr lang="en-US"/>
          </a:p>
        </p:txBody>
      </p:sp>
      <p:sp>
        <p:nvSpPr>
          <p:cNvPr id="6" name="Foliennummernplatzhalter 5"/>
          <p:cNvSpPr>
            <a:spLocks noGrp="1"/>
          </p:cNvSpPr>
          <p:nvPr>
            <p:ph type="sldNum" sz="quarter" idx="12"/>
          </p:nvPr>
        </p:nvSpPr>
        <p:spPr>
          <a:xfrm>
            <a:off x="4341813" y="6475413"/>
            <a:ext cx="536575" cy="184150"/>
          </a:xfrm>
        </p:spPr>
        <p:txBody>
          <a:bodyPr/>
          <a:lstStyle>
            <a:lvl1pPr>
              <a:defRPr sz="1200" smtClean="0">
                <a:ea typeface="ＭＳ Ｐゴシック" pitchFamily="34" charset="-128"/>
              </a:defRPr>
            </a:lvl1pPr>
          </a:lstStyle>
          <a:p>
            <a:pPr>
              <a:defRPr/>
            </a:pPr>
            <a:r>
              <a:rPr lang="en-US"/>
              <a:t>Slide </a:t>
            </a:r>
            <a:fld id="{3A4C17D4-B124-4F52-AFA2-A0776C33602C}" type="slidenum">
              <a:rPr lang="en-US"/>
              <a:pPr>
                <a:defRPr/>
              </a:pPr>
              <a:t>‹#›</a:t>
            </a:fld>
            <a:endParaRPr lang="en-US"/>
          </a:p>
        </p:txBody>
      </p:sp>
    </p:spTree>
    <p:extLst>
      <p:ext uri="{BB962C8B-B14F-4D97-AF65-F5344CB8AC3E}">
        <p14:creationId xmlns:p14="http://schemas.microsoft.com/office/powerpoint/2010/main" val="1954362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a:t>November 2017</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966047E1-4943-4D5B-B34D-DDD7F1CC81BA}" type="slidenum">
              <a:rPr lang="en-US"/>
              <a:pPr>
                <a:defRPr/>
              </a:pPr>
              <a:t>‹#›</a:t>
            </a:fld>
            <a:endParaRPr lang="en-US"/>
          </a:p>
        </p:txBody>
      </p:sp>
    </p:spTree>
    <p:extLst>
      <p:ext uri="{BB962C8B-B14F-4D97-AF65-F5344CB8AC3E}">
        <p14:creationId xmlns:p14="http://schemas.microsoft.com/office/powerpoint/2010/main" val="26054463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5" name="Fußzeilenplatzhalter 4"/>
          <p:cNvSpPr>
            <a:spLocks noGrp="1"/>
          </p:cNvSpPr>
          <p:nvPr>
            <p:ph type="ftr" sz="quarter" idx="11"/>
          </p:nvPr>
        </p:nvSpPr>
        <p:spPr/>
        <p:txBody>
          <a:bodyPr/>
          <a:lstStyle>
            <a:lvl1pPr>
              <a:defRPr sz="1200" smtClean="0">
                <a:ea typeface="ＭＳ Ｐゴシック" pitchFamily="34" charset="-128"/>
              </a:defRPr>
            </a:lvl1pPr>
          </a:lstStyle>
          <a:p>
            <a:pPr>
              <a:defRPr/>
            </a:pPr>
            <a:r>
              <a:rPr lang="en-US"/>
              <a:t>Bob Heile, Wi-SUN Alliance</a:t>
            </a:r>
            <a:endParaRPr lang="en-US"/>
          </a:p>
        </p:txBody>
      </p:sp>
      <p:sp>
        <p:nvSpPr>
          <p:cNvPr id="6" name="Foliennummernplatzhalter 5"/>
          <p:cNvSpPr>
            <a:spLocks noGrp="1"/>
          </p:cNvSpPr>
          <p:nvPr>
            <p:ph type="sldNum" sz="quarter" idx="12"/>
          </p:nvPr>
        </p:nvSpPr>
        <p:spPr>
          <a:xfrm>
            <a:off x="4341813" y="6475413"/>
            <a:ext cx="536575" cy="184150"/>
          </a:xfrm>
        </p:spPr>
        <p:txBody>
          <a:bodyPr/>
          <a:lstStyle>
            <a:lvl1pPr>
              <a:defRPr sz="1200" smtClean="0">
                <a:ea typeface="ＭＳ Ｐゴシック" pitchFamily="34" charset="-128"/>
              </a:defRPr>
            </a:lvl1pPr>
          </a:lstStyle>
          <a:p>
            <a:pPr>
              <a:defRPr/>
            </a:pPr>
            <a:r>
              <a:rPr lang="en-US"/>
              <a:t>Slide </a:t>
            </a:r>
            <a:fld id="{8ADC746B-B4A5-4569-A2B5-DEE0B7D657DA}" type="slidenum">
              <a:rPr lang="en-US"/>
              <a:pPr>
                <a:defRPr/>
              </a:pPr>
              <a:t>‹#›</a:t>
            </a:fld>
            <a:endParaRPr lang="en-US"/>
          </a:p>
        </p:txBody>
      </p:sp>
    </p:spTree>
    <p:extLst>
      <p:ext uri="{BB962C8B-B14F-4D97-AF65-F5344CB8AC3E}">
        <p14:creationId xmlns:p14="http://schemas.microsoft.com/office/powerpoint/2010/main" val="332907602"/>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6" name="Fußzeilenplatzhalter 5"/>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a:p>
        </p:txBody>
      </p:sp>
      <p:sp>
        <p:nvSpPr>
          <p:cNvPr id="7" name="Foliennummernplatzhalter 6"/>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0B0746C9-2E0E-4E60-A97C-FB12F5AF361E}" type="slidenum">
              <a:rPr lang="en-US"/>
              <a:pPr>
                <a:defRPr/>
              </a:pPr>
              <a:t>‹#›</a:t>
            </a:fld>
            <a:endParaRPr lang="en-US"/>
          </a:p>
        </p:txBody>
      </p:sp>
    </p:spTree>
    <p:extLst>
      <p:ext uri="{BB962C8B-B14F-4D97-AF65-F5344CB8AC3E}">
        <p14:creationId xmlns:p14="http://schemas.microsoft.com/office/powerpoint/2010/main" val="2710253141"/>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8" name="Fußzeilenplatzhalter 7"/>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a:p>
        </p:txBody>
      </p:sp>
      <p:sp>
        <p:nvSpPr>
          <p:cNvPr id="9" name="Foliennummernplatzhalter 8"/>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CBC22DCB-8993-45E9-ACE1-2347B755AE28}" type="slidenum">
              <a:rPr lang="en-US"/>
              <a:pPr>
                <a:defRPr/>
              </a:pPr>
              <a:t>‹#›</a:t>
            </a:fld>
            <a:endParaRPr lang="en-US"/>
          </a:p>
        </p:txBody>
      </p:sp>
    </p:spTree>
    <p:extLst>
      <p:ext uri="{BB962C8B-B14F-4D97-AF65-F5344CB8AC3E}">
        <p14:creationId xmlns:p14="http://schemas.microsoft.com/office/powerpoint/2010/main" val="990146210"/>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4" name="Fußzeilenplatzhalter 3"/>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a:p>
        </p:txBody>
      </p:sp>
      <p:sp>
        <p:nvSpPr>
          <p:cNvPr id="5" name="Foliennummernplatzhalter 4"/>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8867BF64-B849-4E99-8D6D-3AFB2C98E10E}" type="slidenum">
              <a:rPr lang="en-US"/>
              <a:pPr>
                <a:defRPr/>
              </a:pPr>
              <a:t>‹#›</a:t>
            </a:fld>
            <a:endParaRPr lang="en-US"/>
          </a:p>
        </p:txBody>
      </p:sp>
    </p:spTree>
    <p:extLst>
      <p:ext uri="{BB962C8B-B14F-4D97-AF65-F5344CB8AC3E}">
        <p14:creationId xmlns:p14="http://schemas.microsoft.com/office/powerpoint/2010/main" val="1273689565"/>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dirty="0"/>
          </a:p>
        </p:txBody>
      </p:sp>
      <p:sp>
        <p:nvSpPr>
          <p:cNvPr id="3" name="Fußzeilenplatzhalter 2"/>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dirty="0"/>
          </a:p>
        </p:txBody>
      </p:sp>
      <p:sp>
        <p:nvSpPr>
          <p:cNvPr id="4" name="Foliennummernplatzhalter 3"/>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7576A322-1012-4A03-ABE5-A5161644D525}" type="slidenum">
              <a:rPr lang="en-US"/>
              <a:pPr>
                <a:defRPr/>
              </a:pPr>
              <a:t>‹#›</a:t>
            </a:fld>
            <a:endParaRPr lang="en-US"/>
          </a:p>
        </p:txBody>
      </p:sp>
    </p:spTree>
    <p:extLst>
      <p:ext uri="{BB962C8B-B14F-4D97-AF65-F5344CB8AC3E}">
        <p14:creationId xmlns:p14="http://schemas.microsoft.com/office/powerpoint/2010/main" val="716285871"/>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6" name="Fußzeilenplatzhalter 5"/>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a:p>
        </p:txBody>
      </p:sp>
      <p:sp>
        <p:nvSpPr>
          <p:cNvPr id="7" name="Foliennummernplatzhalter 6"/>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D8F326A6-4864-4DA9-B5C8-D6A14448AB11}" type="slidenum">
              <a:rPr lang="en-US"/>
              <a:pPr>
                <a:defRPr/>
              </a:pPr>
              <a:t>‹#›</a:t>
            </a:fld>
            <a:endParaRPr lang="en-US"/>
          </a:p>
        </p:txBody>
      </p:sp>
    </p:spTree>
    <p:extLst>
      <p:ext uri="{BB962C8B-B14F-4D97-AF65-F5344CB8AC3E}">
        <p14:creationId xmlns:p14="http://schemas.microsoft.com/office/powerpoint/2010/main" val="4093865399"/>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6" name="Fußzeilenplatzhalter 5"/>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a:p>
        </p:txBody>
      </p:sp>
      <p:sp>
        <p:nvSpPr>
          <p:cNvPr id="7" name="Foliennummernplatzhalter 6"/>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4A3458A0-B980-4DF7-A03B-BC0C6B8F0AEE}" type="slidenum">
              <a:rPr lang="en-US"/>
              <a:pPr>
                <a:defRPr/>
              </a:pPr>
              <a:t>‹#›</a:t>
            </a:fld>
            <a:endParaRPr lang="en-US"/>
          </a:p>
        </p:txBody>
      </p:sp>
    </p:spTree>
    <p:extLst>
      <p:ext uri="{BB962C8B-B14F-4D97-AF65-F5344CB8AC3E}">
        <p14:creationId xmlns:p14="http://schemas.microsoft.com/office/powerpoint/2010/main" val="2810715886"/>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5" name="Fußzeilenplatzhalter 4"/>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a:p>
        </p:txBody>
      </p:sp>
      <p:sp>
        <p:nvSpPr>
          <p:cNvPr id="6" name="Foliennummernplatzhalter 5"/>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121B8E07-42D2-4454-B055-C676743929ED}" type="slidenum">
              <a:rPr lang="en-US"/>
              <a:pPr>
                <a:defRPr/>
              </a:pPr>
              <a:t>‹#›</a:t>
            </a:fld>
            <a:endParaRPr lang="en-US"/>
          </a:p>
        </p:txBody>
      </p:sp>
    </p:spTree>
    <p:extLst>
      <p:ext uri="{BB962C8B-B14F-4D97-AF65-F5344CB8AC3E}">
        <p14:creationId xmlns:p14="http://schemas.microsoft.com/office/powerpoint/2010/main" val="889627802"/>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smtClean="0">
                <a:ea typeface="ＭＳ Ｐゴシック" pitchFamily="34" charset="-128"/>
              </a:defRPr>
            </a:lvl1pPr>
          </a:lstStyle>
          <a:p>
            <a:pPr>
              <a:defRPr/>
            </a:pPr>
            <a:r>
              <a:rPr lang="en-US"/>
              <a:t>November  2017</a:t>
            </a:r>
            <a:endParaRPr lang="en-US"/>
          </a:p>
        </p:txBody>
      </p:sp>
      <p:sp>
        <p:nvSpPr>
          <p:cNvPr id="5" name="Fußzeilenplatzhalter 4"/>
          <p:cNvSpPr>
            <a:spLocks noGrp="1"/>
          </p:cNvSpPr>
          <p:nvPr>
            <p:ph type="ftr" sz="quarter" idx="11"/>
          </p:nvPr>
        </p:nvSpPr>
        <p:spPr/>
        <p:txBody>
          <a:bodyPr/>
          <a:lstStyle>
            <a:lvl1pPr>
              <a:defRPr sz="3200" smtClean="0">
                <a:ea typeface="ＭＳ Ｐゴシック" pitchFamily="34" charset="-128"/>
              </a:defRPr>
            </a:lvl1pPr>
          </a:lstStyle>
          <a:p>
            <a:pPr>
              <a:defRPr/>
            </a:pPr>
            <a:r>
              <a:rPr lang="en-US"/>
              <a:t>Bob Heile, Wi-SUN Alliance</a:t>
            </a:r>
            <a:endParaRPr lang="en-US"/>
          </a:p>
        </p:txBody>
      </p:sp>
      <p:sp>
        <p:nvSpPr>
          <p:cNvPr id="6" name="Foliennummernplatzhalter 5"/>
          <p:cNvSpPr>
            <a:spLocks noGrp="1"/>
          </p:cNvSpPr>
          <p:nvPr>
            <p:ph type="sldNum" sz="quarter" idx="12"/>
          </p:nvPr>
        </p:nvSpPr>
        <p:spPr/>
        <p:txBody>
          <a:bodyPr/>
          <a:lstStyle>
            <a:lvl1pPr>
              <a:defRPr sz="3200">
                <a:ea typeface="ＭＳ Ｐゴシック" pitchFamily="34" charset="-128"/>
              </a:defRPr>
            </a:lvl1pPr>
          </a:lstStyle>
          <a:p>
            <a:pPr>
              <a:defRPr/>
            </a:pPr>
            <a:r>
              <a:rPr lang="en-US"/>
              <a:t>Slide </a:t>
            </a:r>
            <a:fld id="{04F7FC33-9787-4108-A2A6-A9C6F26575BE}" type="slidenum">
              <a:rPr lang="en-US"/>
              <a:pPr>
                <a:defRPr/>
              </a:pPr>
              <a:t>‹#›</a:t>
            </a:fld>
            <a:endParaRPr lang="en-US"/>
          </a:p>
        </p:txBody>
      </p:sp>
    </p:spTree>
    <p:extLst>
      <p:ext uri="{BB962C8B-B14F-4D97-AF65-F5344CB8AC3E}">
        <p14:creationId xmlns:p14="http://schemas.microsoft.com/office/powerpoint/2010/main" val="535639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3"/>
          <p:cNvSpPr>
            <a:spLocks noGrp="1" noChangeArrowheads="1"/>
          </p:cNvSpPr>
          <p:nvPr>
            <p:ph type="sldNum" idx="10"/>
          </p:nvPr>
        </p:nvSpPr>
        <p:spPr/>
        <p:txBody>
          <a:bodyPr/>
          <a:lstStyle>
            <a:lvl1pPr defTabSz="914400">
              <a:defRPr sz="3200" smtClean="0"/>
            </a:lvl1pPr>
          </a:lstStyle>
          <a:p>
            <a:pPr>
              <a:defRPr/>
            </a:pPr>
            <a:r>
              <a:rPr lang="en-US" altLang="en-US"/>
              <a:t>Slide </a:t>
            </a:r>
            <a:fld id="{220F7D20-6269-40CC-AD5A-054ACCAE6791}" type="slidenum">
              <a:rPr lang="en-US" altLang="en-US"/>
              <a:pPr>
                <a:defRPr/>
              </a:pPr>
              <a:t>‹#›</a:t>
            </a:fld>
            <a:endParaRPr lang="en-US" altLang="en-US"/>
          </a:p>
        </p:txBody>
      </p:sp>
    </p:spTree>
    <p:extLst>
      <p:ext uri="{BB962C8B-B14F-4D97-AF65-F5344CB8AC3E}">
        <p14:creationId xmlns:p14="http://schemas.microsoft.com/office/powerpoint/2010/main" val="2749209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3"/>
          <p:cNvSpPr>
            <a:spLocks noGrp="1" noChangeArrowheads="1"/>
          </p:cNvSpPr>
          <p:nvPr>
            <p:ph type="sldNum" idx="10"/>
          </p:nvPr>
        </p:nvSpPr>
        <p:spPr/>
        <p:txBody>
          <a:bodyPr/>
          <a:lstStyle>
            <a:lvl1pPr defTabSz="914400">
              <a:defRPr sz="3200" smtClean="0"/>
            </a:lvl1pPr>
          </a:lstStyle>
          <a:p>
            <a:pPr>
              <a:defRPr/>
            </a:pPr>
            <a:r>
              <a:rPr lang="en-US" altLang="en-US"/>
              <a:t>Slide </a:t>
            </a:r>
            <a:fld id="{797845F4-7B37-4126-9EE1-8CBC457AAA29}" type="slidenum">
              <a:rPr lang="en-US" altLang="en-US"/>
              <a:pPr>
                <a:defRPr/>
              </a:pPr>
              <a:t>‹#›</a:t>
            </a:fld>
            <a:endParaRPr lang="en-US" altLang="en-US"/>
          </a:p>
        </p:txBody>
      </p:sp>
    </p:spTree>
    <p:extLst>
      <p:ext uri="{BB962C8B-B14F-4D97-AF65-F5344CB8AC3E}">
        <p14:creationId xmlns:p14="http://schemas.microsoft.com/office/powerpoint/2010/main" val="4867466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3"/>
          <p:cNvSpPr>
            <a:spLocks noGrp="1" noChangeArrowheads="1"/>
          </p:cNvSpPr>
          <p:nvPr>
            <p:ph type="sldNum" idx="10"/>
          </p:nvPr>
        </p:nvSpPr>
        <p:spPr/>
        <p:txBody>
          <a:bodyPr/>
          <a:lstStyle>
            <a:lvl1pPr defTabSz="914400">
              <a:defRPr sz="3200" smtClean="0"/>
            </a:lvl1pPr>
          </a:lstStyle>
          <a:p>
            <a:pPr>
              <a:defRPr/>
            </a:pPr>
            <a:r>
              <a:rPr lang="en-US" altLang="en-US"/>
              <a:t>Slide </a:t>
            </a:r>
            <a:fld id="{05D85526-82F2-4E95-8DE1-749C8CABA049}" type="slidenum">
              <a:rPr lang="en-US" altLang="en-US"/>
              <a:pPr>
                <a:defRPr/>
              </a:pPr>
              <a:t>‹#›</a:t>
            </a:fld>
            <a:endParaRPr lang="en-US" altLang="en-US"/>
          </a:p>
        </p:txBody>
      </p:sp>
    </p:spTree>
    <p:extLst>
      <p:ext uri="{BB962C8B-B14F-4D97-AF65-F5344CB8AC3E}">
        <p14:creationId xmlns:p14="http://schemas.microsoft.com/office/powerpoint/2010/main" val="29747350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sldNum" idx="10"/>
          </p:nvPr>
        </p:nvSpPr>
        <p:spPr/>
        <p:txBody>
          <a:bodyPr/>
          <a:lstStyle>
            <a:lvl1pPr defTabSz="914400">
              <a:defRPr sz="3200" smtClean="0"/>
            </a:lvl1pPr>
          </a:lstStyle>
          <a:p>
            <a:pPr>
              <a:defRPr/>
            </a:pPr>
            <a:r>
              <a:rPr lang="en-US" altLang="en-US"/>
              <a:t>Slide </a:t>
            </a:r>
            <a:fld id="{81BC51F5-DFE4-486E-874B-5B826D9F5E51}" type="slidenum">
              <a:rPr lang="en-US" altLang="en-US"/>
              <a:pPr>
                <a:defRPr/>
              </a:pPr>
              <a:t>‹#›</a:t>
            </a:fld>
            <a:endParaRPr lang="en-US" altLang="en-US"/>
          </a:p>
        </p:txBody>
      </p:sp>
    </p:spTree>
    <p:extLst>
      <p:ext uri="{BB962C8B-B14F-4D97-AF65-F5344CB8AC3E}">
        <p14:creationId xmlns:p14="http://schemas.microsoft.com/office/powerpoint/2010/main" val="17291133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6"/>
          <p:cNvSpPr>
            <a:spLocks noGrp="1" noChangeArrowheads="1"/>
          </p:cNvSpPr>
          <p:nvPr>
            <p:ph type="sldNum" idx="10"/>
          </p:nvPr>
        </p:nvSpPr>
        <p:spPr/>
        <p:txBody>
          <a:bodyPr/>
          <a:lstStyle>
            <a:lvl1pPr defTabSz="914400">
              <a:defRPr sz="3200" smtClean="0"/>
            </a:lvl1pPr>
          </a:lstStyle>
          <a:p>
            <a:pPr>
              <a:defRPr/>
            </a:pPr>
            <a:r>
              <a:rPr lang="en-US" altLang="en-US"/>
              <a:t>Slide </a:t>
            </a:r>
            <a:fld id="{068E82F8-4877-4143-A796-2A583C947E73}" type="slidenum">
              <a:rPr lang="en-US" altLang="en-US"/>
              <a:pPr>
                <a:defRPr/>
              </a:pPr>
              <a:t>‹#›</a:t>
            </a:fld>
            <a:endParaRPr lang="en-US" altLang="en-US"/>
          </a:p>
        </p:txBody>
      </p:sp>
    </p:spTree>
    <p:extLst>
      <p:ext uri="{BB962C8B-B14F-4D97-AF65-F5344CB8AC3E}">
        <p14:creationId xmlns:p14="http://schemas.microsoft.com/office/powerpoint/2010/main" val="30830465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2"/>
          <p:cNvSpPr>
            <a:spLocks noGrp="1" noChangeArrowheads="1"/>
          </p:cNvSpPr>
          <p:nvPr>
            <p:ph type="sldNum" idx="10"/>
          </p:nvPr>
        </p:nvSpPr>
        <p:spPr/>
        <p:txBody>
          <a:bodyPr/>
          <a:lstStyle>
            <a:lvl1pPr defTabSz="914400">
              <a:defRPr sz="3200" smtClean="0"/>
            </a:lvl1pPr>
          </a:lstStyle>
          <a:p>
            <a:pPr>
              <a:defRPr/>
            </a:pPr>
            <a:r>
              <a:rPr lang="en-US" altLang="en-US"/>
              <a:t>Slide </a:t>
            </a:r>
            <a:fld id="{9748389C-EB1E-4A01-AB0B-98AAFFE93036}" type="slidenum">
              <a:rPr lang="en-US" altLang="en-US"/>
              <a:pPr>
                <a:defRPr/>
              </a:pPr>
              <a:t>‹#›</a:t>
            </a:fld>
            <a:endParaRPr lang="en-US" altLang="en-US"/>
          </a:p>
        </p:txBody>
      </p:sp>
    </p:spTree>
    <p:extLst>
      <p:ext uri="{BB962C8B-B14F-4D97-AF65-F5344CB8AC3E}">
        <p14:creationId xmlns:p14="http://schemas.microsoft.com/office/powerpoint/2010/main" val="240551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174DB42-1BA8-4247-80DF-EE30141B2ACC}" type="slidenum">
              <a:rPr lang="en-US"/>
              <a:pPr>
                <a:defRPr/>
              </a:pPr>
              <a:t>‹#›</a:t>
            </a:fld>
            <a:endParaRPr lang="en-US"/>
          </a:p>
        </p:txBody>
      </p:sp>
    </p:spTree>
    <p:extLst>
      <p:ext uri="{BB962C8B-B14F-4D97-AF65-F5344CB8AC3E}">
        <p14:creationId xmlns:p14="http://schemas.microsoft.com/office/powerpoint/2010/main" val="20434409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sldNum" idx="10"/>
          </p:nvPr>
        </p:nvSpPr>
        <p:spPr/>
        <p:txBody>
          <a:bodyPr/>
          <a:lstStyle>
            <a:lvl1pPr defTabSz="914400">
              <a:defRPr sz="3200" smtClean="0"/>
            </a:lvl1pPr>
          </a:lstStyle>
          <a:p>
            <a:pPr>
              <a:defRPr/>
            </a:pPr>
            <a:r>
              <a:rPr lang="en-US" altLang="en-US"/>
              <a:t>Slide </a:t>
            </a:r>
            <a:fld id="{FF2FDC6E-3278-4690-9092-785772D79D32}" type="slidenum">
              <a:rPr lang="en-US" altLang="en-US"/>
              <a:pPr>
                <a:defRPr/>
              </a:pPr>
              <a:t>‹#›</a:t>
            </a:fld>
            <a:endParaRPr lang="en-US" altLang="en-US"/>
          </a:p>
        </p:txBody>
      </p:sp>
    </p:spTree>
    <p:extLst>
      <p:ext uri="{BB962C8B-B14F-4D97-AF65-F5344CB8AC3E}">
        <p14:creationId xmlns:p14="http://schemas.microsoft.com/office/powerpoint/2010/main" val="22525786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sldNum" idx="10"/>
          </p:nvPr>
        </p:nvSpPr>
        <p:spPr/>
        <p:txBody>
          <a:bodyPr/>
          <a:lstStyle>
            <a:lvl1pPr defTabSz="914400">
              <a:defRPr sz="3200" smtClean="0"/>
            </a:lvl1pPr>
          </a:lstStyle>
          <a:p>
            <a:pPr>
              <a:defRPr/>
            </a:pPr>
            <a:r>
              <a:rPr lang="en-US" altLang="en-US"/>
              <a:t>Slide </a:t>
            </a:r>
            <a:fld id="{2B592A48-595C-4F72-90D8-F02DC2176923}" type="slidenum">
              <a:rPr lang="en-US" altLang="en-US"/>
              <a:pPr>
                <a:defRPr/>
              </a:pPr>
              <a:t>‹#›</a:t>
            </a:fld>
            <a:endParaRPr lang="en-US" altLang="en-US"/>
          </a:p>
        </p:txBody>
      </p:sp>
    </p:spTree>
    <p:extLst>
      <p:ext uri="{BB962C8B-B14F-4D97-AF65-F5344CB8AC3E}">
        <p14:creationId xmlns:p14="http://schemas.microsoft.com/office/powerpoint/2010/main" val="3571786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sldNum" idx="10"/>
          </p:nvPr>
        </p:nvSpPr>
        <p:spPr/>
        <p:txBody>
          <a:bodyPr/>
          <a:lstStyle>
            <a:lvl1pPr defTabSz="914400">
              <a:defRPr sz="3200" smtClean="0"/>
            </a:lvl1pPr>
          </a:lstStyle>
          <a:p>
            <a:pPr>
              <a:defRPr/>
            </a:pPr>
            <a:r>
              <a:rPr lang="en-US" altLang="en-US"/>
              <a:t>Slide </a:t>
            </a:r>
            <a:fld id="{3597E2BE-3638-4B45-951B-6C881687CCE0}" type="slidenum">
              <a:rPr lang="en-US" altLang="en-US"/>
              <a:pPr>
                <a:defRPr/>
              </a:pPr>
              <a:t>‹#›</a:t>
            </a:fld>
            <a:endParaRPr lang="en-US" altLang="en-US"/>
          </a:p>
        </p:txBody>
      </p:sp>
    </p:spTree>
    <p:extLst>
      <p:ext uri="{BB962C8B-B14F-4D97-AF65-F5344CB8AC3E}">
        <p14:creationId xmlns:p14="http://schemas.microsoft.com/office/powerpoint/2010/main" val="1500170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3"/>
          <p:cNvSpPr>
            <a:spLocks noGrp="1" noChangeArrowheads="1"/>
          </p:cNvSpPr>
          <p:nvPr>
            <p:ph type="sldNum" idx="10"/>
          </p:nvPr>
        </p:nvSpPr>
        <p:spPr/>
        <p:txBody>
          <a:bodyPr/>
          <a:lstStyle>
            <a:lvl1pPr defTabSz="914400">
              <a:defRPr sz="3200" smtClean="0"/>
            </a:lvl1pPr>
          </a:lstStyle>
          <a:p>
            <a:pPr>
              <a:defRPr/>
            </a:pPr>
            <a:r>
              <a:rPr lang="en-US" altLang="en-US"/>
              <a:t>Slide </a:t>
            </a:r>
            <a:fld id="{5D3D7A90-F42A-4E92-A510-161ECD9D766E}" type="slidenum">
              <a:rPr lang="en-US" altLang="en-US"/>
              <a:pPr>
                <a:defRPr/>
              </a:pPr>
              <a:t>‹#›</a:t>
            </a:fld>
            <a:endParaRPr lang="en-US" altLang="en-US"/>
          </a:p>
        </p:txBody>
      </p:sp>
    </p:spTree>
    <p:extLst>
      <p:ext uri="{BB962C8B-B14F-4D97-AF65-F5344CB8AC3E}">
        <p14:creationId xmlns:p14="http://schemas.microsoft.com/office/powerpoint/2010/main" val="27363017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3"/>
          <p:cNvSpPr>
            <a:spLocks noGrp="1" noChangeArrowheads="1"/>
          </p:cNvSpPr>
          <p:nvPr>
            <p:ph type="sldNum" idx="10"/>
          </p:nvPr>
        </p:nvSpPr>
        <p:spPr/>
        <p:txBody>
          <a:bodyPr/>
          <a:lstStyle>
            <a:lvl1pPr defTabSz="914400">
              <a:defRPr sz="3200" smtClean="0"/>
            </a:lvl1pPr>
          </a:lstStyle>
          <a:p>
            <a:pPr>
              <a:defRPr/>
            </a:pPr>
            <a:r>
              <a:rPr lang="en-US" altLang="en-US"/>
              <a:t>Slide </a:t>
            </a:r>
            <a:fld id="{6B2ABF8F-65E2-4BB2-810F-DF3860338C74}" type="slidenum">
              <a:rPr lang="en-US" altLang="en-US"/>
              <a:pPr>
                <a:defRPr/>
              </a:pPr>
              <a:t>‹#›</a:t>
            </a:fld>
            <a:endParaRPr lang="en-US" altLang="en-US"/>
          </a:p>
        </p:txBody>
      </p:sp>
    </p:spTree>
    <p:extLst>
      <p:ext uri="{BB962C8B-B14F-4D97-AF65-F5344CB8AC3E}">
        <p14:creationId xmlns:p14="http://schemas.microsoft.com/office/powerpoint/2010/main" val="8551598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685800" y="377825"/>
            <a:ext cx="1600200" cy="2159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defTabSz="449263">
              <a:defRPr sz="1200">
                <a:solidFill>
                  <a:srgbClr val="FFFFFF"/>
                </a:solidFill>
                <a:ea typeface="MS PGothic" panose="020B0600070205080204" pitchFamily="34" charset="-128"/>
              </a:defRPr>
            </a:lvl1pPr>
          </a:lstStyle>
          <a:p>
            <a:pPr>
              <a:defRPr/>
            </a:pPr>
            <a:r>
              <a:rPr lang="en-US"/>
              <a:t>November 2017</a:t>
            </a:r>
          </a:p>
        </p:txBody>
      </p:sp>
      <p:sp>
        <p:nvSpPr>
          <p:cNvPr id="6" name="Footer Placeholder 5"/>
          <p:cNvSpPr>
            <a:spLocks noGrp="1" noChangeArrowheads="1"/>
          </p:cNvSpPr>
          <p:nvPr>
            <p:ph type="ftr" sz="quarter" idx="11"/>
          </p:nvPr>
        </p:nvSpPr>
        <p:spPr>
          <a:xfrm>
            <a:off x="5486400" y="6475413"/>
            <a:ext cx="3124200" cy="1841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lstStyle>
            <a:lvl1pPr defTabSz="449263">
              <a:defRPr sz="1200">
                <a:solidFill>
                  <a:srgbClr val="FFFFFF"/>
                </a:solidFill>
                <a:ea typeface="MS PGothic" panose="020B0600070205080204" pitchFamily="34" charset="-128"/>
              </a:defRPr>
            </a:lvl1pPr>
          </a:lstStyle>
          <a:p>
            <a:pPr>
              <a:defRPr/>
            </a:pPr>
            <a:r>
              <a:rPr lang="en-US"/>
              <a:t>Benjamin Rolfe, Blind Creek Associates</a:t>
            </a: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14400">
              <a:defRPr sz="3200" smtClean="0"/>
            </a:lvl1pPr>
          </a:lstStyle>
          <a:p>
            <a:pPr>
              <a:defRPr/>
            </a:pPr>
            <a:r>
              <a:rPr lang="en-US" altLang="en-US"/>
              <a:t>Slide </a:t>
            </a:r>
            <a:fld id="{AEB67DF3-73D6-4FB7-A70D-AB5F1B46CAA2}" type="slidenum">
              <a:rPr lang="en-US" altLang="en-US"/>
              <a:pPr>
                <a:defRPr/>
              </a:pPr>
              <a:t>‹#›</a:t>
            </a:fld>
            <a:endParaRPr lang="en-US" altLang="en-US"/>
          </a:p>
        </p:txBody>
      </p:sp>
    </p:spTree>
    <p:extLst>
      <p:ext uri="{BB962C8B-B14F-4D97-AF65-F5344CB8AC3E}">
        <p14:creationId xmlns:p14="http://schemas.microsoft.com/office/powerpoint/2010/main" val="41664809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ja-JP"/>
              <a:t>November 2017</a:t>
            </a:r>
            <a:endParaRPr lang="en-US" altLang="ja-JP" dirty="0"/>
          </a:p>
        </p:txBody>
      </p:sp>
      <p:sp>
        <p:nvSpPr>
          <p:cNvPr id="5" name="Rectangle 5"/>
          <p:cNvSpPr>
            <a:spLocks noGrp="1" noChangeArrowheads="1"/>
          </p:cNvSpPr>
          <p:nvPr>
            <p:ph type="ftr" sz="quarter" idx="11"/>
          </p:nvPr>
        </p:nvSpPr>
        <p:spPr/>
        <p:txBody>
          <a:bodyPr/>
          <a:lstStyle>
            <a:lvl1pPr>
              <a:defRPr sz="1200" smtClean="0"/>
            </a:lvl1pPr>
          </a:lstStyle>
          <a:p>
            <a:pPr>
              <a:defRPr/>
            </a:pPr>
            <a:r>
              <a:rPr lang="fi-FI" altLang="ja-JP"/>
              <a:t>Shoichi Kitazawa (Muroran IT)</a:t>
            </a:r>
            <a:endParaRPr lang="en-US" altLang="ja-JP" dirty="0"/>
          </a:p>
        </p:txBody>
      </p:sp>
      <p:sp>
        <p:nvSpPr>
          <p:cNvPr id="6" name="Rectangle 6"/>
          <p:cNvSpPr>
            <a:spLocks noGrp="1" noChangeArrowheads="1"/>
          </p:cNvSpPr>
          <p:nvPr>
            <p:ph type="sldNum" sz="quarter" idx="12"/>
          </p:nvPr>
        </p:nvSpPr>
        <p:spPr>
          <a:xfrm>
            <a:off x="4341813" y="6475413"/>
            <a:ext cx="536575" cy="184150"/>
          </a:xfrm>
        </p:spPr>
        <p:txBody>
          <a:bodyPr/>
          <a:lstStyle>
            <a:lvl1pPr>
              <a:defRPr sz="1200" smtClean="0"/>
            </a:lvl1pPr>
          </a:lstStyle>
          <a:p>
            <a:pPr>
              <a:defRPr/>
            </a:pPr>
            <a:r>
              <a:rPr lang="en-US" altLang="ja-JP"/>
              <a:t>Slide </a:t>
            </a:r>
            <a:fld id="{B15049FB-671C-473C-A1C6-CF2FBEF2F125}" type="slidenum">
              <a:rPr lang="en-US" altLang="ja-JP"/>
              <a:pPr>
                <a:defRPr/>
              </a:pPr>
              <a:t>‹#›</a:t>
            </a:fld>
            <a:endParaRPr lang="en-US" altLang="ja-JP" dirty="0"/>
          </a:p>
        </p:txBody>
      </p:sp>
    </p:spTree>
    <p:extLst>
      <p:ext uri="{BB962C8B-B14F-4D97-AF65-F5344CB8AC3E}">
        <p14:creationId xmlns:p14="http://schemas.microsoft.com/office/powerpoint/2010/main" val="39913152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ja-JP"/>
              <a:t>November 2017</a:t>
            </a:r>
            <a:endParaRPr lang="en-US" altLang="ja-JP" dirty="0"/>
          </a:p>
        </p:txBody>
      </p:sp>
      <p:sp>
        <p:nvSpPr>
          <p:cNvPr id="5" name="Rectangle 5"/>
          <p:cNvSpPr>
            <a:spLocks noGrp="1" noChangeArrowheads="1"/>
          </p:cNvSpPr>
          <p:nvPr>
            <p:ph type="ftr" sz="quarter" idx="11"/>
          </p:nvPr>
        </p:nvSpPr>
        <p:spPr/>
        <p:txBody>
          <a:bodyPr/>
          <a:lstStyle>
            <a:lvl1pPr>
              <a:defRPr sz="1200" smtClean="0"/>
            </a:lvl1pPr>
          </a:lstStyle>
          <a:p>
            <a:pPr>
              <a:defRPr/>
            </a:pPr>
            <a:r>
              <a:rPr lang="fi-FI" altLang="ja-JP"/>
              <a:t>Shoichi Kitazawa (Muroran IT)</a:t>
            </a:r>
            <a:endParaRPr lang="en-US" altLang="ja-JP" dirty="0"/>
          </a:p>
        </p:txBody>
      </p:sp>
      <p:sp>
        <p:nvSpPr>
          <p:cNvPr id="6" name="Rectangle 6"/>
          <p:cNvSpPr>
            <a:spLocks noGrp="1" noChangeArrowheads="1"/>
          </p:cNvSpPr>
          <p:nvPr>
            <p:ph type="sldNum" sz="quarter" idx="12"/>
          </p:nvPr>
        </p:nvSpPr>
        <p:spPr>
          <a:xfrm>
            <a:off x="4341813" y="6475413"/>
            <a:ext cx="536575" cy="184150"/>
          </a:xfrm>
        </p:spPr>
        <p:txBody>
          <a:bodyPr/>
          <a:lstStyle>
            <a:lvl1pPr>
              <a:defRPr sz="1200" smtClean="0"/>
            </a:lvl1pPr>
          </a:lstStyle>
          <a:p>
            <a:pPr>
              <a:defRPr/>
            </a:pPr>
            <a:r>
              <a:rPr lang="en-US" altLang="ja-JP"/>
              <a:t>Slide </a:t>
            </a:r>
            <a:fld id="{F56863F7-8DA9-47FD-8949-53B1C5E75C71}" type="slidenum">
              <a:rPr lang="en-US" altLang="ja-JP"/>
              <a:pPr>
                <a:defRPr/>
              </a:pPr>
              <a:t>‹#›</a:t>
            </a:fld>
            <a:endParaRPr lang="en-US" altLang="ja-JP" dirty="0"/>
          </a:p>
        </p:txBody>
      </p:sp>
    </p:spTree>
    <p:extLst>
      <p:ext uri="{BB962C8B-B14F-4D97-AF65-F5344CB8AC3E}">
        <p14:creationId xmlns:p14="http://schemas.microsoft.com/office/powerpoint/2010/main" val="2342518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ja-JP"/>
              <a:t>November 2017</a:t>
            </a:r>
            <a:endParaRPr lang="en-US" altLang="ja-JP" dirty="0"/>
          </a:p>
        </p:txBody>
      </p:sp>
      <p:sp>
        <p:nvSpPr>
          <p:cNvPr id="5" name="Rectangle 5"/>
          <p:cNvSpPr>
            <a:spLocks noGrp="1" noChangeArrowheads="1"/>
          </p:cNvSpPr>
          <p:nvPr>
            <p:ph type="ftr" sz="quarter" idx="11"/>
          </p:nvPr>
        </p:nvSpPr>
        <p:spPr/>
        <p:txBody>
          <a:bodyPr/>
          <a:lstStyle>
            <a:lvl1pPr>
              <a:defRPr sz="1200" smtClean="0"/>
            </a:lvl1pPr>
          </a:lstStyle>
          <a:p>
            <a:pPr>
              <a:defRPr/>
            </a:pPr>
            <a:r>
              <a:rPr lang="fi-FI" altLang="ja-JP"/>
              <a:t>Shoichi Kitazawa (Muroran IT)</a:t>
            </a:r>
            <a:endParaRPr lang="en-US" altLang="ja-JP" dirty="0"/>
          </a:p>
        </p:txBody>
      </p:sp>
      <p:sp>
        <p:nvSpPr>
          <p:cNvPr id="6" name="Rectangle 6"/>
          <p:cNvSpPr>
            <a:spLocks noGrp="1" noChangeArrowheads="1"/>
          </p:cNvSpPr>
          <p:nvPr>
            <p:ph type="sldNum" sz="quarter" idx="12"/>
          </p:nvPr>
        </p:nvSpPr>
        <p:spPr>
          <a:xfrm>
            <a:off x="4341813" y="6475413"/>
            <a:ext cx="536575" cy="184150"/>
          </a:xfrm>
        </p:spPr>
        <p:txBody>
          <a:bodyPr/>
          <a:lstStyle>
            <a:lvl1pPr>
              <a:defRPr sz="1200" smtClean="0"/>
            </a:lvl1pPr>
          </a:lstStyle>
          <a:p>
            <a:pPr>
              <a:defRPr/>
            </a:pPr>
            <a:r>
              <a:rPr lang="en-US" altLang="ja-JP"/>
              <a:t>Slide </a:t>
            </a:r>
            <a:fld id="{A9B45C8D-C0B1-4E12-B61F-4B651F8FD8B9}" type="slidenum">
              <a:rPr lang="en-US" altLang="ja-JP"/>
              <a:pPr>
                <a:defRPr/>
              </a:pPr>
              <a:t>‹#›</a:t>
            </a:fld>
            <a:endParaRPr lang="en-US" altLang="ja-JP" dirty="0"/>
          </a:p>
        </p:txBody>
      </p:sp>
    </p:spTree>
    <p:extLst>
      <p:ext uri="{BB962C8B-B14F-4D97-AF65-F5344CB8AC3E}">
        <p14:creationId xmlns:p14="http://schemas.microsoft.com/office/powerpoint/2010/main" val="39383679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a:defRPr smtClean="0"/>
            </a:lvl1pPr>
          </a:lstStyle>
          <a:p>
            <a:pPr>
              <a:defRPr/>
            </a:pPr>
            <a:r>
              <a:rPr lang="en-US" altLang="ja-JP"/>
              <a:t>November 2017</a:t>
            </a:r>
            <a:endParaRPr lang="en-US" altLang="ja-JP" dirty="0"/>
          </a:p>
        </p:txBody>
      </p:sp>
      <p:sp>
        <p:nvSpPr>
          <p:cNvPr id="6" name="Rectangle 5"/>
          <p:cNvSpPr>
            <a:spLocks noGrp="1" noChangeArrowheads="1"/>
          </p:cNvSpPr>
          <p:nvPr>
            <p:ph type="ftr" sz="quarter" idx="11"/>
          </p:nvPr>
        </p:nvSpPr>
        <p:spPr/>
        <p:txBody>
          <a:bodyPr/>
          <a:lstStyle>
            <a:lvl1pPr>
              <a:defRPr sz="1200" smtClean="0"/>
            </a:lvl1pPr>
          </a:lstStyle>
          <a:p>
            <a:pPr>
              <a:defRPr/>
            </a:pPr>
            <a:r>
              <a:rPr lang="fi-FI" altLang="ja-JP"/>
              <a:t>Shoichi Kitazawa (Muroran IT)</a:t>
            </a:r>
            <a:endParaRPr lang="en-US" altLang="ja-JP" dirty="0"/>
          </a:p>
        </p:txBody>
      </p:sp>
      <p:sp>
        <p:nvSpPr>
          <p:cNvPr id="7" name="Rectangle 6"/>
          <p:cNvSpPr>
            <a:spLocks noGrp="1" noChangeArrowheads="1"/>
          </p:cNvSpPr>
          <p:nvPr>
            <p:ph type="sldNum" sz="quarter" idx="12"/>
          </p:nvPr>
        </p:nvSpPr>
        <p:spPr>
          <a:xfrm>
            <a:off x="4341813" y="6475413"/>
            <a:ext cx="536575" cy="184150"/>
          </a:xfrm>
        </p:spPr>
        <p:txBody>
          <a:bodyPr/>
          <a:lstStyle>
            <a:lvl1pPr>
              <a:defRPr sz="1200" smtClean="0"/>
            </a:lvl1pPr>
          </a:lstStyle>
          <a:p>
            <a:pPr>
              <a:defRPr/>
            </a:pPr>
            <a:r>
              <a:rPr lang="en-US" altLang="ja-JP"/>
              <a:t>Slide </a:t>
            </a:r>
            <a:fld id="{06055182-7101-4D76-8751-43EFFF7C3C54}" type="slidenum">
              <a:rPr lang="en-US" altLang="ja-JP"/>
              <a:pPr>
                <a:defRPr/>
              </a:pPr>
              <a:t>‹#›</a:t>
            </a:fld>
            <a:endParaRPr lang="en-US" altLang="ja-JP" dirty="0"/>
          </a:p>
        </p:txBody>
      </p:sp>
    </p:spTree>
    <p:extLst>
      <p:ext uri="{BB962C8B-B14F-4D97-AF65-F5344CB8AC3E}">
        <p14:creationId xmlns:p14="http://schemas.microsoft.com/office/powerpoint/2010/main" val="694492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1FE88B-ED55-4678-BA57-33FCB7A5C894}" type="slidenum">
              <a:rPr lang="en-US"/>
              <a:pPr>
                <a:defRPr/>
              </a:pPr>
              <a:t>‹#›</a:t>
            </a:fld>
            <a:endParaRPr lang="en-US"/>
          </a:p>
        </p:txBody>
      </p:sp>
    </p:spTree>
    <p:extLst>
      <p:ext uri="{BB962C8B-B14F-4D97-AF65-F5344CB8AC3E}">
        <p14:creationId xmlns:p14="http://schemas.microsoft.com/office/powerpoint/2010/main" val="31845376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a:defRPr smtClean="0"/>
            </a:lvl1pPr>
          </a:lstStyle>
          <a:p>
            <a:pPr>
              <a:defRPr/>
            </a:pPr>
            <a:r>
              <a:rPr lang="en-US" altLang="ja-JP"/>
              <a:t>November 2017</a:t>
            </a:r>
            <a:endParaRPr lang="en-US" altLang="ja-JP" dirty="0"/>
          </a:p>
        </p:txBody>
      </p:sp>
      <p:sp>
        <p:nvSpPr>
          <p:cNvPr id="8" name="Rectangle 5"/>
          <p:cNvSpPr>
            <a:spLocks noGrp="1" noChangeArrowheads="1"/>
          </p:cNvSpPr>
          <p:nvPr>
            <p:ph type="ftr" sz="quarter" idx="11"/>
          </p:nvPr>
        </p:nvSpPr>
        <p:spPr/>
        <p:txBody>
          <a:bodyPr/>
          <a:lstStyle>
            <a:lvl1pPr>
              <a:defRPr sz="1200" smtClean="0"/>
            </a:lvl1pPr>
          </a:lstStyle>
          <a:p>
            <a:pPr>
              <a:defRPr/>
            </a:pPr>
            <a:r>
              <a:rPr lang="fi-FI" altLang="ja-JP"/>
              <a:t>Shoichi Kitazawa (Muroran IT)</a:t>
            </a:r>
            <a:endParaRPr lang="en-US" altLang="ja-JP" dirty="0"/>
          </a:p>
        </p:txBody>
      </p:sp>
      <p:sp>
        <p:nvSpPr>
          <p:cNvPr id="9" name="Rectangle 6"/>
          <p:cNvSpPr>
            <a:spLocks noGrp="1" noChangeArrowheads="1"/>
          </p:cNvSpPr>
          <p:nvPr>
            <p:ph type="sldNum" sz="quarter" idx="12"/>
          </p:nvPr>
        </p:nvSpPr>
        <p:spPr>
          <a:xfrm>
            <a:off x="4341813" y="6475413"/>
            <a:ext cx="536575" cy="184150"/>
          </a:xfrm>
        </p:spPr>
        <p:txBody>
          <a:bodyPr/>
          <a:lstStyle>
            <a:lvl1pPr>
              <a:defRPr sz="1200" smtClean="0"/>
            </a:lvl1pPr>
          </a:lstStyle>
          <a:p>
            <a:pPr>
              <a:defRPr/>
            </a:pPr>
            <a:r>
              <a:rPr lang="en-US" altLang="ja-JP"/>
              <a:t>Slide </a:t>
            </a:r>
            <a:fld id="{E2E80D9E-D525-4126-A6C1-A283B5D4D0E4}" type="slidenum">
              <a:rPr lang="en-US" altLang="ja-JP"/>
              <a:pPr>
                <a:defRPr/>
              </a:pPr>
              <a:t>‹#›</a:t>
            </a:fld>
            <a:endParaRPr lang="en-US" altLang="ja-JP" dirty="0"/>
          </a:p>
        </p:txBody>
      </p:sp>
    </p:spTree>
    <p:extLst>
      <p:ext uri="{BB962C8B-B14F-4D97-AF65-F5344CB8AC3E}">
        <p14:creationId xmlns:p14="http://schemas.microsoft.com/office/powerpoint/2010/main" val="15183625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a:defRPr smtClean="0"/>
            </a:lvl1pPr>
          </a:lstStyle>
          <a:p>
            <a:pPr>
              <a:defRPr/>
            </a:pPr>
            <a:r>
              <a:rPr lang="en-US" altLang="ja-JP"/>
              <a:t>November 2017</a:t>
            </a:r>
            <a:endParaRPr lang="en-US" altLang="ja-JP" dirty="0"/>
          </a:p>
        </p:txBody>
      </p:sp>
      <p:sp>
        <p:nvSpPr>
          <p:cNvPr id="4" name="Rectangle 5"/>
          <p:cNvSpPr>
            <a:spLocks noGrp="1" noChangeArrowheads="1"/>
          </p:cNvSpPr>
          <p:nvPr>
            <p:ph type="ftr" sz="quarter" idx="11"/>
          </p:nvPr>
        </p:nvSpPr>
        <p:spPr>
          <a:xfrm>
            <a:off x="5486400" y="6475413"/>
            <a:ext cx="3124200" cy="153987"/>
          </a:xfrm>
        </p:spPr>
        <p:txBody>
          <a:bodyPr/>
          <a:lstStyle>
            <a:lvl1pPr>
              <a:defRPr sz="1000" smtClean="0"/>
            </a:lvl1pPr>
          </a:lstStyle>
          <a:p>
            <a:pPr>
              <a:defRPr/>
            </a:pPr>
            <a:r>
              <a:rPr lang="fi-FI" altLang="ja-JP"/>
              <a:t>Shoichi Kitazawa (Muroran IT)</a:t>
            </a:r>
            <a:endParaRPr lang="en-US" altLang="ja-JP" dirty="0"/>
          </a:p>
        </p:txBody>
      </p:sp>
      <p:sp>
        <p:nvSpPr>
          <p:cNvPr id="5" name="Rectangle 6"/>
          <p:cNvSpPr>
            <a:spLocks noGrp="1" noChangeArrowheads="1"/>
          </p:cNvSpPr>
          <p:nvPr>
            <p:ph type="sldNum" sz="quarter" idx="12"/>
          </p:nvPr>
        </p:nvSpPr>
        <p:spPr>
          <a:xfrm>
            <a:off x="4387850" y="6475413"/>
            <a:ext cx="444500" cy="153987"/>
          </a:xfrm>
        </p:spPr>
        <p:txBody>
          <a:bodyPr/>
          <a:lstStyle>
            <a:lvl1pPr>
              <a:defRPr sz="1000" smtClean="0"/>
            </a:lvl1pPr>
          </a:lstStyle>
          <a:p>
            <a:pPr>
              <a:defRPr/>
            </a:pPr>
            <a:r>
              <a:rPr lang="en-US" altLang="ja-JP"/>
              <a:t>Slide </a:t>
            </a:r>
            <a:fld id="{CFD9DE18-8B64-4505-8982-329E64DDA419}" type="slidenum">
              <a:rPr lang="en-US" altLang="ja-JP"/>
              <a:pPr>
                <a:defRPr/>
              </a:pPr>
              <a:t>‹#›</a:t>
            </a:fld>
            <a:endParaRPr lang="en-US" altLang="ja-JP" dirty="0"/>
          </a:p>
        </p:txBody>
      </p:sp>
    </p:spTree>
    <p:extLst>
      <p:ext uri="{BB962C8B-B14F-4D97-AF65-F5344CB8AC3E}">
        <p14:creationId xmlns:p14="http://schemas.microsoft.com/office/powerpoint/2010/main" val="7943574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altLang="ja-JP"/>
              <a:t>November 2017</a:t>
            </a:r>
            <a:endParaRPr lang="en-US" altLang="ja-JP" dirty="0"/>
          </a:p>
        </p:txBody>
      </p:sp>
      <p:sp>
        <p:nvSpPr>
          <p:cNvPr id="3" name="Rectangle 5"/>
          <p:cNvSpPr>
            <a:spLocks noGrp="1" noChangeArrowheads="1"/>
          </p:cNvSpPr>
          <p:nvPr>
            <p:ph type="ftr" sz="quarter" idx="11"/>
          </p:nvPr>
        </p:nvSpPr>
        <p:spPr/>
        <p:txBody>
          <a:bodyPr/>
          <a:lstStyle>
            <a:lvl1pPr>
              <a:defRPr sz="1200" smtClean="0"/>
            </a:lvl1pPr>
          </a:lstStyle>
          <a:p>
            <a:pPr>
              <a:defRPr/>
            </a:pPr>
            <a:r>
              <a:rPr lang="fi-FI" altLang="ja-JP"/>
              <a:t>Shoichi Kitazawa (Muroran IT)</a:t>
            </a:r>
            <a:endParaRPr lang="en-US" altLang="ja-JP" dirty="0"/>
          </a:p>
        </p:txBody>
      </p:sp>
      <p:sp>
        <p:nvSpPr>
          <p:cNvPr id="4" name="Rectangle 6"/>
          <p:cNvSpPr>
            <a:spLocks noGrp="1" noChangeArrowheads="1"/>
          </p:cNvSpPr>
          <p:nvPr>
            <p:ph type="sldNum" sz="quarter" idx="12"/>
          </p:nvPr>
        </p:nvSpPr>
        <p:spPr>
          <a:xfrm>
            <a:off x="4341813" y="6475413"/>
            <a:ext cx="536575" cy="184150"/>
          </a:xfrm>
        </p:spPr>
        <p:txBody>
          <a:bodyPr/>
          <a:lstStyle>
            <a:lvl1pPr>
              <a:defRPr sz="1200" smtClean="0"/>
            </a:lvl1pPr>
          </a:lstStyle>
          <a:p>
            <a:pPr>
              <a:defRPr/>
            </a:pPr>
            <a:r>
              <a:rPr lang="en-US" altLang="ja-JP"/>
              <a:t>Slide </a:t>
            </a:r>
            <a:fld id="{B90D4115-5CE3-4CAE-8C18-6A77A351B4A3}" type="slidenum">
              <a:rPr lang="en-US" altLang="ja-JP"/>
              <a:pPr>
                <a:defRPr/>
              </a:pPr>
              <a:t>‹#›</a:t>
            </a:fld>
            <a:endParaRPr lang="en-US" altLang="ja-JP" dirty="0"/>
          </a:p>
        </p:txBody>
      </p:sp>
    </p:spTree>
    <p:extLst>
      <p:ext uri="{BB962C8B-B14F-4D97-AF65-F5344CB8AC3E}">
        <p14:creationId xmlns:p14="http://schemas.microsoft.com/office/powerpoint/2010/main" val="23826196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0"/>
          </p:nvPr>
        </p:nvSpPr>
        <p:spPr/>
        <p:txBody>
          <a:bodyPr/>
          <a:lstStyle>
            <a:lvl1pPr>
              <a:defRPr sz="1200" smtClean="0"/>
            </a:lvl1pPr>
          </a:lstStyle>
          <a:p>
            <a:pPr>
              <a:defRPr/>
            </a:pPr>
            <a:r>
              <a:rPr lang="fi-FI" altLang="ja-JP"/>
              <a:t>Shoichi Kitazawa (Muroran IT)</a:t>
            </a:r>
            <a:endParaRPr lang="en-US" altLang="ja-JP" dirty="0"/>
          </a:p>
        </p:txBody>
      </p:sp>
      <p:sp>
        <p:nvSpPr>
          <p:cNvPr id="6" name="スライド番号プレースホルダー 5"/>
          <p:cNvSpPr>
            <a:spLocks noGrp="1"/>
          </p:cNvSpPr>
          <p:nvPr>
            <p:ph type="sldNum" sz="quarter" idx="11"/>
          </p:nvPr>
        </p:nvSpPr>
        <p:spPr>
          <a:xfrm>
            <a:off x="4341813" y="6475413"/>
            <a:ext cx="536575" cy="184150"/>
          </a:xfrm>
        </p:spPr>
        <p:txBody>
          <a:bodyPr/>
          <a:lstStyle>
            <a:lvl1pPr>
              <a:defRPr sz="1200" smtClean="0"/>
            </a:lvl1pPr>
          </a:lstStyle>
          <a:p>
            <a:pPr>
              <a:defRPr/>
            </a:pPr>
            <a:r>
              <a:rPr lang="en-US" altLang="ja-JP"/>
              <a:t>Slide </a:t>
            </a:r>
            <a:fld id="{3D8F171C-884D-4EB0-B16B-CE71CF0858F9}" type="slidenum">
              <a:rPr lang="en-US" altLang="ja-JP"/>
              <a:pPr>
                <a:defRPr/>
              </a:pPr>
              <a:t>‹#›</a:t>
            </a:fld>
            <a:endParaRPr lang="en-US" altLang="ja-JP" dirty="0"/>
          </a:p>
        </p:txBody>
      </p:sp>
      <p:sp>
        <p:nvSpPr>
          <p:cNvPr id="7" name="日付プレースホルダー 3"/>
          <p:cNvSpPr>
            <a:spLocks noGrp="1"/>
          </p:cNvSpPr>
          <p:nvPr>
            <p:ph type="dt" sz="half" idx="12"/>
          </p:nvPr>
        </p:nvSpPr>
        <p:spPr/>
        <p:txBody>
          <a:bodyPr/>
          <a:lstStyle>
            <a:lvl1pPr>
              <a:defRPr smtClean="0"/>
            </a:lvl1pPr>
          </a:lstStyle>
          <a:p>
            <a:pPr>
              <a:defRPr/>
            </a:pPr>
            <a:r>
              <a:rPr lang="en-US" altLang="ja-JP"/>
              <a:t>November 2017</a:t>
            </a:r>
            <a:endParaRPr lang="en-US" altLang="ja-JP" dirty="0"/>
          </a:p>
        </p:txBody>
      </p:sp>
    </p:spTree>
    <p:extLst>
      <p:ext uri="{BB962C8B-B14F-4D97-AF65-F5344CB8AC3E}">
        <p14:creationId xmlns:p14="http://schemas.microsoft.com/office/powerpoint/2010/main" val="17383886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ko-KR"/>
              <a:t>November 2017</a:t>
            </a:r>
            <a:endParaRPr lang="en-US" altLang="ko-KR" dirty="0"/>
          </a:p>
        </p:txBody>
      </p:sp>
      <p:sp>
        <p:nvSpPr>
          <p:cNvPr id="5" name="Rectangle 5"/>
          <p:cNvSpPr>
            <a:spLocks noGrp="1" noChangeArrowheads="1"/>
          </p:cNvSpPr>
          <p:nvPr>
            <p:ph type="ftr" sz="quarter" idx="11"/>
          </p:nvPr>
        </p:nvSpPr>
        <p:spPr/>
        <p:txBody>
          <a:bodyPr/>
          <a:lstStyle>
            <a:lvl1pPr>
              <a:defRPr sz="1200" smtClean="0"/>
            </a:lvl1pPr>
          </a:lstStyle>
          <a:p>
            <a:pPr>
              <a:defRPr/>
            </a:pPr>
            <a:r>
              <a:rPr lang="en-US" altLang="ko-KR"/>
              <a:t>Myung Lee, CUNY</a:t>
            </a:r>
            <a:endParaRPr lang="en-US" altLang="ko-KR"/>
          </a:p>
        </p:txBody>
      </p:sp>
      <p:sp>
        <p:nvSpPr>
          <p:cNvPr id="6" name="Rectangle 6"/>
          <p:cNvSpPr>
            <a:spLocks noGrp="1" noChangeArrowheads="1"/>
          </p:cNvSpPr>
          <p:nvPr>
            <p:ph type="sldNum" sz="quarter" idx="12"/>
          </p:nvPr>
        </p:nvSpPr>
        <p:spPr>
          <a:xfrm>
            <a:off x="4341813" y="6475413"/>
            <a:ext cx="536575" cy="184150"/>
          </a:xfrm>
        </p:spPr>
        <p:txBody>
          <a:bodyPr/>
          <a:lstStyle>
            <a:lvl1pPr>
              <a:defRPr sz="1200" smtClean="0"/>
            </a:lvl1pPr>
          </a:lstStyle>
          <a:p>
            <a:pPr>
              <a:defRPr/>
            </a:pPr>
            <a:r>
              <a:rPr lang="en-US" altLang="ko-KR"/>
              <a:t>Slide </a:t>
            </a:r>
            <a:fld id="{C33F71D5-FDD7-4C68-91E6-82C7893179DF}" type="slidenum">
              <a:rPr lang="en-US" altLang="ko-KR"/>
              <a:pPr>
                <a:defRPr/>
              </a:pPr>
              <a:t>‹#›</a:t>
            </a:fld>
            <a:endParaRPr lang="en-US" altLang="ko-KR"/>
          </a:p>
        </p:txBody>
      </p:sp>
    </p:spTree>
    <p:extLst>
      <p:ext uri="{BB962C8B-B14F-4D97-AF65-F5344CB8AC3E}">
        <p14:creationId xmlns:p14="http://schemas.microsoft.com/office/powerpoint/2010/main" val="22867179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pPr>
              <a:defRPr/>
            </a:pPr>
            <a:r>
              <a:rPr lang="en-US" altLang="ko-KR"/>
              <a:t>November 2017</a:t>
            </a:r>
            <a:endParaRPr lang="en-US" altLang="ko-KR" dirty="0"/>
          </a:p>
        </p:txBody>
      </p:sp>
      <p:sp>
        <p:nvSpPr>
          <p:cNvPr id="5" name="바닥글 개체 틀 4"/>
          <p:cNvSpPr>
            <a:spLocks noGrp="1"/>
          </p:cNvSpPr>
          <p:nvPr>
            <p:ph type="ftr" sz="quarter" idx="11"/>
          </p:nvPr>
        </p:nvSpPr>
        <p:spPr>
          <a:xfrm>
            <a:off x="5214938" y="6475413"/>
            <a:ext cx="3395662" cy="184150"/>
          </a:xfrm>
        </p:spPr>
        <p:txBody>
          <a:bodyPr/>
          <a:lstStyle>
            <a:lvl1pPr>
              <a:defRPr sz="1200" smtClean="0"/>
            </a:lvl1pPr>
          </a:lstStyle>
          <a:p>
            <a:pPr>
              <a:defRPr/>
            </a:pPr>
            <a:r>
              <a:rPr lang="en-US" altLang="ko-KR"/>
              <a:t>Myung Lee, CUNY</a:t>
            </a:r>
            <a:endParaRPr lang="en-US" altLang="ko-KR"/>
          </a:p>
        </p:txBody>
      </p:sp>
      <p:sp>
        <p:nvSpPr>
          <p:cNvPr id="6" name="슬라이드 번호 개체 틀 5"/>
          <p:cNvSpPr>
            <a:spLocks noGrp="1"/>
          </p:cNvSpPr>
          <p:nvPr>
            <p:ph type="sldNum" sz="quarter" idx="12"/>
          </p:nvPr>
        </p:nvSpPr>
        <p:spPr>
          <a:xfrm>
            <a:off x="4341813" y="6475413"/>
            <a:ext cx="536575" cy="184150"/>
          </a:xfrm>
        </p:spPr>
        <p:txBody>
          <a:bodyPr/>
          <a:lstStyle>
            <a:lvl1pPr>
              <a:defRPr sz="1200" smtClean="0"/>
            </a:lvl1pPr>
          </a:lstStyle>
          <a:p>
            <a:pPr>
              <a:defRPr/>
            </a:pPr>
            <a:r>
              <a:rPr lang="en-US" altLang="ko-KR"/>
              <a:t>Slide </a:t>
            </a:r>
            <a:fld id="{FF5AF9A7-9248-4E62-967C-1F744E6133FE}" type="slidenum">
              <a:rPr lang="en-US" altLang="ko-KR"/>
              <a:pPr>
                <a:defRPr/>
              </a:pPr>
              <a:t>‹#›</a:t>
            </a:fld>
            <a:endParaRPr lang="en-US" altLang="ko-KR"/>
          </a:p>
        </p:txBody>
      </p:sp>
    </p:spTree>
    <p:extLst>
      <p:ext uri="{BB962C8B-B14F-4D97-AF65-F5344CB8AC3E}">
        <p14:creationId xmlns:p14="http://schemas.microsoft.com/office/powerpoint/2010/main" val="11799672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ko-KR"/>
              <a:t>November 2017</a:t>
            </a:r>
            <a:endParaRPr lang="en-US" altLang="ko-KR" dirty="0"/>
          </a:p>
        </p:txBody>
      </p:sp>
      <p:sp>
        <p:nvSpPr>
          <p:cNvPr id="5" name="Rectangle 5"/>
          <p:cNvSpPr>
            <a:spLocks noGrp="1" noChangeArrowheads="1"/>
          </p:cNvSpPr>
          <p:nvPr>
            <p:ph type="ftr" sz="quarter" idx="11"/>
          </p:nvPr>
        </p:nvSpPr>
        <p:spPr>
          <a:xfrm>
            <a:off x="5286375" y="6521450"/>
            <a:ext cx="3324225" cy="184150"/>
          </a:xfrm>
        </p:spPr>
        <p:txBody>
          <a:bodyPr/>
          <a:lstStyle>
            <a:lvl1pPr>
              <a:defRPr sz="1200" smtClean="0"/>
            </a:lvl1pPr>
          </a:lstStyle>
          <a:p>
            <a:pPr>
              <a:defRPr/>
            </a:pPr>
            <a:r>
              <a:rPr lang="en-US" altLang="ko-KR"/>
              <a:t>Myung Lee, CUNY</a:t>
            </a:r>
            <a:endParaRPr lang="en-US" altLang="ko-KR"/>
          </a:p>
        </p:txBody>
      </p:sp>
      <p:sp>
        <p:nvSpPr>
          <p:cNvPr id="6" name="Rectangle 6"/>
          <p:cNvSpPr>
            <a:spLocks noGrp="1" noChangeArrowheads="1"/>
          </p:cNvSpPr>
          <p:nvPr>
            <p:ph type="sldNum" sz="quarter" idx="12"/>
          </p:nvPr>
        </p:nvSpPr>
        <p:spPr>
          <a:xfrm>
            <a:off x="4341813" y="6521450"/>
            <a:ext cx="536575" cy="184150"/>
          </a:xfrm>
        </p:spPr>
        <p:txBody>
          <a:bodyPr/>
          <a:lstStyle>
            <a:lvl1pPr>
              <a:defRPr sz="1200" smtClean="0"/>
            </a:lvl1pPr>
          </a:lstStyle>
          <a:p>
            <a:pPr>
              <a:defRPr/>
            </a:pPr>
            <a:r>
              <a:rPr lang="en-US" altLang="ko-KR"/>
              <a:t>Slide </a:t>
            </a:r>
            <a:fld id="{11045FD5-F598-4BBB-ADE5-339A411286CB}" type="slidenum">
              <a:rPr lang="en-US" altLang="ko-KR"/>
              <a:pPr>
                <a:defRPr/>
              </a:pPr>
              <a:t>‹#›</a:t>
            </a:fld>
            <a:endParaRPr lang="en-US" altLang="ko-KR"/>
          </a:p>
        </p:txBody>
      </p:sp>
    </p:spTree>
    <p:extLst>
      <p:ext uri="{BB962C8B-B14F-4D97-AF65-F5344CB8AC3E}">
        <p14:creationId xmlns:p14="http://schemas.microsoft.com/office/powerpoint/2010/main" val="144880267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smtClean="0"/>
            </a:lvl1pPr>
          </a:lstStyle>
          <a:p>
            <a:pPr>
              <a:defRPr/>
            </a:pPr>
            <a:r>
              <a:rPr lang="en-US" altLang="ko-KR"/>
              <a:t>November 2017</a:t>
            </a:r>
            <a:endParaRPr lang="en-US" altLang="ko-KR" dirty="0"/>
          </a:p>
        </p:txBody>
      </p:sp>
      <p:sp>
        <p:nvSpPr>
          <p:cNvPr id="6" name="Rectangle 5"/>
          <p:cNvSpPr>
            <a:spLocks noGrp="1" noChangeArrowheads="1"/>
          </p:cNvSpPr>
          <p:nvPr>
            <p:ph type="ftr" sz="quarter" idx="11"/>
          </p:nvPr>
        </p:nvSpPr>
        <p:spPr/>
        <p:txBody>
          <a:bodyPr/>
          <a:lstStyle>
            <a:lvl1pPr>
              <a:defRPr sz="1200" smtClean="0"/>
            </a:lvl1pPr>
          </a:lstStyle>
          <a:p>
            <a:pPr>
              <a:defRPr/>
            </a:pPr>
            <a:r>
              <a:rPr lang="en-US" altLang="ko-KR"/>
              <a:t>Myung Lee, CUNY</a:t>
            </a:r>
            <a:endParaRPr lang="en-US" altLang="ko-KR"/>
          </a:p>
        </p:txBody>
      </p:sp>
      <p:sp>
        <p:nvSpPr>
          <p:cNvPr id="7" name="Rectangle 6"/>
          <p:cNvSpPr>
            <a:spLocks noGrp="1" noChangeArrowheads="1"/>
          </p:cNvSpPr>
          <p:nvPr>
            <p:ph type="sldNum" sz="quarter" idx="12"/>
          </p:nvPr>
        </p:nvSpPr>
        <p:spPr>
          <a:xfrm>
            <a:off x="4341813" y="6475413"/>
            <a:ext cx="536575" cy="184150"/>
          </a:xfrm>
        </p:spPr>
        <p:txBody>
          <a:bodyPr/>
          <a:lstStyle>
            <a:lvl1pPr>
              <a:defRPr sz="1200" smtClean="0"/>
            </a:lvl1pPr>
          </a:lstStyle>
          <a:p>
            <a:pPr>
              <a:defRPr/>
            </a:pPr>
            <a:r>
              <a:rPr lang="en-US" altLang="ko-KR"/>
              <a:t>Slide </a:t>
            </a:r>
            <a:fld id="{5D944590-CC56-4C9F-A079-550C0C532F6C}" type="slidenum">
              <a:rPr lang="en-US" altLang="ko-KR"/>
              <a:pPr>
                <a:defRPr/>
              </a:pPr>
              <a:t>‹#›</a:t>
            </a:fld>
            <a:endParaRPr lang="en-US" altLang="ko-KR"/>
          </a:p>
        </p:txBody>
      </p:sp>
    </p:spTree>
    <p:extLst>
      <p:ext uri="{BB962C8B-B14F-4D97-AF65-F5344CB8AC3E}">
        <p14:creationId xmlns:p14="http://schemas.microsoft.com/office/powerpoint/2010/main" val="36946810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p:txBody>
          <a:bodyPr/>
          <a:lstStyle>
            <a:lvl1pPr>
              <a:defRPr smtClean="0"/>
            </a:lvl1pPr>
          </a:lstStyle>
          <a:p>
            <a:pPr>
              <a:defRPr/>
            </a:pPr>
            <a:r>
              <a:rPr lang="en-US" altLang="ko-KR"/>
              <a:t>November 2017</a:t>
            </a:r>
            <a:endParaRPr lang="en-US" altLang="ko-KR" dirty="0"/>
          </a:p>
        </p:txBody>
      </p:sp>
      <p:sp>
        <p:nvSpPr>
          <p:cNvPr id="8" name="Rectangle 5"/>
          <p:cNvSpPr>
            <a:spLocks noGrp="1" noChangeArrowheads="1"/>
          </p:cNvSpPr>
          <p:nvPr>
            <p:ph type="ftr" sz="quarter" idx="11"/>
          </p:nvPr>
        </p:nvSpPr>
        <p:spPr/>
        <p:txBody>
          <a:bodyPr/>
          <a:lstStyle>
            <a:lvl1pPr>
              <a:defRPr sz="1200" smtClean="0"/>
            </a:lvl1pPr>
          </a:lstStyle>
          <a:p>
            <a:pPr>
              <a:defRPr/>
            </a:pPr>
            <a:r>
              <a:rPr lang="en-US" altLang="ko-KR"/>
              <a:t>Myung Lee, CUNY</a:t>
            </a:r>
            <a:endParaRPr lang="en-US" altLang="ko-KR" dirty="0"/>
          </a:p>
        </p:txBody>
      </p:sp>
      <p:sp>
        <p:nvSpPr>
          <p:cNvPr id="9" name="Rectangle 6"/>
          <p:cNvSpPr>
            <a:spLocks noGrp="1" noChangeArrowheads="1"/>
          </p:cNvSpPr>
          <p:nvPr>
            <p:ph type="sldNum" sz="quarter" idx="12"/>
          </p:nvPr>
        </p:nvSpPr>
        <p:spPr>
          <a:xfrm>
            <a:off x="4341813" y="6475413"/>
            <a:ext cx="536575" cy="184150"/>
          </a:xfrm>
        </p:spPr>
        <p:txBody>
          <a:bodyPr/>
          <a:lstStyle>
            <a:lvl1pPr>
              <a:defRPr sz="1200" smtClean="0"/>
            </a:lvl1pPr>
          </a:lstStyle>
          <a:p>
            <a:pPr>
              <a:defRPr/>
            </a:pPr>
            <a:r>
              <a:rPr lang="en-US" altLang="ko-KR"/>
              <a:t>Slide </a:t>
            </a:r>
            <a:fld id="{26608EB2-E29F-4F3C-9ECE-7215508072B5}" type="slidenum">
              <a:rPr lang="en-US" altLang="ko-KR"/>
              <a:pPr>
                <a:defRPr/>
              </a:pPr>
              <a:t>‹#›</a:t>
            </a:fld>
            <a:endParaRPr lang="en-US" altLang="ko-KR" dirty="0"/>
          </a:p>
        </p:txBody>
      </p:sp>
    </p:spTree>
    <p:extLst>
      <p:ext uri="{BB962C8B-B14F-4D97-AF65-F5344CB8AC3E}">
        <p14:creationId xmlns:p14="http://schemas.microsoft.com/office/powerpoint/2010/main" val="33378892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p:txBody>
          <a:bodyPr/>
          <a:lstStyle>
            <a:lvl1pPr>
              <a:defRPr smtClean="0"/>
            </a:lvl1pPr>
          </a:lstStyle>
          <a:p>
            <a:pPr>
              <a:defRPr/>
            </a:pPr>
            <a:r>
              <a:rPr lang="en-US" altLang="ko-KR"/>
              <a:t>November 2017</a:t>
            </a:r>
            <a:endParaRPr lang="en-US" altLang="ko-KR" dirty="0"/>
          </a:p>
        </p:txBody>
      </p:sp>
      <p:sp>
        <p:nvSpPr>
          <p:cNvPr id="4" name="Rectangle 5"/>
          <p:cNvSpPr>
            <a:spLocks noGrp="1" noChangeArrowheads="1"/>
          </p:cNvSpPr>
          <p:nvPr>
            <p:ph type="ftr" sz="quarter" idx="11"/>
          </p:nvPr>
        </p:nvSpPr>
        <p:spPr/>
        <p:txBody>
          <a:bodyPr/>
          <a:lstStyle>
            <a:lvl1pPr>
              <a:defRPr sz="1200" smtClean="0"/>
            </a:lvl1pPr>
          </a:lstStyle>
          <a:p>
            <a:pPr>
              <a:defRPr/>
            </a:pPr>
            <a:r>
              <a:rPr lang="en-US" altLang="ko-KR"/>
              <a:t>Myung Lee, CUNY</a:t>
            </a:r>
            <a:endParaRPr lang="en-US" altLang="ko-KR"/>
          </a:p>
        </p:txBody>
      </p:sp>
      <p:sp>
        <p:nvSpPr>
          <p:cNvPr id="5" name="Rectangle 6"/>
          <p:cNvSpPr>
            <a:spLocks noGrp="1" noChangeArrowheads="1"/>
          </p:cNvSpPr>
          <p:nvPr>
            <p:ph type="sldNum" sz="quarter" idx="12"/>
          </p:nvPr>
        </p:nvSpPr>
        <p:spPr>
          <a:xfrm>
            <a:off x="4341813" y="6475413"/>
            <a:ext cx="536575" cy="184150"/>
          </a:xfrm>
        </p:spPr>
        <p:txBody>
          <a:bodyPr/>
          <a:lstStyle>
            <a:lvl1pPr>
              <a:defRPr sz="1200" smtClean="0"/>
            </a:lvl1pPr>
          </a:lstStyle>
          <a:p>
            <a:pPr>
              <a:defRPr/>
            </a:pPr>
            <a:r>
              <a:rPr lang="en-US" altLang="ko-KR"/>
              <a:t>Slide </a:t>
            </a:r>
            <a:fld id="{3168849C-CCD5-4DA2-AF67-14B0CB0224E0}" type="slidenum">
              <a:rPr lang="en-US" altLang="ko-KR"/>
              <a:pPr>
                <a:defRPr/>
              </a:pPr>
              <a:t>‹#›</a:t>
            </a:fld>
            <a:endParaRPr lang="en-US" altLang="ko-KR" dirty="0"/>
          </a:p>
        </p:txBody>
      </p:sp>
    </p:spTree>
    <p:extLst>
      <p:ext uri="{BB962C8B-B14F-4D97-AF65-F5344CB8AC3E}">
        <p14:creationId xmlns:p14="http://schemas.microsoft.com/office/powerpoint/2010/main" val="2371012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159CD6F-8888-4FC9-BC18-D1CAFCECED0C}" type="slidenum">
              <a:rPr lang="en-US"/>
              <a:pPr>
                <a:defRPr/>
              </a:pPr>
              <a:t>‹#›</a:t>
            </a:fld>
            <a:endParaRPr lang="en-US"/>
          </a:p>
        </p:txBody>
      </p:sp>
    </p:spTree>
    <p:extLst>
      <p:ext uri="{BB962C8B-B14F-4D97-AF65-F5344CB8AC3E}">
        <p14:creationId xmlns:p14="http://schemas.microsoft.com/office/powerpoint/2010/main" val="162960933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pPr>
              <a:defRPr/>
            </a:pPr>
            <a:r>
              <a:rPr lang="en-US" altLang="ko-KR"/>
              <a:t>November 2017</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z="1200" smtClean="0"/>
            </a:lvl1pPr>
          </a:lstStyle>
          <a:p>
            <a:pPr>
              <a:defRPr/>
            </a:pPr>
            <a:r>
              <a:rPr lang="en-US" altLang="ko-KR"/>
              <a:t>Myung Lee, CUNY</a:t>
            </a:r>
          </a:p>
        </p:txBody>
      </p:sp>
      <p:sp>
        <p:nvSpPr>
          <p:cNvPr id="4" name="슬라이드 번호 개체 틀 3"/>
          <p:cNvSpPr>
            <a:spLocks noGrp="1"/>
          </p:cNvSpPr>
          <p:nvPr>
            <p:ph type="sldNum" sz="quarter" idx="12"/>
          </p:nvPr>
        </p:nvSpPr>
        <p:spPr>
          <a:xfrm>
            <a:off x="4341813" y="6475413"/>
            <a:ext cx="536575" cy="184150"/>
          </a:xfrm>
        </p:spPr>
        <p:txBody>
          <a:bodyPr/>
          <a:lstStyle>
            <a:lvl1pPr>
              <a:defRPr sz="1200" smtClean="0"/>
            </a:lvl1pPr>
          </a:lstStyle>
          <a:p>
            <a:pPr>
              <a:defRPr/>
            </a:pPr>
            <a:r>
              <a:rPr lang="en-US" altLang="ko-KR"/>
              <a:t>Slide </a:t>
            </a:r>
            <a:fld id="{2CB31E15-4932-4A5B-9F94-B19AFD9CDC39}" type="slidenum">
              <a:rPr lang="en-US" altLang="ko-KR"/>
              <a:pPr>
                <a:defRPr/>
              </a:pPr>
              <a:t>‹#›</a:t>
            </a:fld>
            <a:endParaRPr lang="en-US" altLang="ko-KR"/>
          </a:p>
        </p:txBody>
      </p:sp>
    </p:spTree>
    <p:extLst>
      <p:ext uri="{BB962C8B-B14F-4D97-AF65-F5344CB8AC3E}">
        <p14:creationId xmlns:p14="http://schemas.microsoft.com/office/powerpoint/2010/main" val="22659479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smtClean="0"/>
            </a:lvl1pPr>
          </a:lstStyle>
          <a:p>
            <a:pPr>
              <a:defRPr/>
            </a:pPr>
            <a:r>
              <a:rPr lang="en-US" altLang="ko-KR"/>
              <a:t>November 2017</a:t>
            </a:r>
            <a:endParaRPr lang="en-US" altLang="ko-KR" dirty="0"/>
          </a:p>
        </p:txBody>
      </p:sp>
      <p:sp>
        <p:nvSpPr>
          <p:cNvPr id="6" name="Rectangle 5"/>
          <p:cNvSpPr>
            <a:spLocks noGrp="1" noChangeArrowheads="1"/>
          </p:cNvSpPr>
          <p:nvPr>
            <p:ph type="ftr" sz="quarter" idx="11"/>
          </p:nvPr>
        </p:nvSpPr>
        <p:spPr/>
        <p:txBody>
          <a:bodyPr/>
          <a:lstStyle>
            <a:lvl1pPr>
              <a:defRPr sz="1200" smtClean="0"/>
            </a:lvl1pPr>
          </a:lstStyle>
          <a:p>
            <a:pPr>
              <a:defRPr/>
            </a:pPr>
            <a:r>
              <a:rPr lang="en-US" altLang="ko-KR"/>
              <a:t>Myung Lee, CUNY</a:t>
            </a:r>
            <a:endParaRPr lang="en-US" altLang="ko-KR"/>
          </a:p>
        </p:txBody>
      </p:sp>
      <p:sp>
        <p:nvSpPr>
          <p:cNvPr id="7" name="Rectangle 6"/>
          <p:cNvSpPr>
            <a:spLocks noGrp="1" noChangeArrowheads="1"/>
          </p:cNvSpPr>
          <p:nvPr>
            <p:ph type="sldNum" sz="quarter" idx="12"/>
          </p:nvPr>
        </p:nvSpPr>
        <p:spPr>
          <a:xfrm>
            <a:off x="4341813" y="6475413"/>
            <a:ext cx="536575" cy="184150"/>
          </a:xfrm>
        </p:spPr>
        <p:txBody>
          <a:bodyPr/>
          <a:lstStyle>
            <a:lvl1pPr>
              <a:defRPr sz="1200" smtClean="0"/>
            </a:lvl1pPr>
          </a:lstStyle>
          <a:p>
            <a:pPr>
              <a:defRPr/>
            </a:pPr>
            <a:r>
              <a:rPr lang="en-US" altLang="ko-KR"/>
              <a:t>Slide </a:t>
            </a:r>
            <a:fld id="{4314CC4F-FB27-4F6F-A320-DFC5F94B6751}" type="slidenum">
              <a:rPr lang="en-US" altLang="ko-KR"/>
              <a:pPr>
                <a:defRPr/>
              </a:pPr>
              <a:t>‹#›</a:t>
            </a:fld>
            <a:endParaRPr lang="en-US" altLang="ko-KR"/>
          </a:p>
        </p:txBody>
      </p:sp>
    </p:spTree>
    <p:extLst>
      <p:ext uri="{BB962C8B-B14F-4D97-AF65-F5344CB8AC3E}">
        <p14:creationId xmlns:p14="http://schemas.microsoft.com/office/powerpoint/2010/main" val="10231541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smtClean="0"/>
            </a:lvl1pPr>
          </a:lstStyle>
          <a:p>
            <a:pPr>
              <a:defRPr/>
            </a:pPr>
            <a:r>
              <a:rPr lang="en-US" altLang="ko-KR"/>
              <a:t>November 2017</a:t>
            </a:r>
            <a:endParaRPr lang="en-US" altLang="ko-KR" dirty="0"/>
          </a:p>
        </p:txBody>
      </p:sp>
      <p:sp>
        <p:nvSpPr>
          <p:cNvPr id="6" name="Rectangle 5"/>
          <p:cNvSpPr>
            <a:spLocks noGrp="1" noChangeArrowheads="1"/>
          </p:cNvSpPr>
          <p:nvPr>
            <p:ph type="ftr" sz="quarter" idx="11"/>
          </p:nvPr>
        </p:nvSpPr>
        <p:spPr/>
        <p:txBody>
          <a:bodyPr/>
          <a:lstStyle>
            <a:lvl1pPr>
              <a:defRPr sz="3200" smtClean="0"/>
            </a:lvl1pPr>
          </a:lstStyle>
          <a:p>
            <a:pPr>
              <a:defRPr/>
            </a:pPr>
            <a:r>
              <a:rPr lang="en-US" altLang="ko-KR"/>
              <a:t>Myung Lee, CUNY</a:t>
            </a:r>
            <a:endParaRPr lang="en-US" altLang="ko-KR"/>
          </a:p>
        </p:txBody>
      </p:sp>
      <p:sp>
        <p:nvSpPr>
          <p:cNvPr id="7" name="Rectangle 6"/>
          <p:cNvSpPr>
            <a:spLocks noGrp="1" noChangeArrowheads="1"/>
          </p:cNvSpPr>
          <p:nvPr>
            <p:ph type="sldNum" sz="quarter" idx="12"/>
          </p:nvPr>
        </p:nvSpPr>
        <p:spPr/>
        <p:txBody>
          <a:bodyPr/>
          <a:lstStyle>
            <a:lvl1pPr>
              <a:defRPr sz="3200"/>
            </a:lvl1pPr>
          </a:lstStyle>
          <a:p>
            <a:pPr>
              <a:defRPr/>
            </a:pPr>
            <a:r>
              <a:rPr lang="en-US" altLang="ko-KR"/>
              <a:t>Slide </a:t>
            </a:r>
            <a:fld id="{FD43CD82-40C4-4DE6-8C2B-275F77862718}" type="slidenum">
              <a:rPr lang="en-US" altLang="ko-KR"/>
              <a:pPr>
                <a:defRPr/>
              </a:pPr>
              <a:t>‹#›</a:t>
            </a:fld>
            <a:endParaRPr lang="en-US" altLang="ko-KR"/>
          </a:p>
        </p:txBody>
      </p:sp>
    </p:spTree>
    <p:extLst>
      <p:ext uri="{BB962C8B-B14F-4D97-AF65-F5344CB8AC3E}">
        <p14:creationId xmlns:p14="http://schemas.microsoft.com/office/powerpoint/2010/main" val="21558237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ko-KR"/>
              <a:t>November 2017</a:t>
            </a:r>
            <a:endParaRPr lang="en-US" altLang="ko-KR" dirty="0"/>
          </a:p>
        </p:txBody>
      </p:sp>
      <p:sp>
        <p:nvSpPr>
          <p:cNvPr id="5" name="Rectangle 5"/>
          <p:cNvSpPr>
            <a:spLocks noGrp="1" noChangeArrowheads="1"/>
          </p:cNvSpPr>
          <p:nvPr>
            <p:ph type="ftr" sz="quarter" idx="11"/>
          </p:nvPr>
        </p:nvSpPr>
        <p:spPr/>
        <p:txBody>
          <a:bodyPr/>
          <a:lstStyle>
            <a:lvl1pPr>
              <a:defRPr sz="3200" smtClean="0"/>
            </a:lvl1pPr>
          </a:lstStyle>
          <a:p>
            <a:pPr>
              <a:defRPr/>
            </a:pPr>
            <a:r>
              <a:rPr lang="en-US" altLang="ko-KR"/>
              <a:t>Myung Lee, CUNY</a:t>
            </a:r>
            <a:endParaRPr lang="en-US" altLang="ko-KR"/>
          </a:p>
        </p:txBody>
      </p:sp>
      <p:sp>
        <p:nvSpPr>
          <p:cNvPr id="6" name="Rectangle 6"/>
          <p:cNvSpPr>
            <a:spLocks noGrp="1" noChangeArrowheads="1"/>
          </p:cNvSpPr>
          <p:nvPr>
            <p:ph type="sldNum" sz="quarter" idx="12"/>
          </p:nvPr>
        </p:nvSpPr>
        <p:spPr/>
        <p:txBody>
          <a:bodyPr/>
          <a:lstStyle>
            <a:lvl1pPr>
              <a:defRPr sz="3200"/>
            </a:lvl1pPr>
          </a:lstStyle>
          <a:p>
            <a:pPr>
              <a:defRPr/>
            </a:pPr>
            <a:r>
              <a:rPr lang="en-US" altLang="ko-KR"/>
              <a:t>Slide </a:t>
            </a:r>
            <a:fld id="{4F5157EC-4743-407B-A25E-1C5C531CFDCB}" type="slidenum">
              <a:rPr lang="en-US" altLang="ko-KR"/>
              <a:pPr>
                <a:defRPr/>
              </a:pPr>
              <a:t>‹#›</a:t>
            </a:fld>
            <a:endParaRPr lang="en-US" altLang="ko-KR"/>
          </a:p>
        </p:txBody>
      </p:sp>
    </p:spTree>
    <p:extLst>
      <p:ext uri="{BB962C8B-B14F-4D97-AF65-F5344CB8AC3E}">
        <p14:creationId xmlns:p14="http://schemas.microsoft.com/office/powerpoint/2010/main" val="35103620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ko-KR"/>
              <a:t>November 2017</a:t>
            </a:r>
            <a:endParaRPr lang="en-US" altLang="ko-KR" dirty="0"/>
          </a:p>
        </p:txBody>
      </p:sp>
      <p:sp>
        <p:nvSpPr>
          <p:cNvPr id="5" name="Rectangle 5"/>
          <p:cNvSpPr>
            <a:spLocks noGrp="1" noChangeArrowheads="1"/>
          </p:cNvSpPr>
          <p:nvPr>
            <p:ph type="ftr" sz="quarter" idx="11"/>
          </p:nvPr>
        </p:nvSpPr>
        <p:spPr/>
        <p:txBody>
          <a:bodyPr/>
          <a:lstStyle>
            <a:lvl1pPr>
              <a:defRPr sz="3200" smtClean="0"/>
            </a:lvl1pPr>
          </a:lstStyle>
          <a:p>
            <a:pPr>
              <a:defRPr/>
            </a:pPr>
            <a:r>
              <a:rPr lang="en-US" altLang="ko-KR"/>
              <a:t>Myung Lee, CUNY</a:t>
            </a:r>
            <a:endParaRPr lang="en-US" altLang="ko-KR"/>
          </a:p>
        </p:txBody>
      </p:sp>
      <p:sp>
        <p:nvSpPr>
          <p:cNvPr id="6" name="Rectangle 6"/>
          <p:cNvSpPr>
            <a:spLocks noGrp="1" noChangeArrowheads="1"/>
          </p:cNvSpPr>
          <p:nvPr>
            <p:ph type="sldNum" sz="quarter" idx="12"/>
          </p:nvPr>
        </p:nvSpPr>
        <p:spPr/>
        <p:txBody>
          <a:bodyPr/>
          <a:lstStyle>
            <a:lvl1pPr>
              <a:defRPr sz="3200"/>
            </a:lvl1pPr>
          </a:lstStyle>
          <a:p>
            <a:pPr>
              <a:defRPr/>
            </a:pPr>
            <a:r>
              <a:rPr lang="en-US" altLang="ko-KR"/>
              <a:t>Slide </a:t>
            </a:r>
            <a:fld id="{FDDD49F2-5BDF-445F-9EDA-DE99BD869A58}" type="slidenum">
              <a:rPr lang="en-US" altLang="ko-KR"/>
              <a:pPr>
                <a:defRPr/>
              </a:pPr>
              <a:t>‹#›</a:t>
            </a:fld>
            <a:endParaRPr lang="en-US" altLang="ko-KR"/>
          </a:p>
        </p:txBody>
      </p:sp>
    </p:spTree>
    <p:extLst>
      <p:ext uri="{BB962C8B-B14F-4D97-AF65-F5344CB8AC3E}">
        <p14:creationId xmlns:p14="http://schemas.microsoft.com/office/powerpoint/2010/main" val="114778587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altLang="ko-KR"/>
              <a:t>November 2017</a:t>
            </a:r>
            <a:endParaRPr lang="en-US" altLang="ko-KR" dirty="0"/>
          </a:p>
        </p:txBody>
      </p:sp>
      <p:sp>
        <p:nvSpPr>
          <p:cNvPr id="4" name="Footer Placeholder 3"/>
          <p:cNvSpPr>
            <a:spLocks noGrp="1"/>
          </p:cNvSpPr>
          <p:nvPr>
            <p:ph type="ftr" sz="quarter" idx="11"/>
          </p:nvPr>
        </p:nvSpPr>
        <p:spPr/>
        <p:txBody>
          <a:bodyPr/>
          <a:lstStyle>
            <a:lvl1pPr>
              <a:defRPr sz="1200" smtClean="0"/>
            </a:lvl1pPr>
          </a:lstStyle>
          <a:p>
            <a:pPr>
              <a:defRPr/>
            </a:pPr>
            <a:r>
              <a:rPr lang="en-US" altLang="ko-KR"/>
              <a:t>Myung Lee, CUNY</a:t>
            </a:r>
            <a:endParaRPr lang="en-US" altLang="ko-KR" dirty="0"/>
          </a:p>
        </p:txBody>
      </p:sp>
      <p:sp>
        <p:nvSpPr>
          <p:cNvPr id="5" name="Slide Number Placeholder 4"/>
          <p:cNvSpPr>
            <a:spLocks noGrp="1"/>
          </p:cNvSpPr>
          <p:nvPr>
            <p:ph type="sldNum" sz="quarter" idx="12"/>
          </p:nvPr>
        </p:nvSpPr>
        <p:spPr>
          <a:xfrm>
            <a:off x="4341813" y="6475413"/>
            <a:ext cx="536575" cy="184150"/>
          </a:xfrm>
        </p:spPr>
        <p:txBody>
          <a:bodyPr/>
          <a:lstStyle>
            <a:lvl1pPr>
              <a:defRPr sz="1200" smtClean="0"/>
            </a:lvl1pPr>
          </a:lstStyle>
          <a:p>
            <a:pPr>
              <a:defRPr/>
            </a:pPr>
            <a:r>
              <a:rPr lang="en-US" altLang="ko-KR"/>
              <a:t>Slide </a:t>
            </a:r>
            <a:fld id="{4F6CAD56-AF54-406F-B6F0-469142F0DA20}" type="slidenum">
              <a:rPr lang="en-US" altLang="ko-KR"/>
              <a:pPr>
                <a:defRPr/>
              </a:pPr>
              <a:t>‹#›</a:t>
            </a:fld>
            <a:endParaRPr lang="en-US" altLang="ko-KR"/>
          </a:p>
        </p:txBody>
      </p:sp>
    </p:spTree>
    <p:extLst>
      <p:ext uri="{BB962C8B-B14F-4D97-AF65-F5344CB8AC3E}">
        <p14:creationId xmlns:p14="http://schemas.microsoft.com/office/powerpoint/2010/main" val="307194405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t>&lt;Nov  2017&gt;</a:t>
            </a:r>
            <a:endParaRPr lang="en-US" dirty="0"/>
          </a:p>
        </p:txBody>
      </p:sp>
      <p:sp>
        <p:nvSpPr>
          <p:cNvPr id="5" name="Rectangle 5"/>
          <p:cNvSpPr>
            <a:spLocks noGrp="1" noChangeArrowheads="1"/>
          </p:cNvSpPr>
          <p:nvPr>
            <p:ph type="ftr" sz="quarter" idx="11"/>
          </p:nvPr>
        </p:nvSpPr>
        <p:spPr/>
        <p:txBody>
          <a:bodyPr/>
          <a:lstStyle>
            <a:lvl1pPr>
              <a:defRPr sz="3200"/>
            </a:lvl1pPr>
          </a:lstStyle>
          <a:p>
            <a:pPr>
              <a:defRPr/>
            </a:pPr>
            <a:r>
              <a:rPr lang="en-US"/>
              <a:t>&lt;Pat Kinney&gt;, &lt;Kinney Consulting LLC&gt;</a:t>
            </a:r>
          </a:p>
        </p:txBody>
      </p:sp>
      <p:sp>
        <p:nvSpPr>
          <p:cNvPr id="6" name="Rectangle 6"/>
          <p:cNvSpPr>
            <a:spLocks noGrp="1" noChangeArrowheads="1"/>
          </p:cNvSpPr>
          <p:nvPr>
            <p:ph type="sldNum" sz="quarter" idx="12"/>
          </p:nvPr>
        </p:nvSpPr>
        <p:spPr/>
        <p:txBody>
          <a:bodyPr/>
          <a:lstStyle>
            <a:lvl1pPr>
              <a:defRPr sz="3200"/>
            </a:lvl1pPr>
          </a:lstStyle>
          <a:p>
            <a:pPr>
              <a:defRPr/>
            </a:pPr>
            <a:r>
              <a:rPr lang="en-US"/>
              <a:t>Slide </a:t>
            </a:r>
            <a:fld id="{D4462FFB-8B42-4931-B0C7-6A7097345A23}" type="slidenum">
              <a:rPr lang="en-US"/>
              <a:pPr>
                <a:defRPr/>
              </a:pPr>
              <a:t>‹#›</a:t>
            </a:fld>
            <a:endParaRPr lang="en-US"/>
          </a:p>
        </p:txBody>
      </p:sp>
    </p:spTree>
    <p:extLst>
      <p:ext uri="{BB962C8B-B14F-4D97-AF65-F5344CB8AC3E}">
        <p14:creationId xmlns:p14="http://schemas.microsoft.com/office/powerpoint/2010/main" val="22929547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t>&lt;Nov  2017&gt;</a:t>
            </a:r>
            <a:endParaRPr lang="en-US" dirty="0"/>
          </a:p>
        </p:txBody>
      </p:sp>
      <p:sp>
        <p:nvSpPr>
          <p:cNvPr id="5" name="Rectangle 5"/>
          <p:cNvSpPr>
            <a:spLocks noGrp="1" noChangeArrowheads="1"/>
          </p:cNvSpPr>
          <p:nvPr>
            <p:ph type="ftr" sz="quarter" idx="11"/>
          </p:nvPr>
        </p:nvSpPr>
        <p:spPr/>
        <p:txBody>
          <a:bodyPr/>
          <a:lstStyle>
            <a:lvl1pPr>
              <a:defRPr sz="3200"/>
            </a:lvl1pPr>
          </a:lstStyle>
          <a:p>
            <a:pPr>
              <a:defRPr/>
            </a:pPr>
            <a:r>
              <a:rPr lang="en-US"/>
              <a:t>&lt;Pat Kinney&gt;, &lt;Kinney Consulting LLC&gt;</a:t>
            </a:r>
          </a:p>
        </p:txBody>
      </p:sp>
      <p:sp>
        <p:nvSpPr>
          <p:cNvPr id="6" name="Rectangle 6"/>
          <p:cNvSpPr>
            <a:spLocks noGrp="1" noChangeArrowheads="1"/>
          </p:cNvSpPr>
          <p:nvPr>
            <p:ph type="sldNum" sz="quarter" idx="12"/>
          </p:nvPr>
        </p:nvSpPr>
        <p:spPr/>
        <p:txBody>
          <a:bodyPr/>
          <a:lstStyle>
            <a:lvl1pPr>
              <a:defRPr sz="3200"/>
            </a:lvl1pPr>
          </a:lstStyle>
          <a:p>
            <a:pPr>
              <a:defRPr/>
            </a:pPr>
            <a:r>
              <a:rPr lang="en-US"/>
              <a:t>Slide </a:t>
            </a:r>
            <a:fld id="{4D275982-0748-421B-831B-79D722692E50}" type="slidenum">
              <a:rPr lang="en-US"/>
              <a:pPr>
                <a:defRPr/>
              </a:pPr>
              <a:t>‹#›</a:t>
            </a:fld>
            <a:endParaRPr lang="en-US"/>
          </a:p>
        </p:txBody>
      </p:sp>
    </p:spTree>
    <p:extLst>
      <p:ext uri="{BB962C8B-B14F-4D97-AF65-F5344CB8AC3E}">
        <p14:creationId xmlns:p14="http://schemas.microsoft.com/office/powerpoint/2010/main" val="347777233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t>&lt;Nov  2017&gt;</a:t>
            </a:r>
            <a:endParaRPr lang="en-US" dirty="0"/>
          </a:p>
        </p:txBody>
      </p:sp>
      <p:sp>
        <p:nvSpPr>
          <p:cNvPr id="5" name="Rectangle 5"/>
          <p:cNvSpPr>
            <a:spLocks noGrp="1" noChangeArrowheads="1"/>
          </p:cNvSpPr>
          <p:nvPr>
            <p:ph type="ftr" sz="quarter" idx="11"/>
          </p:nvPr>
        </p:nvSpPr>
        <p:spPr/>
        <p:txBody>
          <a:bodyPr/>
          <a:lstStyle>
            <a:lvl1pPr>
              <a:defRPr sz="3200"/>
            </a:lvl1pPr>
          </a:lstStyle>
          <a:p>
            <a:pPr>
              <a:defRPr/>
            </a:pPr>
            <a:r>
              <a:rPr lang="en-US"/>
              <a:t>&lt;Pat Kinney&gt;, &lt;Kinney Consulting LLC&gt;</a:t>
            </a:r>
          </a:p>
        </p:txBody>
      </p:sp>
      <p:sp>
        <p:nvSpPr>
          <p:cNvPr id="6" name="Rectangle 6"/>
          <p:cNvSpPr>
            <a:spLocks noGrp="1" noChangeArrowheads="1"/>
          </p:cNvSpPr>
          <p:nvPr>
            <p:ph type="sldNum" sz="quarter" idx="12"/>
          </p:nvPr>
        </p:nvSpPr>
        <p:spPr/>
        <p:txBody>
          <a:bodyPr/>
          <a:lstStyle>
            <a:lvl1pPr>
              <a:defRPr sz="3200"/>
            </a:lvl1pPr>
          </a:lstStyle>
          <a:p>
            <a:pPr>
              <a:defRPr/>
            </a:pPr>
            <a:r>
              <a:rPr lang="en-US"/>
              <a:t>Slide </a:t>
            </a:r>
            <a:fld id="{15B87553-EE41-4D40-AF5A-9860EC4AEE2D}" type="slidenum">
              <a:rPr lang="en-US"/>
              <a:pPr>
                <a:defRPr/>
              </a:pPr>
              <a:t>‹#›</a:t>
            </a:fld>
            <a:endParaRPr lang="en-US"/>
          </a:p>
        </p:txBody>
      </p:sp>
    </p:spTree>
    <p:extLst>
      <p:ext uri="{BB962C8B-B14F-4D97-AF65-F5344CB8AC3E}">
        <p14:creationId xmlns:p14="http://schemas.microsoft.com/office/powerpoint/2010/main" val="156709243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smtClean="0"/>
            </a:lvl1pPr>
          </a:lstStyle>
          <a:p>
            <a:pPr>
              <a:defRPr/>
            </a:pPr>
            <a:r>
              <a:rPr lang="en-US"/>
              <a:t>&lt;Nov  2017&gt;</a:t>
            </a:r>
            <a:endParaRPr lang="en-US" dirty="0"/>
          </a:p>
        </p:txBody>
      </p:sp>
      <p:sp>
        <p:nvSpPr>
          <p:cNvPr id="6" name="Rectangle 5"/>
          <p:cNvSpPr>
            <a:spLocks noGrp="1" noChangeArrowheads="1"/>
          </p:cNvSpPr>
          <p:nvPr>
            <p:ph type="ftr" sz="quarter" idx="11"/>
          </p:nvPr>
        </p:nvSpPr>
        <p:spPr/>
        <p:txBody>
          <a:bodyPr/>
          <a:lstStyle>
            <a:lvl1pPr>
              <a:defRPr sz="3200"/>
            </a:lvl1pPr>
          </a:lstStyle>
          <a:p>
            <a:pPr>
              <a:defRPr/>
            </a:pPr>
            <a:r>
              <a:rPr lang="en-US"/>
              <a:t>&lt;Pat Kinney&gt;, &lt;Kinney Consulting LLC&gt;</a:t>
            </a:r>
          </a:p>
        </p:txBody>
      </p:sp>
      <p:sp>
        <p:nvSpPr>
          <p:cNvPr id="7" name="Rectangle 6"/>
          <p:cNvSpPr>
            <a:spLocks noGrp="1" noChangeArrowheads="1"/>
          </p:cNvSpPr>
          <p:nvPr>
            <p:ph type="sldNum" sz="quarter" idx="12"/>
          </p:nvPr>
        </p:nvSpPr>
        <p:spPr/>
        <p:txBody>
          <a:bodyPr/>
          <a:lstStyle>
            <a:lvl1pPr>
              <a:defRPr sz="3200"/>
            </a:lvl1pPr>
          </a:lstStyle>
          <a:p>
            <a:pPr>
              <a:defRPr/>
            </a:pPr>
            <a:r>
              <a:rPr lang="en-US"/>
              <a:t>Slide </a:t>
            </a:r>
            <a:fld id="{D22D3710-49FF-4EFD-928E-B85F7849E55F}" type="slidenum">
              <a:rPr lang="en-US"/>
              <a:pPr>
                <a:defRPr/>
              </a:pPr>
              <a:t>‹#›</a:t>
            </a:fld>
            <a:endParaRPr lang="en-US"/>
          </a:p>
        </p:txBody>
      </p:sp>
    </p:spTree>
    <p:extLst>
      <p:ext uri="{BB962C8B-B14F-4D97-AF65-F5344CB8AC3E}">
        <p14:creationId xmlns:p14="http://schemas.microsoft.com/office/powerpoint/2010/main" val="3865823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0921DD2-E6F9-4A7D-B1AC-420E2FE09E81}" type="slidenum">
              <a:rPr lang="en-US"/>
              <a:pPr>
                <a:defRPr/>
              </a:pPr>
              <a:t>‹#›</a:t>
            </a:fld>
            <a:endParaRPr lang="en-US"/>
          </a:p>
        </p:txBody>
      </p:sp>
    </p:spTree>
    <p:extLst>
      <p:ext uri="{BB962C8B-B14F-4D97-AF65-F5344CB8AC3E}">
        <p14:creationId xmlns:p14="http://schemas.microsoft.com/office/powerpoint/2010/main" val="17551638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smtClean="0"/>
            </a:lvl1pPr>
          </a:lstStyle>
          <a:p>
            <a:pPr>
              <a:defRPr/>
            </a:pPr>
            <a:r>
              <a:rPr lang="en-US"/>
              <a:t>&lt;Nov  2017&gt;</a:t>
            </a:r>
            <a:endParaRPr lang="en-US" dirty="0"/>
          </a:p>
        </p:txBody>
      </p:sp>
      <p:sp>
        <p:nvSpPr>
          <p:cNvPr id="8" name="Rectangle 5"/>
          <p:cNvSpPr>
            <a:spLocks noGrp="1" noChangeArrowheads="1"/>
          </p:cNvSpPr>
          <p:nvPr>
            <p:ph type="ftr" sz="quarter" idx="11"/>
          </p:nvPr>
        </p:nvSpPr>
        <p:spPr/>
        <p:txBody>
          <a:bodyPr/>
          <a:lstStyle>
            <a:lvl1pPr>
              <a:defRPr sz="3200"/>
            </a:lvl1pPr>
          </a:lstStyle>
          <a:p>
            <a:pPr>
              <a:defRPr/>
            </a:pPr>
            <a:r>
              <a:rPr lang="en-US"/>
              <a:t>&lt;Pat Kinney&gt;, &lt;Kinney Consulting LLC&gt;</a:t>
            </a:r>
          </a:p>
        </p:txBody>
      </p:sp>
      <p:sp>
        <p:nvSpPr>
          <p:cNvPr id="9" name="Rectangle 6"/>
          <p:cNvSpPr>
            <a:spLocks noGrp="1" noChangeArrowheads="1"/>
          </p:cNvSpPr>
          <p:nvPr>
            <p:ph type="sldNum" sz="quarter" idx="12"/>
          </p:nvPr>
        </p:nvSpPr>
        <p:spPr/>
        <p:txBody>
          <a:bodyPr/>
          <a:lstStyle>
            <a:lvl1pPr>
              <a:defRPr sz="3200"/>
            </a:lvl1pPr>
          </a:lstStyle>
          <a:p>
            <a:pPr>
              <a:defRPr/>
            </a:pPr>
            <a:r>
              <a:rPr lang="en-US"/>
              <a:t>Slide </a:t>
            </a:r>
            <a:fld id="{6E93AE04-3B51-45BC-8920-0DC4A6624B9F}" type="slidenum">
              <a:rPr lang="en-US"/>
              <a:pPr>
                <a:defRPr/>
              </a:pPr>
              <a:t>‹#›</a:t>
            </a:fld>
            <a:endParaRPr lang="en-US"/>
          </a:p>
        </p:txBody>
      </p:sp>
    </p:spTree>
    <p:extLst>
      <p:ext uri="{BB962C8B-B14F-4D97-AF65-F5344CB8AC3E}">
        <p14:creationId xmlns:p14="http://schemas.microsoft.com/office/powerpoint/2010/main" val="316202319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smtClean="0"/>
            </a:lvl1pPr>
          </a:lstStyle>
          <a:p>
            <a:pPr>
              <a:defRPr/>
            </a:pPr>
            <a:r>
              <a:rPr lang="en-US"/>
              <a:t>&lt;Nov  2017&gt;</a:t>
            </a:r>
            <a:endParaRPr lang="en-US" dirty="0"/>
          </a:p>
        </p:txBody>
      </p:sp>
      <p:sp>
        <p:nvSpPr>
          <p:cNvPr id="4" name="Rectangle 5"/>
          <p:cNvSpPr>
            <a:spLocks noGrp="1" noChangeArrowheads="1"/>
          </p:cNvSpPr>
          <p:nvPr>
            <p:ph type="ftr" sz="quarter" idx="11"/>
          </p:nvPr>
        </p:nvSpPr>
        <p:spPr/>
        <p:txBody>
          <a:bodyPr/>
          <a:lstStyle>
            <a:lvl1pPr>
              <a:defRPr sz="3200"/>
            </a:lvl1pPr>
          </a:lstStyle>
          <a:p>
            <a:pPr>
              <a:defRPr/>
            </a:pPr>
            <a:r>
              <a:rPr lang="en-US"/>
              <a:t>&lt;Pat Kinney&gt;, &lt;Kinney Consulting LLC&gt;</a:t>
            </a:r>
          </a:p>
        </p:txBody>
      </p:sp>
      <p:sp>
        <p:nvSpPr>
          <p:cNvPr id="5" name="Rectangle 6"/>
          <p:cNvSpPr>
            <a:spLocks noGrp="1" noChangeArrowheads="1"/>
          </p:cNvSpPr>
          <p:nvPr>
            <p:ph type="sldNum" sz="quarter" idx="12"/>
          </p:nvPr>
        </p:nvSpPr>
        <p:spPr/>
        <p:txBody>
          <a:bodyPr/>
          <a:lstStyle>
            <a:lvl1pPr>
              <a:defRPr sz="3200"/>
            </a:lvl1pPr>
          </a:lstStyle>
          <a:p>
            <a:pPr>
              <a:defRPr/>
            </a:pPr>
            <a:r>
              <a:rPr lang="en-US"/>
              <a:t>Slide </a:t>
            </a:r>
            <a:fld id="{2BC4B4A2-7D03-4E8C-A1AE-6A42250E44FC}" type="slidenum">
              <a:rPr lang="en-US"/>
              <a:pPr>
                <a:defRPr/>
              </a:pPr>
              <a:t>‹#›</a:t>
            </a:fld>
            <a:endParaRPr lang="en-US"/>
          </a:p>
        </p:txBody>
      </p:sp>
    </p:spTree>
    <p:extLst>
      <p:ext uri="{BB962C8B-B14F-4D97-AF65-F5344CB8AC3E}">
        <p14:creationId xmlns:p14="http://schemas.microsoft.com/office/powerpoint/2010/main" val="78107511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a:t>&lt;Nov  2017&gt;</a:t>
            </a:r>
            <a:endParaRPr lang="en-US" dirty="0"/>
          </a:p>
        </p:txBody>
      </p:sp>
      <p:sp>
        <p:nvSpPr>
          <p:cNvPr id="3" name="Rectangle 5"/>
          <p:cNvSpPr>
            <a:spLocks noGrp="1" noChangeArrowheads="1"/>
          </p:cNvSpPr>
          <p:nvPr>
            <p:ph type="ftr" sz="quarter" idx="11"/>
          </p:nvPr>
        </p:nvSpPr>
        <p:spPr/>
        <p:txBody>
          <a:bodyPr/>
          <a:lstStyle>
            <a:lvl1pPr>
              <a:defRPr sz="3200"/>
            </a:lvl1pPr>
          </a:lstStyle>
          <a:p>
            <a:pPr>
              <a:defRPr/>
            </a:pPr>
            <a:r>
              <a:rPr lang="en-US"/>
              <a:t>&lt;Pat Kinney&gt;, &lt;Kinney Consulting LLC&gt;</a:t>
            </a:r>
          </a:p>
        </p:txBody>
      </p:sp>
      <p:sp>
        <p:nvSpPr>
          <p:cNvPr id="4" name="Rectangle 6"/>
          <p:cNvSpPr>
            <a:spLocks noGrp="1" noChangeArrowheads="1"/>
          </p:cNvSpPr>
          <p:nvPr>
            <p:ph type="sldNum" sz="quarter" idx="12"/>
          </p:nvPr>
        </p:nvSpPr>
        <p:spPr/>
        <p:txBody>
          <a:bodyPr/>
          <a:lstStyle>
            <a:lvl1pPr>
              <a:defRPr sz="3200"/>
            </a:lvl1pPr>
          </a:lstStyle>
          <a:p>
            <a:pPr>
              <a:defRPr/>
            </a:pPr>
            <a:r>
              <a:rPr lang="en-US"/>
              <a:t>Slide </a:t>
            </a:r>
            <a:fld id="{58A64D19-E460-401F-9C64-D48F9EC33DB8}" type="slidenum">
              <a:rPr lang="en-US"/>
              <a:pPr>
                <a:defRPr/>
              </a:pPr>
              <a:t>‹#›</a:t>
            </a:fld>
            <a:endParaRPr lang="en-US"/>
          </a:p>
        </p:txBody>
      </p:sp>
    </p:spTree>
    <p:extLst>
      <p:ext uri="{BB962C8B-B14F-4D97-AF65-F5344CB8AC3E}">
        <p14:creationId xmlns:p14="http://schemas.microsoft.com/office/powerpoint/2010/main" val="337268839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a:t>&lt;Nov  2017&gt;</a:t>
            </a:r>
            <a:endParaRPr lang="en-US" dirty="0"/>
          </a:p>
        </p:txBody>
      </p:sp>
      <p:sp>
        <p:nvSpPr>
          <p:cNvPr id="6" name="Rectangle 5"/>
          <p:cNvSpPr>
            <a:spLocks noGrp="1" noChangeArrowheads="1"/>
          </p:cNvSpPr>
          <p:nvPr>
            <p:ph type="ftr" sz="quarter" idx="11"/>
          </p:nvPr>
        </p:nvSpPr>
        <p:spPr/>
        <p:txBody>
          <a:bodyPr/>
          <a:lstStyle>
            <a:lvl1pPr>
              <a:defRPr sz="3200"/>
            </a:lvl1pPr>
          </a:lstStyle>
          <a:p>
            <a:pPr>
              <a:defRPr/>
            </a:pPr>
            <a:r>
              <a:rPr lang="en-US"/>
              <a:t>&lt;Pat Kinney&gt;, &lt;Kinney Consulting LLC&gt;</a:t>
            </a:r>
          </a:p>
        </p:txBody>
      </p:sp>
      <p:sp>
        <p:nvSpPr>
          <p:cNvPr id="7" name="Rectangle 6"/>
          <p:cNvSpPr>
            <a:spLocks noGrp="1" noChangeArrowheads="1"/>
          </p:cNvSpPr>
          <p:nvPr>
            <p:ph type="sldNum" sz="quarter" idx="12"/>
          </p:nvPr>
        </p:nvSpPr>
        <p:spPr/>
        <p:txBody>
          <a:bodyPr/>
          <a:lstStyle>
            <a:lvl1pPr>
              <a:defRPr sz="3200"/>
            </a:lvl1pPr>
          </a:lstStyle>
          <a:p>
            <a:pPr>
              <a:defRPr/>
            </a:pPr>
            <a:r>
              <a:rPr lang="en-US"/>
              <a:t>Slide </a:t>
            </a:r>
            <a:fld id="{D2DF9415-3506-426E-A7BF-0FEDB7FC858E}" type="slidenum">
              <a:rPr lang="en-US"/>
              <a:pPr>
                <a:defRPr/>
              </a:pPr>
              <a:t>‹#›</a:t>
            </a:fld>
            <a:endParaRPr lang="en-US"/>
          </a:p>
        </p:txBody>
      </p:sp>
    </p:spTree>
    <p:extLst>
      <p:ext uri="{BB962C8B-B14F-4D97-AF65-F5344CB8AC3E}">
        <p14:creationId xmlns:p14="http://schemas.microsoft.com/office/powerpoint/2010/main" val="37069899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a:t>&lt;Nov  2017&gt;</a:t>
            </a:r>
            <a:endParaRPr lang="en-US" dirty="0"/>
          </a:p>
        </p:txBody>
      </p:sp>
      <p:sp>
        <p:nvSpPr>
          <p:cNvPr id="6" name="Rectangle 5"/>
          <p:cNvSpPr>
            <a:spLocks noGrp="1" noChangeArrowheads="1"/>
          </p:cNvSpPr>
          <p:nvPr>
            <p:ph type="ftr" sz="quarter" idx="11"/>
          </p:nvPr>
        </p:nvSpPr>
        <p:spPr/>
        <p:txBody>
          <a:bodyPr/>
          <a:lstStyle>
            <a:lvl1pPr>
              <a:defRPr sz="3200"/>
            </a:lvl1pPr>
          </a:lstStyle>
          <a:p>
            <a:pPr>
              <a:defRPr/>
            </a:pPr>
            <a:r>
              <a:rPr lang="en-US"/>
              <a:t>&lt;Pat Kinney&gt;, &lt;Kinney Consulting LLC&gt;</a:t>
            </a:r>
          </a:p>
        </p:txBody>
      </p:sp>
      <p:sp>
        <p:nvSpPr>
          <p:cNvPr id="7" name="Rectangle 6"/>
          <p:cNvSpPr>
            <a:spLocks noGrp="1" noChangeArrowheads="1"/>
          </p:cNvSpPr>
          <p:nvPr>
            <p:ph type="sldNum" sz="quarter" idx="12"/>
          </p:nvPr>
        </p:nvSpPr>
        <p:spPr/>
        <p:txBody>
          <a:bodyPr/>
          <a:lstStyle>
            <a:lvl1pPr>
              <a:defRPr sz="3200"/>
            </a:lvl1pPr>
          </a:lstStyle>
          <a:p>
            <a:pPr>
              <a:defRPr/>
            </a:pPr>
            <a:r>
              <a:rPr lang="en-US"/>
              <a:t>Slide </a:t>
            </a:r>
            <a:fld id="{3DE3FCAA-29F5-498F-ABFD-928AABA83BC1}" type="slidenum">
              <a:rPr lang="en-US"/>
              <a:pPr>
                <a:defRPr/>
              </a:pPr>
              <a:t>‹#›</a:t>
            </a:fld>
            <a:endParaRPr lang="en-US"/>
          </a:p>
        </p:txBody>
      </p:sp>
    </p:spTree>
    <p:extLst>
      <p:ext uri="{BB962C8B-B14F-4D97-AF65-F5344CB8AC3E}">
        <p14:creationId xmlns:p14="http://schemas.microsoft.com/office/powerpoint/2010/main" val="425830722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t>&lt;Nov  2017&gt;</a:t>
            </a:r>
            <a:endParaRPr lang="en-US" dirty="0"/>
          </a:p>
        </p:txBody>
      </p:sp>
      <p:sp>
        <p:nvSpPr>
          <p:cNvPr id="5" name="Rectangle 5"/>
          <p:cNvSpPr>
            <a:spLocks noGrp="1" noChangeArrowheads="1"/>
          </p:cNvSpPr>
          <p:nvPr>
            <p:ph type="ftr" sz="quarter" idx="11"/>
          </p:nvPr>
        </p:nvSpPr>
        <p:spPr/>
        <p:txBody>
          <a:bodyPr/>
          <a:lstStyle>
            <a:lvl1pPr>
              <a:defRPr sz="3200"/>
            </a:lvl1pPr>
          </a:lstStyle>
          <a:p>
            <a:pPr>
              <a:defRPr/>
            </a:pPr>
            <a:r>
              <a:rPr lang="en-US"/>
              <a:t>&lt;Pat Kinney&gt;, &lt;Kinney Consulting LLC&gt;</a:t>
            </a:r>
          </a:p>
        </p:txBody>
      </p:sp>
      <p:sp>
        <p:nvSpPr>
          <p:cNvPr id="6" name="Rectangle 6"/>
          <p:cNvSpPr>
            <a:spLocks noGrp="1" noChangeArrowheads="1"/>
          </p:cNvSpPr>
          <p:nvPr>
            <p:ph type="sldNum" sz="quarter" idx="12"/>
          </p:nvPr>
        </p:nvSpPr>
        <p:spPr/>
        <p:txBody>
          <a:bodyPr/>
          <a:lstStyle>
            <a:lvl1pPr>
              <a:defRPr sz="3200"/>
            </a:lvl1pPr>
          </a:lstStyle>
          <a:p>
            <a:pPr>
              <a:defRPr/>
            </a:pPr>
            <a:r>
              <a:rPr lang="en-US"/>
              <a:t>Slide </a:t>
            </a:r>
            <a:fld id="{7AD2F01E-8343-4028-8A2A-4B461E9F878A}" type="slidenum">
              <a:rPr lang="en-US"/>
              <a:pPr>
                <a:defRPr/>
              </a:pPr>
              <a:t>‹#›</a:t>
            </a:fld>
            <a:endParaRPr lang="en-US"/>
          </a:p>
        </p:txBody>
      </p:sp>
    </p:spTree>
    <p:extLst>
      <p:ext uri="{BB962C8B-B14F-4D97-AF65-F5344CB8AC3E}">
        <p14:creationId xmlns:p14="http://schemas.microsoft.com/office/powerpoint/2010/main" val="269607143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t>&lt;Nov  2017&gt;</a:t>
            </a:r>
            <a:endParaRPr lang="en-US" dirty="0"/>
          </a:p>
        </p:txBody>
      </p:sp>
      <p:sp>
        <p:nvSpPr>
          <p:cNvPr id="5" name="Rectangle 5"/>
          <p:cNvSpPr>
            <a:spLocks noGrp="1" noChangeArrowheads="1"/>
          </p:cNvSpPr>
          <p:nvPr>
            <p:ph type="ftr" sz="quarter" idx="11"/>
          </p:nvPr>
        </p:nvSpPr>
        <p:spPr/>
        <p:txBody>
          <a:bodyPr/>
          <a:lstStyle>
            <a:lvl1pPr>
              <a:defRPr sz="3200"/>
            </a:lvl1pPr>
          </a:lstStyle>
          <a:p>
            <a:pPr>
              <a:defRPr/>
            </a:pPr>
            <a:r>
              <a:rPr lang="en-US"/>
              <a:t>&lt;Pat Kinney&gt;, &lt;Kinney Consulting LLC&gt;</a:t>
            </a:r>
          </a:p>
        </p:txBody>
      </p:sp>
      <p:sp>
        <p:nvSpPr>
          <p:cNvPr id="6" name="Rectangle 6"/>
          <p:cNvSpPr>
            <a:spLocks noGrp="1" noChangeArrowheads="1"/>
          </p:cNvSpPr>
          <p:nvPr>
            <p:ph type="sldNum" sz="quarter" idx="12"/>
          </p:nvPr>
        </p:nvSpPr>
        <p:spPr/>
        <p:txBody>
          <a:bodyPr/>
          <a:lstStyle>
            <a:lvl1pPr>
              <a:defRPr sz="3200"/>
            </a:lvl1pPr>
          </a:lstStyle>
          <a:p>
            <a:pPr>
              <a:defRPr/>
            </a:pPr>
            <a:r>
              <a:rPr lang="en-US"/>
              <a:t>Slide </a:t>
            </a:r>
            <a:fld id="{DE9F11C2-445A-4645-B1BC-EAAA773E8AF3}" type="slidenum">
              <a:rPr lang="en-US"/>
              <a:pPr>
                <a:defRPr/>
              </a:pPr>
              <a:t>‹#›</a:t>
            </a:fld>
            <a:endParaRPr lang="en-US"/>
          </a:p>
        </p:txBody>
      </p:sp>
    </p:spTree>
    <p:extLst>
      <p:ext uri="{BB962C8B-B14F-4D97-AF65-F5344CB8AC3E}">
        <p14:creationId xmlns:p14="http://schemas.microsoft.com/office/powerpoint/2010/main" val="15905133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sz="3200"/>
            </a:lvl1pPr>
          </a:lstStyle>
          <a:p>
            <a:pPr>
              <a:defRPr/>
            </a:pPr>
            <a:r>
              <a:rPr lang="en-US" altLang="en-US"/>
              <a:t>Slide </a:t>
            </a:r>
            <a:fld id="{B498DAF9-6CF3-4A23-830C-C86C649AD6DA}" type="slidenum">
              <a:rPr lang="en-US" altLang="en-US"/>
              <a:pPr>
                <a:defRPr/>
              </a:pPr>
              <a:t>‹#›</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rgbClr val="000000"/>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05114074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sz="3200"/>
            </a:lvl1pPr>
          </a:lstStyle>
          <a:p>
            <a:pPr>
              <a:defRPr/>
            </a:pPr>
            <a:r>
              <a:rPr lang="en-US" altLang="en-US"/>
              <a:t>Slide </a:t>
            </a:r>
            <a:fld id="{A5071620-A715-4F77-817E-57685674CAA9}" type="slidenum">
              <a:rPr lang="en-US" altLang="en-US"/>
              <a:pPr>
                <a:defRPr/>
              </a:pPr>
              <a:t>‹#›</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rgbClr val="000000"/>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51816511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sz="3200"/>
            </a:lvl1pPr>
          </a:lstStyle>
          <a:p>
            <a:pPr>
              <a:defRPr/>
            </a:pPr>
            <a:r>
              <a:rPr lang="en-US" altLang="en-US"/>
              <a:t>Slide </a:t>
            </a:r>
            <a:fld id="{D658BB5B-E44D-46FC-B141-776901F39603}" type="slidenum">
              <a:rPr lang="en-US" altLang="en-US"/>
              <a:pPr>
                <a:defRPr/>
              </a:pPr>
              <a:t>‹#›</a:t>
            </a:fld>
            <a:endParaRPr lang="en-US" altLang="en-US"/>
          </a:p>
        </p:txBody>
      </p:sp>
    </p:spTree>
    <p:extLst>
      <p:ext uri="{BB962C8B-B14F-4D97-AF65-F5344CB8AC3E}">
        <p14:creationId xmlns:p14="http://schemas.microsoft.com/office/powerpoint/2010/main" val="2079508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0DE5BA3-2108-48D2-9004-9D7328BE0FAA}" type="slidenum">
              <a:rPr lang="en-US"/>
              <a:pPr>
                <a:defRPr/>
              </a:pPr>
              <a:t>‹#›</a:t>
            </a:fld>
            <a:endParaRPr lang="en-US"/>
          </a:p>
        </p:txBody>
      </p:sp>
    </p:spTree>
    <p:extLst>
      <p:ext uri="{BB962C8B-B14F-4D97-AF65-F5344CB8AC3E}">
        <p14:creationId xmlns:p14="http://schemas.microsoft.com/office/powerpoint/2010/main" val="363571004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sz="3200"/>
            </a:lvl1pPr>
          </a:lstStyle>
          <a:p>
            <a:pPr>
              <a:defRPr/>
            </a:pPr>
            <a:r>
              <a:rPr lang="en-US" altLang="en-US"/>
              <a:t>Slide </a:t>
            </a:r>
            <a:fld id="{C2D1B7A3-3B8D-4A87-B958-FE3C82B5E202}" type="slidenum">
              <a:rPr lang="en-US" altLang="en-US"/>
              <a:pPr>
                <a:defRPr/>
              </a:pPr>
              <a:t>‹#›</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rgbClr val="000000"/>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35047242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sz="3200"/>
            </a:lvl1pPr>
          </a:lstStyle>
          <a:p>
            <a:pPr>
              <a:defRPr/>
            </a:pPr>
            <a:r>
              <a:rPr lang="en-US" altLang="en-US"/>
              <a:t>Slide </a:t>
            </a:r>
            <a:fld id="{C76650E9-C5D0-4DAB-A744-716925AA7BAD}" type="slidenum">
              <a:rPr lang="en-US" altLang="en-US"/>
              <a:pPr>
                <a:defRPr/>
              </a:pPr>
              <a:t>‹#›</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rgbClr val="000000"/>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50758902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sz="3200"/>
            </a:lvl1pPr>
          </a:lstStyle>
          <a:p>
            <a:pPr>
              <a:defRPr/>
            </a:pPr>
            <a:r>
              <a:rPr lang="en-US" altLang="en-US"/>
              <a:t>Slide </a:t>
            </a:r>
            <a:fld id="{011A6E2D-9492-474A-B972-9422A4D8DFA1}" type="slidenum">
              <a:rPr lang="en-US" altLang="en-US"/>
              <a:pPr>
                <a:defRPr/>
              </a:pPr>
              <a:t>‹#›</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rgbClr val="000000"/>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24428867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sz="3200"/>
            </a:lvl1pPr>
          </a:lstStyle>
          <a:p>
            <a:pPr>
              <a:defRPr/>
            </a:pPr>
            <a:r>
              <a:rPr lang="en-US" altLang="en-US"/>
              <a:t>Slide </a:t>
            </a:r>
            <a:fld id="{81B9452B-B8D3-4230-A838-174F8F6DDF9C}" type="slidenum">
              <a:rPr lang="en-US" altLang="en-US"/>
              <a:pPr>
                <a:defRPr/>
              </a:pPr>
              <a:t>‹#›</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rgbClr val="000000"/>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67389441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sz="3200"/>
            </a:lvl1pPr>
          </a:lstStyle>
          <a:p>
            <a:pPr>
              <a:defRPr/>
            </a:pPr>
            <a:r>
              <a:rPr lang="en-US" altLang="en-US"/>
              <a:t>Slide </a:t>
            </a:r>
            <a:fld id="{3147065B-763E-4669-B8DF-D87462A273BF}" type="slidenum">
              <a:rPr lang="en-US" altLang="en-US"/>
              <a:pPr>
                <a:defRPr/>
              </a:pPr>
              <a:t>‹#›</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rgbClr val="000000"/>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91546294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sz="3200"/>
            </a:lvl1pPr>
          </a:lstStyle>
          <a:p>
            <a:pPr>
              <a:defRPr/>
            </a:pPr>
            <a:r>
              <a:rPr lang="en-US" altLang="en-US"/>
              <a:t>Slide </a:t>
            </a:r>
            <a:fld id="{35EFC920-ECAA-4F83-A909-570CF62DA75C}" type="slidenum">
              <a:rPr lang="en-US" altLang="en-US"/>
              <a:pPr>
                <a:defRPr/>
              </a:pPr>
              <a:t>‹#›</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rgbClr val="000000"/>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8276437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sz="3200"/>
            </a:lvl1pPr>
          </a:lstStyle>
          <a:p>
            <a:pPr>
              <a:defRPr/>
            </a:pPr>
            <a:r>
              <a:rPr lang="en-US" altLang="en-US"/>
              <a:t>Slide </a:t>
            </a:r>
            <a:fld id="{C1DFAB08-7103-477C-A72B-77129DAA3A04}" type="slidenum">
              <a:rPr lang="en-US" altLang="en-US"/>
              <a:pPr>
                <a:defRPr/>
              </a:pPr>
              <a:t>‹#›</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rgbClr val="000000"/>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48961234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sz="3200"/>
            </a:lvl1pPr>
          </a:lstStyle>
          <a:p>
            <a:pPr>
              <a:defRPr/>
            </a:pPr>
            <a:r>
              <a:rPr lang="en-US" altLang="en-US"/>
              <a:t>Slide </a:t>
            </a:r>
            <a:fld id="{8D80677D-DAAB-4188-B36D-ED4F6641F4C9}" type="slidenum">
              <a:rPr lang="en-US" altLang="en-US"/>
              <a:pPr>
                <a:defRPr/>
              </a:pPr>
              <a:t>‹#›</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rgbClr val="000000"/>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57922957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p:txBody>
          <a:bodyPr/>
          <a:lstStyle>
            <a:lvl1pPr>
              <a:defRPr dirty="0" smtClean="0">
                <a:ea typeface="ＭＳ Ｐゴシック" pitchFamily="34" charset="-128"/>
              </a:defRPr>
            </a:lvl1pPr>
          </a:lstStyle>
          <a:p>
            <a:pPr>
              <a:defRPr/>
            </a:pPr>
            <a:r>
              <a:rPr lang="en-US" altLang="en-US"/>
              <a:t>March 2017</a:t>
            </a:r>
            <a:endParaRPr lang="en-US" altLang="en-US"/>
          </a:p>
        </p:txBody>
      </p:sp>
      <p:sp>
        <p:nvSpPr>
          <p:cNvPr id="5" name="Rectangle 5"/>
          <p:cNvSpPr>
            <a:spLocks noGrp="1" noChangeArrowheads="1"/>
          </p:cNvSpPr>
          <p:nvPr>
            <p:ph type="ftr" sz="quarter" idx="11"/>
          </p:nvPr>
        </p:nvSpPr>
        <p:spPr/>
        <p:txBody>
          <a:bodyPr/>
          <a:lstStyle>
            <a:lvl1pPr>
              <a:defRPr sz="1200" smtClean="0">
                <a:ea typeface="ＭＳ Ｐゴシック" pitchFamily="34" charset="-128"/>
              </a:defRPr>
            </a:lvl1pPr>
          </a:lstStyle>
          <a:p>
            <a:pPr>
              <a:defRPr/>
            </a:pPr>
            <a:r>
              <a:rPr lang="en-US" altLang="en-US"/>
              <a:t>Joerg Robert, FAU Erlangen-Nuernberg</a:t>
            </a:r>
            <a:endParaRPr lang="en-US" altLang="en-US"/>
          </a:p>
        </p:txBody>
      </p:sp>
      <p:sp>
        <p:nvSpPr>
          <p:cNvPr id="6" name="Rectangle 6"/>
          <p:cNvSpPr>
            <a:spLocks noGrp="1" noChangeArrowheads="1"/>
          </p:cNvSpPr>
          <p:nvPr>
            <p:ph type="sldNum" sz="quarter" idx="12"/>
          </p:nvPr>
        </p:nvSpPr>
        <p:spPr>
          <a:xfrm>
            <a:off x="4341813" y="6475413"/>
            <a:ext cx="536575" cy="184150"/>
          </a:xfrm>
        </p:spPr>
        <p:txBody>
          <a:bodyPr/>
          <a:lstStyle>
            <a:lvl1pPr>
              <a:defRPr sz="1200" smtClean="0">
                <a:ea typeface="ＭＳ Ｐゴシック" pitchFamily="34" charset="-128"/>
              </a:defRPr>
            </a:lvl1pPr>
          </a:lstStyle>
          <a:p>
            <a:pPr>
              <a:defRPr/>
            </a:pPr>
            <a:r>
              <a:rPr lang="en-US" altLang="en-US"/>
              <a:t>Slide </a:t>
            </a:r>
            <a:fld id="{FD85A7E8-31E3-40C3-B00E-361EEB23340D}" type="slidenum">
              <a:rPr lang="en-US" altLang="en-US"/>
              <a:pPr>
                <a:defRPr/>
              </a:pPr>
              <a:t>‹#›</a:t>
            </a:fld>
            <a:endParaRPr lang="en-US" altLang="en-US" dirty="0"/>
          </a:p>
        </p:txBody>
      </p:sp>
    </p:spTree>
    <p:extLst>
      <p:ext uri="{BB962C8B-B14F-4D97-AF65-F5344CB8AC3E}">
        <p14:creationId xmlns:p14="http://schemas.microsoft.com/office/powerpoint/2010/main" val="150928207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p:txBody>
          <a:bodyPr/>
          <a:lstStyle>
            <a:lvl1pPr>
              <a:defRPr dirty="0" smtClean="0">
                <a:ea typeface="ＭＳ Ｐゴシック" pitchFamily="34" charset="-128"/>
              </a:defRPr>
            </a:lvl1pPr>
          </a:lstStyle>
          <a:p>
            <a:pPr>
              <a:defRPr/>
            </a:pPr>
            <a:r>
              <a:rPr lang="en-US" altLang="en-US"/>
              <a:t>July 2017</a:t>
            </a:r>
            <a:endParaRPr lang="en-US" altLang="en-US"/>
          </a:p>
        </p:txBody>
      </p:sp>
      <p:sp>
        <p:nvSpPr>
          <p:cNvPr id="5" name="Rectangle 5"/>
          <p:cNvSpPr>
            <a:spLocks noGrp="1" noChangeArrowheads="1"/>
          </p:cNvSpPr>
          <p:nvPr>
            <p:ph type="ftr" sz="quarter" idx="11"/>
          </p:nvPr>
        </p:nvSpPr>
        <p:spPr/>
        <p:txBody>
          <a:bodyPr/>
          <a:lstStyle>
            <a:lvl1pPr>
              <a:defRPr sz="1200" smtClean="0">
                <a:ea typeface="ＭＳ Ｐゴシック" pitchFamily="34" charset="-128"/>
              </a:defRPr>
            </a:lvl1pPr>
          </a:lstStyle>
          <a:p>
            <a:pPr>
              <a:defRPr/>
            </a:pPr>
            <a:r>
              <a:rPr lang="en-US" altLang="en-US"/>
              <a:t>Joerg Robert, FAU Erlangen-Nuernberg</a:t>
            </a:r>
            <a:endParaRPr lang="en-US" altLang="en-US"/>
          </a:p>
        </p:txBody>
      </p:sp>
      <p:sp>
        <p:nvSpPr>
          <p:cNvPr id="6" name="Rectangle 6"/>
          <p:cNvSpPr>
            <a:spLocks noGrp="1" noChangeArrowheads="1"/>
          </p:cNvSpPr>
          <p:nvPr>
            <p:ph type="sldNum" sz="quarter" idx="12"/>
          </p:nvPr>
        </p:nvSpPr>
        <p:spPr>
          <a:xfrm>
            <a:off x="4341813" y="6475413"/>
            <a:ext cx="536575" cy="184150"/>
          </a:xfrm>
        </p:spPr>
        <p:txBody>
          <a:bodyPr/>
          <a:lstStyle>
            <a:lvl1pPr>
              <a:defRPr sz="1200" smtClean="0">
                <a:ea typeface="ＭＳ Ｐゴシック" pitchFamily="34" charset="-128"/>
              </a:defRPr>
            </a:lvl1pPr>
          </a:lstStyle>
          <a:p>
            <a:pPr>
              <a:defRPr/>
            </a:pPr>
            <a:r>
              <a:rPr lang="en-US" altLang="en-US"/>
              <a:t>Slide </a:t>
            </a:r>
            <a:fld id="{9037D94E-2983-4192-B497-6D649803A5F0}" type="slidenum">
              <a:rPr lang="en-US" altLang="en-US"/>
              <a:pPr>
                <a:defRPr/>
              </a:pPr>
              <a:t>‹#›</a:t>
            </a:fld>
            <a:endParaRPr lang="en-US" altLang="en-US"/>
          </a:p>
        </p:txBody>
      </p:sp>
    </p:spTree>
    <p:extLst>
      <p:ext uri="{BB962C8B-B14F-4D97-AF65-F5344CB8AC3E}">
        <p14:creationId xmlns:p14="http://schemas.microsoft.com/office/powerpoint/2010/main" val="2617264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866D4CD-4CCA-4F5F-9126-CD053BCC7E4D}" type="slidenum">
              <a:rPr lang="en-US"/>
              <a:pPr>
                <a:defRPr/>
              </a:pPr>
              <a:t>‹#›</a:t>
            </a:fld>
            <a:endParaRPr lang="en-US"/>
          </a:p>
        </p:txBody>
      </p:sp>
    </p:spTree>
    <p:extLst>
      <p:ext uri="{BB962C8B-B14F-4D97-AF65-F5344CB8AC3E}">
        <p14:creationId xmlns:p14="http://schemas.microsoft.com/office/powerpoint/2010/main" val="423250224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p:txBody>
          <a:bodyPr/>
          <a:lstStyle>
            <a:lvl1pPr>
              <a:defRPr dirty="0" smtClean="0">
                <a:ea typeface="ＭＳ Ｐゴシック" pitchFamily="34" charset="-128"/>
              </a:defRPr>
            </a:lvl1pPr>
          </a:lstStyle>
          <a:p>
            <a:pPr>
              <a:defRPr/>
            </a:pPr>
            <a:r>
              <a:rPr lang="en-US" altLang="en-US"/>
              <a:t>March 2017</a:t>
            </a:r>
            <a:endParaRPr lang="en-US" altLang="en-US"/>
          </a:p>
        </p:txBody>
      </p:sp>
      <p:sp>
        <p:nvSpPr>
          <p:cNvPr id="5" name="Rectangle 5"/>
          <p:cNvSpPr>
            <a:spLocks noGrp="1" noChangeArrowheads="1"/>
          </p:cNvSpPr>
          <p:nvPr>
            <p:ph type="ftr" sz="quarter" idx="11"/>
          </p:nvPr>
        </p:nvSpPr>
        <p:spPr/>
        <p:txBody>
          <a:bodyPr/>
          <a:lstStyle>
            <a:lvl1pPr>
              <a:defRPr sz="3200">
                <a:ea typeface="ＭＳ Ｐゴシック" pitchFamily="34" charset="-128"/>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p:txBody>
          <a:bodyPr/>
          <a:lstStyle>
            <a:lvl1pPr>
              <a:defRPr sz="3200">
                <a:ea typeface="ＭＳ Ｐゴシック" pitchFamily="34" charset="-128"/>
              </a:defRPr>
            </a:lvl1pPr>
          </a:lstStyle>
          <a:p>
            <a:pPr>
              <a:defRPr/>
            </a:pPr>
            <a:r>
              <a:rPr lang="en-US" altLang="en-US"/>
              <a:t>Slide </a:t>
            </a:r>
            <a:fld id="{752988D9-1CCD-412A-A2FD-807FB8C54653}" type="slidenum">
              <a:rPr lang="en-US" altLang="en-US"/>
              <a:pPr>
                <a:defRPr/>
              </a:pPr>
              <a:t>‹#›</a:t>
            </a:fld>
            <a:endParaRPr lang="en-US" altLang="en-US"/>
          </a:p>
        </p:txBody>
      </p:sp>
    </p:spTree>
    <p:extLst>
      <p:ext uri="{BB962C8B-B14F-4D97-AF65-F5344CB8AC3E}">
        <p14:creationId xmlns:p14="http://schemas.microsoft.com/office/powerpoint/2010/main" val="289658045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dirty="0">
                <a:ea typeface="ＭＳ Ｐゴシック" pitchFamily="34" charset="-128"/>
              </a:defRPr>
            </a:lvl1pPr>
          </a:lstStyle>
          <a:p>
            <a:pPr>
              <a:defRPr/>
            </a:pPr>
            <a:r>
              <a:rPr lang="en-US" altLang="en-US"/>
              <a:t>March 2017</a:t>
            </a:r>
          </a:p>
        </p:txBody>
      </p:sp>
      <p:sp>
        <p:nvSpPr>
          <p:cNvPr id="6" name="Fußzeilenplatzhalter 5"/>
          <p:cNvSpPr>
            <a:spLocks noGrp="1"/>
          </p:cNvSpPr>
          <p:nvPr>
            <p:ph type="ftr" sz="quarter" idx="11"/>
          </p:nvPr>
        </p:nvSpPr>
        <p:spPr/>
        <p:txBody>
          <a:bodyPr/>
          <a:lstStyle>
            <a:lvl1pPr>
              <a:defRPr sz="3200">
                <a:ea typeface="ＭＳ Ｐゴシック" pitchFamily="34" charset="-128"/>
              </a:defRPr>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z="3200">
                <a:ea typeface="ＭＳ Ｐゴシック" pitchFamily="34" charset="-128"/>
              </a:defRPr>
            </a:lvl1pPr>
          </a:lstStyle>
          <a:p>
            <a:pPr>
              <a:defRPr/>
            </a:pPr>
            <a:r>
              <a:rPr lang="en-US" altLang="en-US"/>
              <a:t>Slide </a:t>
            </a:r>
            <a:fld id="{E8AA6D73-5D1B-45E6-871C-7BD8F52AC494}" type="slidenum">
              <a:rPr lang="en-US" altLang="en-US"/>
              <a:pPr>
                <a:defRPr/>
              </a:pPr>
              <a:t>‹#›</a:t>
            </a:fld>
            <a:endParaRPr lang="en-US" altLang="en-US"/>
          </a:p>
        </p:txBody>
      </p:sp>
    </p:spTree>
    <p:extLst>
      <p:ext uri="{BB962C8B-B14F-4D97-AF65-F5344CB8AC3E}">
        <p14:creationId xmlns:p14="http://schemas.microsoft.com/office/powerpoint/2010/main" val="334724627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p:txBody>
          <a:bodyPr/>
          <a:lstStyle>
            <a:lvl1pPr>
              <a:defRPr dirty="0" smtClean="0">
                <a:ea typeface="ＭＳ Ｐゴシック" pitchFamily="34" charset="-128"/>
              </a:defRPr>
            </a:lvl1pPr>
          </a:lstStyle>
          <a:p>
            <a:pPr>
              <a:defRPr/>
            </a:pPr>
            <a:r>
              <a:rPr lang="en-US" altLang="en-US"/>
              <a:t>March 2017</a:t>
            </a:r>
            <a:endParaRPr lang="en-US" altLang="en-US"/>
          </a:p>
        </p:txBody>
      </p:sp>
      <p:sp>
        <p:nvSpPr>
          <p:cNvPr id="8" name="Rectangle 5"/>
          <p:cNvSpPr>
            <a:spLocks noGrp="1" noChangeArrowheads="1"/>
          </p:cNvSpPr>
          <p:nvPr>
            <p:ph type="ftr" sz="quarter" idx="11"/>
          </p:nvPr>
        </p:nvSpPr>
        <p:spPr/>
        <p:txBody>
          <a:bodyPr/>
          <a:lstStyle>
            <a:lvl1pPr>
              <a:defRPr sz="3200">
                <a:ea typeface="ＭＳ Ｐゴシック" pitchFamily="34" charset="-128"/>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p:txBody>
          <a:bodyPr/>
          <a:lstStyle>
            <a:lvl1pPr>
              <a:defRPr sz="3200">
                <a:ea typeface="ＭＳ Ｐゴシック" pitchFamily="34" charset="-128"/>
              </a:defRPr>
            </a:lvl1pPr>
          </a:lstStyle>
          <a:p>
            <a:pPr>
              <a:defRPr/>
            </a:pPr>
            <a:r>
              <a:rPr lang="en-US" altLang="en-US"/>
              <a:t>Slide </a:t>
            </a:r>
            <a:fld id="{45428328-65E8-4CC1-869B-C2CA32F6F4BC}" type="slidenum">
              <a:rPr lang="en-US" altLang="en-US"/>
              <a:pPr>
                <a:defRPr/>
              </a:pPr>
              <a:t>‹#›</a:t>
            </a:fld>
            <a:endParaRPr lang="en-US" altLang="en-US"/>
          </a:p>
        </p:txBody>
      </p:sp>
    </p:spTree>
    <p:extLst>
      <p:ext uri="{BB962C8B-B14F-4D97-AF65-F5344CB8AC3E}">
        <p14:creationId xmlns:p14="http://schemas.microsoft.com/office/powerpoint/2010/main" val="359534547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p:txBody>
          <a:bodyPr/>
          <a:lstStyle>
            <a:lvl1pPr>
              <a:defRPr dirty="0" smtClean="0">
                <a:ea typeface="ＭＳ Ｐゴシック" pitchFamily="34" charset="-128"/>
              </a:defRPr>
            </a:lvl1pPr>
          </a:lstStyle>
          <a:p>
            <a:pPr>
              <a:defRPr/>
            </a:pPr>
            <a:r>
              <a:rPr lang="en-US" altLang="en-US"/>
              <a:t>March 2017</a:t>
            </a:r>
            <a:endParaRPr lang="en-US" altLang="en-US"/>
          </a:p>
        </p:txBody>
      </p:sp>
      <p:sp>
        <p:nvSpPr>
          <p:cNvPr id="4" name="Rectangle 5"/>
          <p:cNvSpPr>
            <a:spLocks noGrp="1" noChangeArrowheads="1"/>
          </p:cNvSpPr>
          <p:nvPr>
            <p:ph type="ftr" sz="quarter" idx="11"/>
          </p:nvPr>
        </p:nvSpPr>
        <p:spPr/>
        <p:txBody>
          <a:bodyPr/>
          <a:lstStyle>
            <a:lvl1pPr>
              <a:defRPr sz="1200" smtClean="0">
                <a:ea typeface="ＭＳ Ｐゴシック" pitchFamily="34" charset="-128"/>
              </a:defRPr>
            </a:lvl1pPr>
          </a:lstStyle>
          <a:p>
            <a:pPr>
              <a:defRPr/>
            </a:pPr>
            <a:r>
              <a:rPr lang="en-US" altLang="en-US"/>
              <a:t>Joerg Robert, FAU Erlangen-Nuernberg</a:t>
            </a:r>
            <a:endParaRPr lang="en-US" altLang="en-US"/>
          </a:p>
        </p:txBody>
      </p:sp>
      <p:sp>
        <p:nvSpPr>
          <p:cNvPr id="5" name="Rectangle 6"/>
          <p:cNvSpPr>
            <a:spLocks noGrp="1" noChangeArrowheads="1"/>
          </p:cNvSpPr>
          <p:nvPr>
            <p:ph type="sldNum" sz="quarter" idx="12"/>
          </p:nvPr>
        </p:nvSpPr>
        <p:spPr>
          <a:xfrm>
            <a:off x="4341813" y="6475413"/>
            <a:ext cx="536575" cy="184150"/>
          </a:xfrm>
        </p:spPr>
        <p:txBody>
          <a:bodyPr/>
          <a:lstStyle>
            <a:lvl1pPr>
              <a:defRPr sz="1200" smtClean="0">
                <a:ea typeface="ＭＳ Ｐゴシック" pitchFamily="34" charset="-128"/>
              </a:defRPr>
            </a:lvl1pPr>
          </a:lstStyle>
          <a:p>
            <a:pPr>
              <a:defRPr/>
            </a:pPr>
            <a:r>
              <a:rPr lang="en-US" altLang="en-US"/>
              <a:t>Slide </a:t>
            </a:r>
            <a:fld id="{42B5C71E-9D9A-4869-808B-E5B76EBD13E6}" type="slidenum">
              <a:rPr lang="en-US" altLang="en-US"/>
              <a:pPr>
                <a:defRPr/>
              </a:pPr>
              <a:t>‹#›</a:t>
            </a:fld>
            <a:endParaRPr lang="en-US" altLang="en-US"/>
          </a:p>
        </p:txBody>
      </p:sp>
    </p:spTree>
    <p:extLst>
      <p:ext uri="{BB962C8B-B14F-4D97-AF65-F5344CB8AC3E}">
        <p14:creationId xmlns:p14="http://schemas.microsoft.com/office/powerpoint/2010/main" val="380566900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dirty="0" smtClean="0">
                <a:ea typeface="ＭＳ Ｐゴシック" pitchFamily="34" charset="-128"/>
              </a:defRPr>
            </a:lvl1pPr>
          </a:lstStyle>
          <a:p>
            <a:pPr>
              <a:defRPr/>
            </a:pPr>
            <a:r>
              <a:rPr lang="en-US" altLang="en-US"/>
              <a:t>March 2017</a:t>
            </a:r>
            <a:endParaRPr lang="en-US" altLang="en-US"/>
          </a:p>
        </p:txBody>
      </p:sp>
      <p:sp>
        <p:nvSpPr>
          <p:cNvPr id="3" name="Rectangle 5"/>
          <p:cNvSpPr>
            <a:spLocks noGrp="1" noChangeArrowheads="1"/>
          </p:cNvSpPr>
          <p:nvPr>
            <p:ph type="ftr" sz="quarter" idx="11"/>
          </p:nvPr>
        </p:nvSpPr>
        <p:spPr/>
        <p:txBody>
          <a:bodyPr/>
          <a:lstStyle>
            <a:lvl1pPr>
              <a:defRPr sz="3200">
                <a:ea typeface="ＭＳ Ｐゴシック" pitchFamily="34" charset="-128"/>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p:txBody>
          <a:bodyPr/>
          <a:lstStyle>
            <a:lvl1pPr>
              <a:defRPr sz="3200">
                <a:ea typeface="ＭＳ Ｐゴシック" pitchFamily="34" charset="-128"/>
              </a:defRPr>
            </a:lvl1pPr>
          </a:lstStyle>
          <a:p>
            <a:pPr>
              <a:defRPr/>
            </a:pPr>
            <a:r>
              <a:rPr lang="en-US" altLang="en-US"/>
              <a:t>Slide </a:t>
            </a:r>
            <a:fld id="{1478B1D4-32D6-47B8-A795-77C0A08264AC}" type="slidenum">
              <a:rPr lang="en-US" altLang="en-US"/>
              <a:pPr>
                <a:defRPr/>
              </a:pPr>
              <a:t>‹#›</a:t>
            </a:fld>
            <a:endParaRPr lang="en-US" altLang="en-US"/>
          </a:p>
        </p:txBody>
      </p:sp>
    </p:spTree>
    <p:extLst>
      <p:ext uri="{BB962C8B-B14F-4D97-AF65-F5344CB8AC3E}">
        <p14:creationId xmlns:p14="http://schemas.microsoft.com/office/powerpoint/2010/main" val="52910203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p:txBody>
          <a:bodyPr/>
          <a:lstStyle>
            <a:lvl1pPr>
              <a:defRPr dirty="0" smtClean="0">
                <a:ea typeface="ＭＳ Ｐゴシック" pitchFamily="34" charset="-128"/>
              </a:defRPr>
            </a:lvl1pPr>
          </a:lstStyle>
          <a:p>
            <a:pPr>
              <a:defRPr/>
            </a:pPr>
            <a:r>
              <a:rPr lang="en-US" altLang="en-US"/>
              <a:t>March 2017</a:t>
            </a:r>
            <a:endParaRPr lang="en-US" altLang="en-US"/>
          </a:p>
        </p:txBody>
      </p:sp>
      <p:sp>
        <p:nvSpPr>
          <p:cNvPr id="6" name="Rectangle 5"/>
          <p:cNvSpPr>
            <a:spLocks noGrp="1" noChangeArrowheads="1"/>
          </p:cNvSpPr>
          <p:nvPr>
            <p:ph type="ftr" sz="quarter" idx="11"/>
          </p:nvPr>
        </p:nvSpPr>
        <p:spPr/>
        <p:txBody>
          <a:bodyPr/>
          <a:lstStyle>
            <a:lvl1pPr>
              <a:defRPr sz="3200">
                <a:ea typeface="ＭＳ Ｐゴシック" pitchFamily="34" charset="-128"/>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p:txBody>
          <a:bodyPr/>
          <a:lstStyle>
            <a:lvl1pPr>
              <a:defRPr sz="3200">
                <a:ea typeface="ＭＳ Ｐゴシック" pitchFamily="34" charset="-128"/>
              </a:defRPr>
            </a:lvl1pPr>
          </a:lstStyle>
          <a:p>
            <a:pPr>
              <a:defRPr/>
            </a:pPr>
            <a:r>
              <a:rPr lang="en-US" altLang="en-US"/>
              <a:t>Slide </a:t>
            </a:r>
            <a:fld id="{658D85D1-F52A-4670-B407-174FC5BFE513}" type="slidenum">
              <a:rPr lang="en-US" altLang="en-US"/>
              <a:pPr>
                <a:defRPr/>
              </a:pPr>
              <a:t>‹#›</a:t>
            </a:fld>
            <a:endParaRPr lang="en-US" altLang="en-US"/>
          </a:p>
        </p:txBody>
      </p:sp>
    </p:spTree>
    <p:extLst>
      <p:ext uri="{BB962C8B-B14F-4D97-AF65-F5344CB8AC3E}">
        <p14:creationId xmlns:p14="http://schemas.microsoft.com/office/powerpoint/2010/main" val="311519948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p:txBody>
          <a:bodyPr/>
          <a:lstStyle>
            <a:lvl1pPr>
              <a:defRPr dirty="0" smtClean="0">
                <a:ea typeface="ＭＳ Ｐゴシック" pitchFamily="34" charset="-128"/>
              </a:defRPr>
            </a:lvl1pPr>
          </a:lstStyle>
          <a:p>
            <a:pPr>
              <a:defRPr/>
            </a:pPr>
            <a:r>
              <a:rPr lang="en-US" altLang="en-US"/>
              <a:t>March 2017</a:t>
            </a:r>
            <a:endParaRPr lang="en-US" altLang="en-US"/>
          </a:p>
        </p:txBody>
      </p:sp>
      <p:sp>
        <p:nvSpPr>
          <p:cNvPr id="6" name="Rectangle 5"/>
          <p:cNvSpPr>
            <a:spLocks noGrp="1" noChangeArrowheads="1"/>
          </p:cNvSpPr>
          <p:nvPr>
            <p:ph type="ftr" sz="quarter" idx="11"/>
          </p:nvPr>
        </p:nvSpPr>
        <p:spPr/>
        <p:txBody>
          <a:bodyPr/>
          <a:lstStyle>
            <a:lvl1pPr>
              <a:defRPr sz="3200">
                <a:ea typeface="ＭＳ Ｐゴシック" pitchFamily="34" charset="-128"/>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p:txBody>
          <a:bodyPr/>
          <a:lstStyle>
            <a:lvl1pPr>
              <a:defRPr sz="3200">
                <a:ea typeface="ＭＳ Ｐゴシック" pitchFamily="34" charset="-128"/>
              </a:defRPr>
            </a:lvl1pPr>
          </a:lstStyle>
          <a:p>
            <a:pPr>
              <a:defRPr/>
            </a:pPr>
            <a:r>
              <a:rPr lang="en-US" altLang="en-US"/>
              <a:t>Slide </a:t>
            </a:r>
            <a:fld id="{52B61AB8-1AC4-4462-A3F5-12A7E1E9DAEF}" type="slidenum">
              <a:rPr lang="en-US" altLang="en-US"/>
              <a:pPr>
                <a:defRPr/>
              </a:pPr>
              <a:t>‹#›</a:t>
            </a:fld>
            <a:endParaRPr lang="en-US" altLang="en-US"/>
          </a:p>
        </p:txBody>
      </p:sp>
    </p:spTree>
    <p:extLst>
      <p:ext uri="{BB962C8B-B14F-4D97-AF65-F5344CB8AC3E}">
        <p14:creationId xmlns:p14="http://schemas.microsoft.com/office/powerpoint/2010/main" val="243298416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p:txBody>
          <a:bodyPr/>
          <a:lstStyle>
            <a:lvl1pPr>
              <a:defRPr dirty="0" smtClean="0">
                <a:ea typeface="ＭＳ Ｐゴシック" pitchFamily="34" charset="-128"/>
              </a:defRPr>
            </a:lvl1pPr>
          </a:lstStyle>
          <a:p>
            <a:pPr>
              <a:defRPr/>
            </a:pPr>
            <a:r>
              <a:rPr lang="en-US" altLang="en-US"/>
              <a:t>March 2017</a:t>
            </a:r>
            <a:endParaRPr lang="en-US" altLang="en-US"/>
          </a:p>
        </p:txBody>
      </p:sp>
      <p:sp>
        <p:nvSpPr>
          <p:cNvPr id="5" name="Rectangle 5"/>
          <p:cNvSpPr>
            <a:spLocks noGrp="1" noChangeArrowheads="1"/>
          </p:cNvSpPr>
          <p:nvPr>
            <p:ph type="ftr" sz="quarter" idx="11"/>
          </p:nvPr>
        </p:nvSpPr>
        <p:spPr/>
        <p:txBody>
          <a:bodyPr/>
          <a:lstStyle>
            <a:lvl1pPr>
              <a:defRPr sz="3200">
                <a:ea typeface="ＭＳ Ｐゴシック" pitchFamily="34" charset="-128"/>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p:txBody>
          <a:bodyPr/>
          <a:lstStyle>
            <a:lvl1pPr>
              <a:defRPr sz="3200">
                <a:ea typeface="ＭＳ Ｐゴシック" pitchFamily="34" charset="-128"/>
              </a:defRPr>
            </a:lvl1pPr>
          </a:lstStyle>
          <a:p>
            <a:pPr>
              <a:defRPr/>
            </a:pPr>
            <a:r>
              <a:rPr lang="en-US" altLang="en-US"/>
              <a:t>Slide </a:t>
            </a:r>
            <a:fld id="{D58C0E5A-D317-4E1A-9FDB-CED6DF1C4039}" type="slidenum">
              <a:rPr lang="en-US" altLang="en-US"/>
              <a:pPr>
                <a:defRPr/>
              </a:pPr>
              <a:t>‹#›</a:t>
            </a:fld>
            <a:endParaRPr lang="en-US" altLang="en-US"/>
          </a:p>
        </p:txBody>
      </p:sp>
    </p:spTree>
    <p:extLst>
      <p:ext uri="{BB962C8B-B14F-4D97-AF65-F5344CB8AC3E}">
        <p14:creationId xmlns:p14="http://schemas.microsoft.com/office/powerpoint/2010/main" val="69046771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p:txBody>
          <a:bodyPr/>
          <a:lstStyle>
            <a:lvl1pPr>
              <a:defRPr dirty="0" smtClean="0">
                <a:ea typeface="ＭＳ Ｐゴシック" pitchFamily="34" charset="-128"/>
              </a:defRPr>
            </a:lvl1pPr>
          </a:lstStyle>
          <a:p>
            <a:pPr>
              <a:defRPr/>
            </a:pPr>
            <a:r>
              <a:rPr lang="en-US" altLang="en-US"/>
              <a:t>March 2017</a:t>
            </a:r>
            <a:endParaRPr lang="en-US" altLang="en-US"/>
          </a:p>
        </p:txBody>
      </p:sp>
      <p:sp>
        <p:nvSpPr>
          <p:cNvPr id="5" name="Rectangle 5"/>
          <p:cNvSpPr>
            <a:spLocks noGrp="1" noChangeArrowheads="1"/>
          </p:cNvSpPr>
          <p:nvPr>
            <p:ph type="ftr" sz="quarter" idx="11"/>
          </p:nvPr>
        </p:nvSpPr>
        <p:spPr/>
        <p:txBody>
          <a:bodyPr/>
          <a:lstStyle>
            <a:lvl1pPr>
              <a:defRPr sz="3200">
                <a:ea typeface="ＭＳ Ｐゴシック" pitchFamily="34" charset="-128"/>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p:txBody>
          <a:bodyPr/>
          <a:lstStyle>
            <a:lvl1pPr>
              <a:defRPr sz="3200">
                <a:ea typeface="ＭＳ Ｐゴシック" pitchFamily="34" charset="-128"/>
              </a:defRPr>
            </a:lvl1pPr>
          </a:lstStyle>
          <a:p>
            <a:pPr>
              <a:defRPr/>
            </a:pPr>
            <a:r>
              <a:rPr lang="en-US" altLang="en-US"/>
              <a:t>Slide </a:t>
            </a:r>
            <a:fld id="{D9A8446E-A566-4CBC-98DB-20B4FF11B9BD}" type="slidenum">
              <a:rPr lang="en-US" altLang="en-US"/>
              <a:pPr>
                <a:defRPr/>
              </a:pPr>
              <a:t>‹#›</a:t>
            </a:fld>
            <a:endParaRPr lang="en-US" altLang="en-US"/>
          </a:p>
        </p:txBody>
      </p:sp>
    </p:spTree>
    <p:extLst>
      <p:ext uri="{BB962C8B-B14F-4D97-AF65-F5344CB8AC3E}">
        <p14:creationId xmlns:p14="http://schemas.microsoft.com/office/powerpoint/2010/main" val="387364684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p:txBody>
          <a:bodyPr/>
          <a:lstStyle>
            <a:lvl1pPr>
              <a:defRPr dirty="0">
                <a:ea typeface="ＭＳ Ｐゴシック" pitchFamily="34" charset="-128"/>
              </a:defRPr>
            </a:lvl1pPr>
          </a:lstStyle>
          <a:p>
            <a:pPr>
              <a:defRPr/>
            </a:pPr>
            <a:r>
              <a:rPr lang="en-US" altLang="en-US"/>
              <a:t>Nov. 2017</a:t>
            </a:r>
          </a:p>
        </p:txBody>
      </p:sp>
      <p:sp>
        <p:nvSpPr>
          <p:cNvPr id="5" name="Rectangle 5"/>
          <p:cNvSpPr>
            <a:spLocks noGrp="1" noChangeArrowheads="1"/>
          </p:cNvSpPr>
          <p:nvPr>
            <p:ph type="ftr" sz="quarter" idx="11"/>
          </p:nvPr>
        </p:nvSpPr>
        <p:spPr/>
        <p:txBody>
          <a:bodyPr/>
          <a:lstStyle>
            <a:lvl1pPr>
              <a:defRPr sz="3200" dirty="0">
                <a:ea typeface="ＭＳ Ｐゴシック" pitchFamily="34" charset="-128"/>
              </a:defRPr>
            </a:lvl1pPr>
          </a:lstStyle>
          <a:p>
            <a:pPr>
              <a:defRPr/>
            </a:pPr>
            <a:r>
              <a:rPr lang="en-US" altLang="en-US"/>
              <a:t>Matthew Gillmore, Itron</a:t>
            </a:r>
          </a:p>
        </p:txBody>
      </p:sp>
      <p:sp>
        <p:nvSpPr>
          <p:cNvPr id="6" name="Rectangle 6"/>
          <p:cNvSpPr>
            <a:spLocks noGrp="1" noChangeArrowheads="1"/>
          </p:cNvSpPr>
          <p:nvPr>
            <p:ph type="sldNum" sz="quarter" idx="12"/>
          </p:nvPr>
        </p:nvSpPr>
        <p:spPr/>
        <p:txBody>
          <a:bodyPr/>
          <a:lstStyle>
            <a:lvl1pPr>
              <a:defRPr sz="3200">
                <a:ea typeface="ＭＳ Ｐゴシック" pitchFamily="34" charset="-128"/>
              </a:defRPr>
            </a:lvl1pPr>
          </a:lstStyle>
          <a:p>
            <a:pPr>
              <a:defRPr/>
            </a:pPr>
            <a:r>
              <a:rPr lang="en-US" altLang="en-US"/>
              <a:t>Slide </a:t>
            </a:r>
            <a:fld id="{EA334066-32F4-4466-B38A-72D652CB34F0}" type="slidenum">
              <a:rPr lang="en-US" altLang="en-US"/>
              <a:pPr>
                <a:defRPr/>
              </a:pPr>
              <a:t>‹#›</a:t>
            </a:fld>
            <a:endParaRPr lang="en-US" altLang="en-US"/>
          </a:p>
        </p:txBody>
      </p:sp>
    </p:spTree>
    <p:extLst>
      <p:ext uri="{BB962C8B-B14F-4D97-AF65-F5344CB8AC3E}">
        <p14:creationId xmlns:p14="http://schemas.microsoft.com/office/powerpoint/2010/main" val="2284447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3893017-6ADA-4A5C-8B11-4C595443965D}" type="slidenum">
              <a:rPr lang="en-US"/>
              <a:pPr>
                <a:defRPr/>
              </a:pPr>
              <a:t>‹#›</a:t>
            </a:fld>
            <a:endParaRPr lang="en-US"/>
          </a:p>
        </p:txBody>
      </p:sp>
    </p:spTree>
    <p:extLst>
      <p:ext uri="{BB962C8B-B14F-4D97-AF65-F5344CB8AC3E}">
        <p14:creationId xmlns:p14="http://schemas.microsoft.com/office/powerpoint/2010/main" val="225743110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p:txBody>
          <a:bodyPr/>
          <a:lstStyle>
            <a:lvl1pPr>
              <a:defRPr dirty="0">
                <a:ea typeface="ＭＳ Ｐゴシック" pitchFamily="34" charset="-128"/>
              </a:defRPr>
            </a:lvl1pPr>
          </a:lstStyle>
          <a:p>
            <a:pPr>
              <a:defRPr/>
            </a:pPr>
            <a:r>
              <a:rPr lang="en-US" altLang="en-US"/>
              <a:t>Nov. 2017</a:t>
            </a:r>
          </a:p>
        </p:txBody>
      </p:sp>
      <p:sp>
        <p:nvSpPr>
          <p:cNvPr id="5" name="Rectangle 5"/>
          <p:cNvSpPr>
            <a:spLocks noGrp="1" noChangeArrowheads="1"/>
          </p:cNvSpPr>
          <p:nvPr>
            <p:ph type="ftr" sz="quarter" idx="11"/>
          </p:nvPr>
        </p:nvSpPr>
        <p:spPr/>
        <p:txBody>
          <a:bodyPr/>
          <a:lstStyle>
            <a:lvl1pPr>
              <a:defRPr sz="1200" smtClean="0">
                <a:ea typeface="ＭＳ Ｐゴシック" pitchFamily="34" charset="-128"/>
              </a:defRPr>
            </a:lvl1pPr>
          </a:lstStyle>
          <a:p>
            <a:pPr>
              <a:defRPr/>
            </a:pPr>
            <a:r>
              <a:rPr lang="en-US" altLang="en-US"/>
              <a:t>Matthew Gillmore - Itron</a:t>
            </a:r>
            <a:endParaRPr lang="en-US" altLang="en-US" dirty="0"/>
          </a:p>
        </p:txBody>
      </p:sp>
      <p:sp>
        <p:nvSpPr>
          <p:cNvPr id="6" name="Rectangle 6"/>
          <p:cNvSpPr>
            <a:spLocks noGrp="1" noChangeArrowheads="1"/>
          </p:cNvSpPr>
          <p:nvPr>
            <p:ph type="sldNum" sz="quarter" idx="12"/>
          </p:nvPr>
        </p:nvSpPr>
        <p:spPr>
          <a:xfrm>
            <a:off x="4341813" y="6475413"/>
            <a:ext cx="536575" cy="184150"/>
          </a:xfrm>
        </p:spPr>
        <p:txBody>
          <a:bodyPr/>
          <a:lstStyle>
            <a:lvl1pPr>
              <a:defRPr sz="1200" smtClean="0">
                <a:ea typeface="ＭＳ Ｐゴシック" pitchFamily="34" charset="-128"/>
              </a:defRPr>
            </a:lvl1pPr>
          </a:lstStyle>
          <a:p>
            <a:pPr>
              <a:defRPr/>
            </a:pPr>
            <a:r>
              <a:rPr lang="en-US" altLang="en-US"/>
              <a:t>Slide </a:t>
            </a:r>
            <a:fld id="{689E2EEA-6640-4AF6-8D31-393377A4BEBD}" type="slidenum">
              <a:rPr lang="en-US" altLang="en-US"/>
              <a:pPr>
                <a:defRPr/>
              </a:pPr>
              <a:t>‹#›</a:t>
            </a:fld>
            <a:endParaRPr lang="en-US" altLang="en-US" dirty="0"/>
          </a:p>
        </p:txBody>
      </p:sp>
    </p:spTree>
    <p:extLst>
      <p:ext uri="{BB962C8B-B14F-4D97-AF65-F5344CB8AC3E}">
        <p14:creationId xmlns:p14="http://schemas.microsoft.com/office/powerpoint/2010/main" val="229892504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p:txBody>
          <a:bodyPr/>
          <a:lstStyle>
            <a:lvl1pPr>
              <a:defRPr dirty="0">
                <a:ea typeface="ＭＳ Ｐゴシック" pitchFamily="34" charset="-128"/>
              </a:defRPr>
            </a:lvl1pPr>
          </a:lstStyle>
          <a:p>
            <a:pPr>
              <a:defRPr/>
            </a:pPr>
            <a:r>
              <a:rPr lang="en-US" altLang="en-US"/>
              <a:t>Nov. 2017</a:t>
            </a:r>
          </a:p>
        </p:txBody>
      </p:sp>
      <p:sp>
        <p:nvSpPr>
          <p:cNvPr id="5" name="Rectangle 5"/>
          <p:cNvSpPr>
            <a:spLocks noGrp="1" noChangeArrowheads="1"/>
          </p:cNvSpPr>
          <p:nvPr>
            <p:ph type="ftr" sz="quarter" idx="11"/>
          </p:nvPr>
        </p:nvSpPr>
        <p:spPr/>
        <p:txBody>
          <a:bodyPr/>
          <a:lstStyle>
            <a:lvl1pPr>
              <a:defRPr sz="3200" dirty="0">
                <a:ea typeface="ＭＳ Ｐゴシック" pitchFamily="34" charset="-128"/>
              </a:defRPr>
            </a:lvl1pPr>
          </a:lstStyle>
          <a:p>
            <a:pPr>
              <a:defRPr/>
            </a:pPr>
            <a:r>
              <a:rPr lang="en-US" altLang="en-US"/>
              <a:t>Matthew Gillmore - Itron</a:t>
            </a:r>
          </a:p>
        </p:txBody>
      </p:sp>
      <p:sp>
        <p:nvSpPr>
          <p:cNvPr id="6" name="Rectangle 6"/>
          <p:cNvSpPr>
            <a:spLocks noGrp="1" noChangeArrowheads="1"/>
          </p:cNvSpPr>
          <p:nvPr>
            <p:ph type="sldNum" sz="quarter" idx="12"/>
          </p:nvPr>
        </p:nvSpPr>
        <p:spPr/>
        <p:txBody>
          <a:bodyPr/>
          <a:lstStyle>
            <a:lvl1pPr>
              <a:defRPr sz="3200">
                <a:ea typeface="ＭＳ Ｐゴシック" pitchFamily="34" charset="-128"/>
              </a:defRPr>
            </a:lvl1pPr>
          </a:lstStyle>
          <a:p>
            <a:pPr>
              <a:defRPr/>
            </a:pPr>
            <a:r>
              <a:rPr lang="en-US" altLang="en-US"/>
              <a:t>Slide </a:t>
            </a:r>
            <a:fld id="{0C13383A-1369-437F-A574-76306BFE46E9}" type="slidenum">
              <a:rPr lang="en-US" altLang="en-US"/>
              <a:pPr>
                <a:defRPr/>
              </a:pPr>
              <a:t>‹#›</a:t>
            </a:fld>
            <a:endParaRPr lang="en-US" altLang="en-US"/>
          </a:p>
        </p:txBody>
      </p:sp>
    </p:spTree>
    <p:extLst>
      <p:ext uri="{BB962C8B-B14F-4D97-AF65-F5344CB8AC3E}">
        <p14:creationId xmlns:p14="http://schemas.microsoft.com/office/powerpoint/2010/main" val="416660966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dirty="0">
                <a:ea typeface="ＭＳ Ｐゴシック" pitchFamily="34" charset="-128"/>
              </a:defRPr>
            </a:lvl1pPr>
          </a:lstStyle>
          <a:p>
            <a:pPr>
              <a:defRPr/>
            </a:pPr>
            <a:r>
              <a:rPr lang="en-US" altLang="en-US"/>
              <a:t>Nov. 2017</a:t>
            </a:r>
          </a:p>
        </p:txBody>
      </p:sp>
      <p:sp>
        <p:nvSpPr>
          <p:cNvPr id="6" name="Fußzeilenplatzhalter 5"/>
          <p:cNvSpPr>
            <a:spLocks noGrp="1"/>
          </p:cNvSpPr>
          <p:nvPr>
            <p:ph type="ftr" sz="quarter" idx="11"/>
          </p:nvPr>
        </p:nvSpPr>
        <p:spPr>
          <a:xfrm>
            <a:off x="5486400" y="6545263"/>
            <a:ext cx="3124200" cy="184150"/>
          </a:xfrm>
        </p:spPr>
        <p:txBody>
          <a:bodyPr/>
          <a:lstStyle>
            <a:lvl1pPr>
              <a:defRPr sz="3200">
                <a:ea typeface="ＭＳ Ｐゴシック" pitchFamily="34" charset="-128"/>
              </a:defRPr>
            </a:lvl1pPr>
          </a:lstStyle>
          <a:p>
            <a:pPr>
              <a:defRPr/>
            </a:pPr>
            <a:r>
              <a:rPr lang="en-US" altLang="en-US"/>
              <a:t>Matthew Gillmore - Itron</a:t>
            </a:r>
          </a:p>
        </p:txBody>
      </p:sp>
      <p:sp>
        <p:nvSpPr>
          <p:cNvPr id="7" name="Foliennummernplatzhalter 6"/>
          <p:cNvSpPr>
            <a:spLocks noGrp="1"/>
          </p:cNvSpPr>
          <p:nvPr>
            <p:ph type="sldNum" sz="quarter" idx="12"/>
          </p:nvPr>
        </p:nvSpPr>
        <p:spPr/>
        <p:txBody>
          <a:bodyPr/>
          <a:lstStyle>
            <a:lvl1pPr>
              <a:defRPr sz="3200">
                <a:ea typeface="ＭＳ Ｐゴシック" pitchFamily="34" charset="-128"/>
              </a:defRPr>
            </a:lvl1pPr>
          </a:lstStyle>
          <a:p>
            <a:pPr>
              <a:defRPr/>
            </a:pPr>
            <a:r>
              <a:rPr lang="en-US" altLang="en-US"/>
              <a:t>Slide </a:t>
            </a:r>
            <a:fld id="{5C5531E4-A98F-4709-A065-54D66B9A28D3}" type="slidenum">
              <a:rPr lang="en-US" altLang="en-US"/>
              <a:pPr>
                <a:defRPr/>
              </a:pPr>
              <a:t>‹#›</a:t>
            </a:fld>
            <a:endParaRPr lang="en-US" altLang="en-US"/>
          </a:p>
        </p:txBody>
      </p:sp>
    </p:spTree>
    <p:extLst>
      <p:ext uri="{BB962C8B-B14F-4D97-AF65-F5344CB8AC3E}">
        <p14:creationId xmlns:p14="http://schemas.microsoft.com/office/powerpoint/2010/main" val="428089608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p:txBody>
          <a:bodyPr/>
          <a:lstStyle>
            <a:lvl1pPr>
              <a:defRPr dirty="0">
                <a:ea typeface="ＭＳ Ｐゴシック" pitchFamily="34" charset="-128"/>
              </a:defRPr>
            </a:lvl1pPr>
          </a:lstStyle>
          <a:p>
            <a:pPr>
              <a:defRPr/>
            </a:pPr>
            <a:r>
              <a:rPr lang="en-US" altLang="en-US"/>
              <a:t>Nov. 2017</a:t>
            </a:r>
          </a:p>
        </p:txBody>
      </p:sp>
      <p:sp>
        <p:nvSpPr>
          <p:cNvPr id="8" name="Rectangle 5"/>
          <p:cNvSpPr>
            <a:spLocks noGrp="1" noChangeArrowheads="1"/>
          </p:cNvSpPr>
          <p:nvPr>
            <p:ph type="ftr" sz="quarter" idx="11"/>
          </p:nvPr>
        </p:nvSpPr>
        <p:spPr/>
        <p:txBody>
          <a:bodyPr/>
          <a:lstStyle>
            <a:lvl1pPr>
              <a:defRPr sz="3200" dirty="0">
                <a:ea typeface="ＭＳ Ｐゴシック" pitchFamily="34" charset="-128"/>
              </a:defRPr>
            </a:lvl1pPr>
          </a:lstStyle>
          <a:p>
            <a:pPr>
              <a:defRPr/>
            </a:pPr>
            <a:r>
              <a:rPr lang="en-US" altLang="en-US"/>
              <a:t>Matthew Gillmore - Itron</a:t>
            </a:r>
          </a:p>
        </p:txBody>
      </p:sp>
      <p:sp>
        <p:nvSpPr>
          <p:cNvPr id="9" name="Rectangle 6"/>
          <p:cNvSpPr>
            <a:spLocks noGrp="1" noChangeArrowheads="1"/>
          </p:cNvSpPr>
          <p:nvPr>
            <p:ph type="sldNum" sz="quarter" idx="12"/>
          </p:nvPr>
        </p:nvSpPr>
        <p:spPr/>
        <p:txBody>
          <a:bodyPr/>
          <a:lstStyle>
            <a:lvl1pPr>
              <a:defRPr sz="3200">
                <a:ea typeface="ＭＳ Ｐゴシック" pitchFamily="34" charset="-128"/>
              </a:defRPr>
            </a:lvl1pPr>
          </a:lstStyle>
          <a:p>
            <a:pPr>
              <a:defRPr/>
            </a:pPr>
            <a:r>
              <a:rPr lang="en-US" altLang="en-US"/>
              <a:t>Slide </a:t>
            </a:r>
            <a:fld id="{4BC940DD-FC47-49EB-A9C6-18CC73461B2D}" type="slidenum">
              <a:rPr lang="en-US" altLang="en-US"/>
              <a:pPr>
                <a:defRPr/>
              </a:pPr>
              <a:t>‹#›</a:t>
            </a:fld>
            <a:endParaRPr lang="en-US" altLang="en-US"/>
          </a:p>
        </p:txBody>
      </p:sp>
    </p:spTree>
    <p:extLst>
      <p:ext uri="{BB962C8B-B14F-4D97-AF65-F5344CB8AC3E}">
        <p14:creationId xmlns:p14="http://schemas.microsoft.com/office/powerpoint/2010/main" val="76367244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p:txBody>
          <a:bodyPr/>
          <a:lstStyle>
            <a:lvl1pPr>
              <a:defRPr dirty="0">
                <a:ea typeface="ＭＳ Ｐゴシック" pitchFamily="34" charset="-128"/>
              </a:defRPr>
            </a:lvl1pPr>
          </a:lstStyle>
          <a:p>
            <a:pPr>
              <a:defRPr/>
            </a:pPr>
            <a:r>
              <a:rPr lang="en-US" altLang="en-US"/>
              <a:t>Nov. 2017</a:t>
            </a:r>
          </a:p>
        </p:txBody>
      </p:sp>
      <p:sp>
        <p:nvSpPr>
          <p:cNvPr id="4" name="Rectangle 5"/>
          <p:cNvSpPr>
            <a:spLocks noGrp="1" noChangeArrowheads="1"/>
          </p:cNvSpPr>
          <p:nvPr>
            <p:ph type="ftr" sz="quarter" idx="11"/>
          </p:nvPr>
        </p:nvSpPr>
        <p:spPr/>
        <p:txBody>
          <a:bodyPr/>
          <a:lstStyle>
            <a:lvl1pPr>
              <a:defRPr sz="3200" dirty="0">
                <a:ea typeface="ＭＳ Ｐゴシック" pitchFamily="34" charset="-128"/>
              </a:defRPr>
            </a:lvl1pPr>
          </a:lstStyle>
          <a:p>
            <a:pPr>
              <a:defRPr/>
            </a:pPr>
            <a:r>
              <a:rPr lang="en-US" altLang="en-US"/>
              <a:t>Matthew Gillmore - Itron</a:t>
            </a:r>
          </a:p>
        </p:txBody>
      </p:sp>
      <p:sp>
        <p:nvSpPr>
          <p:cNvPr id="5" name="Rectangle 6"/>
          <p:cNvSpPr>
            <a:spLocks noGrp="1" noChangeArrowheads="1"/>
          </p:cNvSpPr>
          <p:nvPr>
            <p:ph type="sldNum" sz="quarter" idx="12"/>
          </p:nvPr>
        </p:nvSpPr>
        <p:spPr/>
        <p:txBody>
          <a:bodyPr/>
          <a:lstStyle>
            <a:lvl1pPr>
              <a:defRPr sz="3200">
                <a:ea typeface="ＭＳ Ｐゴシック" pitchFamily="34" charset="-128"/>
              </a:defRPr>
            </a:lvl1pPr>
          </a:lstStyle>
          <a:p>
            <a:pPr>
              <a:defRPr/>
            </a:pPr>
            <a:r>
              <a:rPr lang="en-US" altLang="en-US"/>
              <a:t>Slide </a:t>
            </a:r>
            <a:fld id="{418086F3-7183-45E1-8AF4-774492C0471C}" type="slidenum">
              <a:rPr lang="en-US" altLang="en-US"/>
              <a:pPr>
                <a:defRPr/>
              </a:pPr>
              <a:t>‹#›</a:t>
            </a:fld>
            <a:endParaRPr lang="en-US" altLang="en-US"/>
          </a:p>
        </p:txBody>
      </p:sp>
    </p:spTree>
    <p:extLst>
      <p:ext uri="{BB962C8B-B14F-4D97-AF65-F5344CB8AC3E}">
        <p14:creationId xmlns:p14="http://schemas.microsoft.com/office/powerpoint/2010/main" val="241155500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dirty="0">
                <a:ea typeface="ＭＳ Ｐゴシック" pitchFamily="34" charset="-128"/>
              </a:defRPr>
            </a:lvl1pPr>
          </a:lstStyle>
          <a:p>
            <a:pPr>
              <a:defRPr/>
            </a:pPr>
            <a:r>
              <a:rPr lang="en-US" altLang="en-US"/>
              <a:t>Nov. 2017</a:t>
            </a:r>
          </a:p>
        </p:txBody>
      </p:sp>
      <p:sp>
        <p:nvSpPr>
          <p:cNvPr id="3" name="Rectangle 5"/>
          <p:cNvSpPr>
            <a:spLocks noGrp="1" noChangeArrowheads="1"/>
          </p:cNvSpPr>
          <p:nvPr>
            <p:ph type="ftr" sz="quarter" idx="11"/>
          </p:nvPr>
        </p:nvSpPr>
        <p:spPr/>
        <p:txBody>
          <a:bodyPr/>
          <a:lstStyle>
            <a:lvl1pPr>
              <a:defRPr sz="3200" dirty="0">
                <a:ea typeface="ＭＳ Ｐゴシック" pitchFamily="34" charset="-128"/>
              </a:defRPr>
            </a:lvl1pPr>
          </a:lstStyle>
          <a:p>
            <a:pPr>
              <a:defRPr/>
            </a:pPr>
            <a:r>
              <a:rPr lang="en-US" altLang="en-US"/>
              <a:t>Matthew Gillmore, Itron</a:t>
            </a:r>
          </a:p>
        </p:txBody>
      </p:sp>
      <p:sp>
        <p:nvSpPr>
          <p:cNvPr id="4" name="Rectangle 6"/>
          <p:cNvSpPr>
            <a:spLocks noGrp="1" noChangeArrowheads="1"/>
          </p:cNvSpPr>
          <p:nvPr>
            <p:ph type="sldNum" sz="quarter" idx="12"/>
          </p:nvPr>
        </p:nvSpPr>
        <p:spPr/>
        <p:txBody>
          <a:bodyPr/>
          <a:lstStyle>
            <a:lvl1pPr>
              <a:defRPr sz="3200">
                <a:ea typeface="ＭＳ Ｐゴシック" pitchFamily="34" charset="-128"/>
              </a:defRPr>
            </a:lvl1pPr>
          </a:lstStyle>
          <a:p>
            <a:pPr>
              <a:defRPr/>
            </a:pPr>
            <a:r>
              <a:rPr lang="en-US" altLang="en-US"/>
              <a:t>Slide </a:t>
            </a:r>
            <a:fld id="{1AC123DE-7655-49B4-B965-F07D436A41E7}" type="slidenum">
              <a:rPr lang="en-US" altLang="en-US"/>
              <a:pPr>
                <a:defRPr/>
              </a:pPr>
              <a:t>‹#›</a:t>
            </a:fld>
            <a:endParaRPr lang="en-US" altLang="en-US"/>
          </a:p>
        </p:txBody>
      </p:sp>
    </p:spTree>
    <p:extLst>
      <p:ext uri="{BB962C8B-B14F-4D97-AF65-F5344CB8AC3E}">
        <p14:creationId xmlns:p14="http://schemas.microsoft.com/office/powerpoint/2010/main" val="31925468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p:txBody>
          <a:bodyPr/>
          <a:lstStyle>
            <a:lvl1pPr>
              <a:defRPr dirty="0">
                <a:ea typeface="ＭＳ Ｐゴシック" pitchFamily="34" charset="-128"/>
              </a:defRPr>
            </a:lvl1pPr>
          </a:lstStyle>
          <a:p>
            <a:pPr>
              <a:defRPr/>
            </a:pPr>
            <a:r>
              <a:rPr lang="en-US" altLang="en-US"/>
              <a:t>Nov. 2017</a:t>
            </a:r>
          </a:p>
        </p:txBody>
      </p:sp>
      <p:sp>
        <p:nvSpPr>
          <p:cNvPr id="6" name="Rectangle 5"/>
          <p:cNvSpPr>
            <a:spLocks noGrp="1" noChangeArrowheads="1"/>
          </p:cNvSpPr>
          <p:nvPr>
            <p:ph type="ftr" sz="quarter" idx="11"/>
          </p:nvPr>
        </p:nvSpPr>
        <p:spPr/>
        <p:txBody>
          <a:bodyPr/>
          <a:lstStyle>
            <a:lvl1pPr>
              <a:defRPr sz="3200" dirty="0">
                <a:ea typeface="ＭＳ Ｐゴシック" pitchFamily="34" charset="-128"/>
              </a:defRPr>
            </a:lvl1pPr>
          </a:lstStyle>
          <a:p>
            <a:pPr>
              <a:defRPr/>
            </a:pPr>
            <a:r>
              <a:rPr lang="en-US" altLang="en-US"/>
              <a:t>Matthew Gillmore, Itron</a:t>
            </a:r>
          </a:p>
        </p:txBody>
      </p:sp>
      <p:sp>
        <p:nvSpPr>
          <p:cNvPr id="7" name="Rectangle 6"/>
          <p:cNvSpPr>
            <a:spLocks noGrp="1" noChangeArrowheads="1"/>
          </p:cNvSpPr>
          <p:nvPr>
            <p:ph type="sldNum" sz="quarter" idx="12"/>
          </p:nvPr>
        </p:nvSpPr>
        <p:spPr/>
        <p:txBody>
          <a:bodyPr/>
          <a:lstStyle>
            <a:lvl1pPr>
              <a:defRPr sz="3200">
                <a:ea typeface="ＭＳ Ｐゴシック" pitchFamily="34" charset="-128"/>
              </a:defRPr>
            </a:lvl1pPr>
          </a:lstStyle>
          <a:p>
            <a:pPr>
              <a:defRPr/>
            </a:pPr>
            <a:r>
              <a:rPr lang="en-US" altLang="en-US"/>
              <a:t>Slide </a:t>
            </a:r>
            <a:fld id="{33646DA6-ABC8-4700-A506-B90779128371}" type="slidenum">
              <a:rPr lang="en-US" altLang="en-US"/>
              <a:pPr>
                <a:defRPr/>
              </a:pPr>
              <a:t>‹#›</a:t>
            </a:fld>
            <a:endParaRPr lang="en-US" altLang="en-US"/>
          </a:p>
        </p:txBody>
      </p:sp>
    </p:spTree>
    <p:extLst>
      <p:ext uri="{BB962C8B-B14F-4D97-AF65-F5344CB8AC3E}">
        <p14:creationId xmlns:p14="http://schemas.microsoft.com/office/powerpoint/2010/main" val="318206307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p:txBody>
          <a:bodyPr/>
          <a:lstStyle>
            <a:lvl1pPr>
              <a:defRPr dirty="0">
                <a:ea typeface="ＭＳ Ｐゴシック" pitchFamily="34" charset="-128"/>
              </a:defRPr>
            </a:lvl1pPr>
          </a:lstStyle>
          <a:p>
            <a:pPr>
              <a:defRPr/>
            </a:pPr>
            <a:r>
              <a:rPr lang="en-US" altLang="en-US"/>
              <a:t>Nov. 2017</a:t>
            </a:r>
          </a:p>
        </p:txBody>
      </p:sp>
      <p:sp>
        <p:nvSpPr>
          <p:cNvPr id="6" name="Rectangle 5"/>
          <p:cNvSpPr>
            <a:spLocks noGrp="1" noChangeArrowheads="1"/>
          </p:cNvSpPr>
          <p:nvPr>
            <p:ph type="ftr" sz="quarter" idx="11"/>
          </p:nvPr>
        </p:nvSpPr>
        <p:spPr/>
        <p:txBody>
          <a:bodyPr/>
          <a:lstStyle>
            <a:lvl1pPr>
              <a:defRPr sz="3200" dirty="0">
                <a:ea typeface="ＭＳ Ｐゴシック" pitchFamily="34" charset="-128"/>
              </a:defRPr>
            </a:lvl1pPr>
          </a:lstStyle>
          <a:p>
            <a:pPr>
              <a:defRPr/>
            </a:pPr>
            <a:r>
              <a:rPr lang="en-US" altLang="en-US"/>
              <a:t>Matthew Gillmore, Itron</a:t>
            </a:r>
          </a:p>
        </p:txBody>
      </p:sp>
      <p:sp>
        <p:nvSpPr>
          <p:cNvPr id="7" name="Rectangle 6"/>
          <p:cNvSpPr>
            <a:spLocks noGrp="1" noChangeArrowheads="1"/>
          </p:cNvSpPr>
          <p:nvPr>
            <p:ph type="sldNum" sz="quarter" idx="12"/>
          </p:nvPr>
        </p:nvSpPr>
        <p:spPr/>
        <p:txBody>
          <a:bodyPr/>
          <a:lstStyle>
            <a:lvl1pPr>
              <a:defRPr sz="3200">
                <a:ea typeface="ＭＳ Ｐゴシック" pitchFamily="34" charset="-128"/>
              </a:defRPr>
            </a:lvl1pPr>
          </a:lstStyle>
          <a:p>
            <a:pPr>
              <a:defRPr/>
            </a:pPr>
            <a:r>
              <a:rPr lang="en-US" altLang="en-US"/>
              <a:t>Slide </a:t>
            </a:r>
            <a:fld id="{EF7F3B52-19FF-4719-A64E-9DCF18466D7F}" type="slidenum">
              <a:rPr lang="en-US" altLang="en-US"/>
              <a:pPr>
                <a:defRPr/>
              </a:pPr>
              <a:t>‹#›</a:t>
            </a:fld>
            <a:endParaRPr lang="en-US" altLang="en-US"/>
          </a:p>
        </p:txBody>
      </p:sp>
    </p:spTree>
    <p:extLst>
      <p:ext uri="{BB962C8B-B14F-4D97-AF65-F5344CB8AC3E}">
        <p14:creationId xmlns:p14="http://schemas.microsoft.com/office/powerpoint/2010/main" val="131200741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p:txBody>
          <a:bodyPr/>
          <a:lstStyle>
            <a:lvl1pPr>
              <a:defRPr dirty="0">
                <a:ea typeface="ＭＳ Ｐゴシック" pitchFamily="34" charset="-128"/>
              </a:defRPr>
            </a:lvl1pPr>
          </a:lstStyle>
          <a:p>
            <a:pPr>
              <a:defRPr/>
            </a:pPr>
            <a:r>
              <a:rPr lang="en-US" altLang="en-US"/>
              <a:t>Nov. 2017</a:t>
            </a:r>
          </a:p>
        </p:txBody>
      </p:sp>
      <p:sp>
        <p:nvSpPr>
          <p:cNvPr id="5" name="Rectangle 5"/>
          <p:cNvSpPr>
            <a:spLocks noGrp="1" noChangeArrowheads="1"/>
          </p:cNvSpPr>
          <p:nvPr>
            <p:ph type="ftr" sz="quarter" idx="11"/>
          </p:nvPr>
        </p:nvSpPr>
        <p:spPr/>
        <p:txBody>
          <a:bodyPr/>
          <a:lstStyle>
            <a:lvl1pPr>
              <a:defRPr sz="3200" dirty="0">
                <a:ea typeface="ＭＳ Ｐゴシック" pitchFamily="34" charset="-128"/>
              </a:defRPr>
            </a:lvl1pPr>
          </a:lstStyle>
          <a:p>
            <a:pPr>
              <a:defRPr/>
            </a:pPr>
            <a:r>
              <a:rPr lang="en-US" altLang="en-US"/>
              <a:t>Matthew Gillmore, Itron</a:t>
            </a:r>
          </a:p>
        </p:txBody>
      </p:sp>
      <p:sp>
        <p:nvSpPr>
          <p:cNvPr id="6" name="Rectangle 6"/>
          <p:cNvSpPr>
            <a:spLocks noGrp="1" noChangeArrowheads="1"/>
          </p:cNvSpPr>
          <p:nvPr>
            <p:ph type="sldNum" sz="quarter" idx="12"/>
          </p:nvPr>
        </p:nvSpPr>
        <p:spPr/>
        <p:txBody>
          <a:bodyPr/>
          <a:lstStyle>
            <a:lvl1pPr>
              <a:defRPr sz="3200">
                <a:ea typeface="ＭＳ Ｐゴシック" pitchFamily="34" charset="-128"/>
              </a:defRPr>
            </a:lvl1pPr>
          </a:lstStyle>
          <a:p>
            <a:pPr>
              <a:defRPr/>
            </a:pPr>
            <a:r>
              <a:rPr lang="en-US" altLang="en-US"/>
              <a:t>Slide </a:t>
            </a:r>
            <a:fld id="{D5B73645-E4E0-4E5C-829A-CD8E1BFC0F4F}" type="slidenum">
              <a:rPr lang="en-US" altLang="en-US"/>
              <a:pPr>
                <a:defRPr/>
              </a:pPr>
              <a:t>‹#›</a:t>
            </a:fld>
            <a:endParaRPr lang="en-US" altLang="en-US"/>
          </a:p>
        </p:txBody>
      </p:sp>
    </p:spTree>
    <p:extLst>
      <p:ext uri="{BB962C8B-B14F-4D97-AF65-F5344CB8AC3E}">
        <p14:creationId xmlns:p14="http://schemas.microsoft.com/office/powerpoint/2010/main" val="101427942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p:txBody>
          <a:bodyPr/>
          <a:lstStyle>
            <a:lvl1pPr>
              <a:defRPr dirty="0">
                <a:ea typeface="ＭＳ Ｐゴシック" pitchFamily="34" charset="-128"/>
              </a:defRPr>
            </a:lvl1pPr>
          </a:lstStyle>
          <a:p>
            <a:pPr>
              <a:defRPr/>
            </a:pPr>
            <a:r>
              <a:rPr lang="en-US" altLang="en-US"/>
              <a:t>Nov. 2017</a:t>
            </a:r>
          </a:p>
        </p:txBody>
      </p:sp>
      <p:sp>
        <p:nvSpPr>
          <p:cNvPr id="5" name="Rectangle 5"/>
          <p:cNvSpPr>
            <a:spLocks noGrp="1" noChangeArrowheads="1"/>
          </p:cNvSpPr>
          <p:nvPr>
            <p:ph type="ftr" sz="quarter" idx="11"/>
          </p:nvPr>
        </p:nvSpPr>
        <p:spPr/>
        <p:txBody>
          <a:bodyPr/>
          <a:lstStyle>
            <a:lvl1pPr>
              <a:defRPr sz="3200" dirty="0">
                <a:ea typeface="ＭＳ Ｐゴシック" pitchFamily="34" charset="-128"/>
              </a:defRPr>
            </a:lvl1pPr>
          </a:lstStyle>
          <a:p>
            <a:pPr>
              <a:defRPr/>
            </a:pPr>
            <a:r>
              <a:rPr lang="en-US" altLang="en-US"/>
              <a:t>Matthew Gillmore, Itron</a:t>
            </a:r>
          </a:p>
        </p:txBody>
      </p:sp>
      <p:sp>
        <p:nvSpPr>
          <p:cNvPr id="6" name="Rectangle 6"/>
          <p:cNvSpPr>
            <a:spLocks noGrp="1" noChangeArrowheads="1"/>
          </p:cNvSpPr>
          <p:nvPr>
            <p:ph type="sldNum" sz="quarter" idx="12"/>
          </p:nvPr>
        </p:nvSpPr>
        <p:spPr/>
        <p:txBody>
          <a:bodyPr/>
          <a:lstStyle>
            <a:lvl1pPr>
              <a:defRPr sz="3200">
                <a:ea typeface="ＭＳ Ｐゴシック" pitchFamily="34" charset="-128"/>
              </a:defRPr>
            </a:lvl1pPr>
          </a:lstStyle>
          <a:p>
            <a:pPr>
              <a:defRPr/>
            </a:pPr>
            <a:r>
              <a:rPr lang="en-US" altLang="en-US"/>
              <a:t>Slide </a:t>
            </a:r>
            <a:fld id="{CCFA4F14-1DA0-49CB-A8F0-56C67AA9A899}" type="slidenum">
              <a:rPr lang="en-US" altLang="en-US"/>
              <a:pPr>
                <a:defRPr/>
              </a:pPr>
              <a:t>‹#›</a:t>
            </a:fld>
            <a:endParaRPr lang="en-US" altLang="en-US"/>
          </a:p>
        </p:txBody>
      </p:sp>
    </p:spTree>
    <p:extLst>
      <p:ext uri="{BB962C8B-B14F-4D97-AF65-F5344CB8AC3E}">
        <p14:creationId xmlns:p14="http://schemas.microsoft.com/office/powerpoint/2010/main" val="985108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D438C7-025B-406B-97AF-32CA777EC6FB}" type="slidenum">
              <a:rPr lang="en-US"/>
              <a:pPr>
                <a:defRPr/>
              </a:pPr>
              <a:t>‹#›</a:t>
            </a:fld>
            <a:endParaRPr lang="en-US"/>
          </a:p>
        </p:txBody>
      </p:sp>
    </p:spTree>
    <p:extLst>
      <p:ext uri="{BB962C8B-B14F-4D97-AF65-F5344CB8AC3E}">
        <p14:creationId xmlns:p14="http://schemas.microsoft.com/office/powerpoint/2010/main" val="3018797827"/>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4"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 name="Rectangle 9"/>
          <p:cNvSpPr>
            <a:spLocks noChangeArrowheads="1"/>
          </p:cNvSpPr>
          <p:nvPr/>
        </p:nvSpPr>
        <p:spPr bwMode="auto">
          <a:xfrm>
            <a:off x="6296025" y="6478588"/>
            <a:ext cx="2543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ko-KR" sz="1200">
                <a:solidFill>
                  <a:srgbClr val="000000"/>
                </a:solidFill>
              </a:rPr>
              <a:t>Yeong Min Jang, Kookmin University</a:t>
            </a:r>
          </a:p>
        </p:txBody>
      </p:sp>
      <p:sp>
        <p:nvSpPr>
          <p:cNvPr id="7" name="Rectangle 10"/>
          <p:cNvSpPr>
            <a:spLocks noChangeArrowheads="1"/>
          </p:cNvSpPr>
          <p:nvPr/>
        </p:nvSpPr>
        <p:spPr bwMode="auto">
          <a:xfrm>
            <a:off x="685800" y="381000"/>
            <a:ext cx="7848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r>
              <a:rPr lang="en-US" altLang="ko-KR" sz="1400" b="1">
                <a:solidFill>
                  <a:srgbClr val="000000"/>
                </a:solidFill>
                <a:ea typeface="Gulim" pitchFamily="34" charset="-127"/>
              </a:rPr>
              <a:t>November 2017					    doc.: IEEE </a:t>
            </a:r>
            <a:r>
              <a:rPr lang="en-US" altLang="ko-KR" sz="1200" b="1">
                <a:solidFill>
                  <a:srgbClr val="000000"/>
                </a:solidFill>
                <a:ea typeface="Gulim" pitchFamily="34" charset="-127"/>
              </a:rPr>
              <a:t>15-17-0645-00-0vat</a:t>
            </a:r>
            <a:endParaRPr lang="en-US" altLang="ko-KR" sz="1200">
              <a:solidFill>
                <a:srgbClr val="000000"/>
              </a:solidFill>
              <a:ea typeface="Gulim" pitchFamily="34" charset="-127"/>
            </a:endParaRPr>
          </a:p>
        </p:txBody>
      </p:sp>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8" name="Rectangle 6"/>
          <p:cNvSpPr>
            <a:spLocks noGrp="1" noChangeArrowheads="1"/>
          </p:cNvSpPr>
          <p:nvPr>
            <p:ph type="sldNum" sz="quarter" idx="10"/>
          </p:nvPr>
        </p:nvSpPr>
        <p:spPr>
          <a:xfrm>
            <a:off x="4341813" y="6475413"/>
            <a:ext cx="536575" cy="184150"/>
          </a:xfrm>
        </p:spPr>
        <p:txBody>
          <a:bodyPr/>
          <a:lstStyle>
            <a:lvl1pPr>
              <a:defRPr sz="1200" smtClean="0"/>
            </a:lvl1pPr>
          </a:lstStyle>
          <a:p>
            <a:pPr>
              <a:defRPr/>
            </a:pPr>
            <a:r>
              <a:rPr lang="en-US" altLang="ko-KR"/>
              <a:t>Slide </a:t>
            </a:r>
            <a:fld id="{A69E043E-C27A-4E15-959B-7E952FBEE075}" type="slidenum">
              <a:rPr lang="en-US" altLang="ko-KR"/>
              <a:pPr>
                <a:defRPr/>
              </a:pPr>
              <a:t>‹#›</a:t>
            </a:fld>
            <a:endParaRPr lang="en-US" altLang="ko-KR"/>
          </a:p>
        </p:txBody>
      </p:sp>
    </p:spTree>
    <p:extLst>
      <p:ext uri="{BB962C8B-B14F-4D97-AF65-F5344CB8AC3E}">
        <p14:creationId xmlns:p14="http://schemas.microsoft.com/office/powerpoint/2010/main" val="256948374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4" name="Rectangle 7"/>
          <p:cNvSpPr>
            <a:spLocks noChangeArrowheads="1"/>
          </p:cNvSpPr>
          <p:nvPr/>
        </p:nvSpPr>
        <p:spPr bwMode="auto">
          <a:xfrm>
            <a:off x="685800" y="381000"/>
            <a:ext cx="7848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r>
              <a:rPr lang="en-US" altLang="ko-KR" sz="1400" b="1">
                <a:solidFill>
                  <a:srgbClr val="000000"/>
                </a:solidFill>
                <a:ea typeface="Gulim" pitchFamily="34" charset="-127"/>
              </a:rPr>
              <a:t>November 2017				    doc.: IEEE </a:t>
            </a:r>
            <a:r>
              <a:rPr lang="en-US" altLang="ko-KR" sz="1200" b="1">
                <a:solidFill>
                  <a:srgbClr val="000000"/>
                </a:solidFill>
                <a:ea typeface="Gulim" pitchFamily="34" charset="-127"/>
              </a:rPr>
              <a:t>15-17-0645-01-0vat</a:t>
            </a:r>
            <a:endParaRPr lang="en-US" altLang="ko-KR" sz="1200">
              <a:solidFill>
                <a:srgbClr val="000000"/>
              </a:solidFill>
              <a:ea typeface="Gulim" pitchFamily="34" charset="-127"/>
            </a:endParaRPr>
          </a:p>
        </p:txBody>
      </p:sp>
      <p:sp>
        <p:nvSpPr>
          <p:cNvPr id="5"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lIns="0" tIns="0" rIns="0" bIns="0">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dirty="0" err="1">
                <a:solidFill>
                  <a:srgbClr val="000000"/>
                </a:solidFill>
              </a:rPr>
              <a:t>Yeong</a:t>
            </a:r>
            <a:r>
              <a:rPr lang="en-US" altLang="ko-KR" dirty="0">
                <a:solidFill>
                  <a:srgbClr val="000000"/>
                </a:solidFill>
              </a:rPr>
              <a:t> Min Jang, </a:t>
            </a:r>
            <a:r>
              <a:rPr lang="en-US" altLang="ko-KR" dirty="0" err="1">
                <a:solidFill>
                  <a:srgbClr val="000000"/>
                </a:solidFill>
              </a:rPr>
              <a:t>Kookmin</a:t>
            </a:r>
            <a:r>
              <a:rPr lang="en-US" altLang="ko-KR" dirty="0">
                <a:solidFill>
                  <a:srgbClr val="000000"/>
                </a:solidFill>
              </a:rPr>
              <a:t> University</a:t>
            </a:r>
          </a:p>
        </p:txBody>
      </p:sp>
      <p:sp>
        <p:nvSpPr>
          <p:cNvPr id="7"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 name="Title 2"/>
          <p:cNvSpPr>
            <a:spLocks noGrp="1"/>
          </p:cNvSpPr>
          <p:nvPr>
            <p:ph type="title"/>
          </p:nvPr>
        </p:nvSpPr>
        <p:spPr/>
        <p:txBody>
          <a:bodyPr/>
          <a:lstStyle/>
          <a:p>
            <a:r>
              <a:rPr lang="en-US"/>
              <a:t>Click to edit Master title style</a:t>
            </a:r>
          </a:p>
        </p:txBody>
      </p:sp>
      <p:sp>
        <p:nvSpPr>
          <p:cNvPr id="8" name="Rectangle 6"/>
          <p:cNvSpPr>
            <a:spLocks noGrp="1" noChangeArrowheads="1"/>
          </p:cNvSpPr>
          <p:nvPr>
            <p:ph type="sldNum" sz="quarter" idx="10"/>
          </p:nvPr>
        </p:nvSpPr>
        <p:spPr/>
        <p:txBody>
          <a:bodyPr/>
          <a:lstStyle>
            <a:lvl1pPr>
              <a:defRPr sz="3200"/>
            </a:lvl1pPr>
          </a:lstStyle>
          <a:p>
            <a:pPr>
              <a:defRPr/>
            </a:pPr>
            <a:r>
              <a:rPr lang="en-US" altLang="ko-KR"/>
              <a:t>Slide </a:t>
            </a:r>
            <a:fld id="{355ADDF8-1206-44B0-AD4A-38EEFBA15684}" type="slidenum">
              <a:rPr lang="en-US" altLang="ko-KR" smtClean="0"/>
              <a:pPr>
                <a:defRPr/>
              </a:pPr>
              <a:t>‹#›</a:t>
            </a:fld>
            <a:endParaRPr lang="en-US" altLang="ko-KR"/>
          </a:p>
        </p:txBody>
      </p:sp>
    </p:spTree>
    <p:extLst>
      <p:ext uri="{BB962C8B-B14F-4D97-AF65-F5344CB8AC3E}">
        <p14:creationId xmlns:p14="http://schemas.microsoft.com/office/powerpoint/2010/main" val="226262008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3"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lIns="0" tIns="0" rIns="0" bIns="0">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dirty="0" err="1">
                <a:solidFill>
                  <a:srgbClr val="000000"/>
                </a:solidFill>
              </a:rPr>
              <a:t>Yeong</a:t>
            </a:r>
            <a:r>
              <a:rPr lang="en-US" altLang="ko-KR" dirty="0">
                <a:solidFill>
                  <a:srgbClr val="000000"/>
                </a:solidFill>
              </a:rPr>
              <a:t> Min Jang, </a:t>
            </a:r>
            <a:r>
              <a:rPr lang="en-US" altLang="ko-KR" dirty="0" err="1">
                <a:solidFill>
                  <a:srgbClr val="000000"/>
                </a:solidFill>
              </a:rPr>
              <a:t>Kookmin</a:t>
            </a:r>
            <a:r>
              <a:rPr lang="en-US" altLang="ko-KR" dirty="0">
                <a:solidFill>
                  <a:srgbClr val="000000"/>
                </a:solidFill>
              </a:rPr>
              <a:t> University</a:t>
            </a:r>
          </a:p>
        </p:txBody>
      </p:sp>
      <p:sp>
        <p:nvSpPr>
          <p:cNvPr id="6" name="Rectangle 10"/>
          <p:cNvSpPr>
            <a:spLocks noChangeArrowheads="1"/>
          </p:cNvSpPr>
          <p:nvPr/>
        </p:nvSpPr>
        <p:spPr bwMode="auto">
          <a:xfrm>
            <a:off x="685800" y="381000"/>
            <a:ext cx="7848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r>
              <a:rPr lang="en-US" altLang="ko-KR" sz="1400" b="1">
                <a:solidFill>
                  <a:srgbClr val="000000"/>
                </a:solidFill>
                <a:ea typeface="Gulim" pitchFamily="34" charset="-127"/>
              </a:rPr>
              <a:t>November 2017					    doc.: IEEE </a:t>
            </a:r>
            <a:r>
              <a:rPr lang="en-US" altLang="ko-KR" sz="1200" b="1">
                <a:solidFill>
                  <a:srgbClr val="000000"/>
                </a:solidFill>
                <a:ea typeface="Gulim" pitchFamily="34" charset="-127"/>
              </a:rPr>
              <a:t>15-17-0645-01-0vat</a:t>
            </a:r>
            <a:endParaRPr lang="en-US" altLang="ko-KR" sz="1200">
              <a:solidFill>
                <a:srgbClr val="000000"/>
              </a:solidFill>
              <a:ea typeface="Gulim" pitchFamily="34" charset="-127"/>
            </a:endParaRPr>
          </a:p>
        </p:txBody>
      </p:sp>
      <p:sp>
        <p:nvSpPr>
          <p:cNvPr id="2" name="제목 1"/>
          <p:cNvSpPr>
            <a:spLocks noGrp="1"/>
          </p:cNvSpPr>
          <p:nvPr>
            <p:ph type="title"/>
          </p:nvPr>
        </p:nvSpPr>
        <p:spPr/>
        <p:txBody>
          <a:bodyPr/>
          <a:lstStyle/>
          <a:p>
            <a:r>
              <a:rPr lang="en-US" altLang="ko-KR"/>
              <a:t>Click to edit Master title style</a:t>
            </a:r>
            <a:endParaRPr lang="ko-KR" altLang="en-US"/>
          </a:p>
        </p:txBody>
      </p:sp>
      <p:sp>
        <p:nvSpPr>
          <p:cNvPr id="7" name="Rectangle 6"/>
          <p:cNvSpPr>
            <a:spLocks noGrp="1" noChangeArrowheads="1"/>
          </p:cNvSpPr>
          <p:nvPr>
            <p:ph type="sldNum" sz="quarter" idx="10"/>
          </p:nvPr>
        </p:nvSpPr>
        <p:spPr>
          <a:xfrm>
            <a:off x="4341813" y="6475413"/>
            <a:ext cx="536575" cy="184150"/>
          </a:xfrm>
        </p:spPr>
        <p:txBody>
          <a:bodyPr/>
          <a:lstStyle>
            <a:lvl1pPr>
              <a:defRPr sz="1200" smtClean="0"/>
            </a:lvl1pPr>
          </a:lstStyle>
          <a:p>
            <a:pPr>
              <a:defRPr/>
            </a:pPr>
            <a:r>
              <a:rPr lang="en-US" altLang="ko-KR"/>
              <a:t>Slide </a:t>
            </a:r>
            <a:fld id="{F87EDE03-44D0-416C-A6B0-6ED50BBB305E}" type="slidenum">
              <a:rPr lang="en-US" altLang="ko-KR"/>
              <a:pPr>
                <a:defRPr/>
              </a:pPr>
              <a:t>‹#›</a:t>
            </a:fld>
            <a:endParaRPr lang="en-US" altLang="ko-KR"/>
          </a:p>
        </p:txBody>
      </p:sp>
    </p:spTree>
    <p:extLst>
      <p:ext uri="{BB962C8B-B14F-4D97-AF65-F5344CB8AC3E}">
        <p14:creationId xmlns:p14="http://schemas.microsoft.com/office/powerpoint/2010/main" val="2383405750"/>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lIns="0" tIns="0" rIns="0" bIns="0">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dirty="0" err="1">
                <a:solidFill>
                  <a:srgbClr val="000000"/>
                </a:solidFill>
              </a:rPr>
              <a:t>Yeong</a:t>
            </a:r>
            <a:r>
              <a:rPr lang="en-US" altLang="ko-KR" dirty="0">
                <a:solidFill>
                  <a:srgbClr val="000000"/>
                </a:solidFill>
              </a:rPr>
              <a:t> Min Jang, </a:t>
            </a:r>
            <a:r>
              <a:rPr lang="en-US" altLang="ko-KR" dirty="0" err="1">
                <a:solidFill>
                  <a:srgbClr val="000000"/>
                </a:solidFill>
              </a:rPr>
              <a:t>Kookmin</a:t>
            </a:r>
            <a:r>
              <a:rPr lang="en-US" altLang="ko-KR" dirty="0">
                <a:solidFill>
                  <a:srgbClr val="000000"/>
                </a:solidFill>
              </a:rPr>
              <a:t> University</a:t>
            </a:r>
          </a:p>
        </p:txBody>
      </p:sp>
      <p:sp>
        <p:nvSpPr>
          <p:cNvPr id="5" name="Rectangle 10"/>
          <p:cNvSpPr>
            <a:spLocks noChangeArrowheads="1"/>
          </p:cNvSpPr>
          <p:nvPr/>
        </p:nvSpPr>
        <p:spPr bwMode="auto">
          <a:xfrm>
            <a:off x="685800" y="381000"/>
            <a:ext cx="7848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r>
              <a:rPr lang="en-US" altLang="ko-KR" sz="1400" b="1">
                <a:solidFill>
                  <a:srgbClr val="000000"/>
                </a:solidFill>
                <a:ea typeface="Gulim" pitchFamily="34" charset="-127"/>
              </a:rPr>
              <a:t>November 2017				    doc.: IEEE </a:t>
            </a:r>
            <a:r>
              <a:rPr lang="en-US" altLang="ko-KR" sz="1200" b="1">
                <a:solidFill>
                  <a:srgbClr val="000000"/>
                </a:solidFill>
                <a:ea typeface="Gulim" pitchFamily="34" charset="-127"/>
              </a:rPr>
              <a:t>15-17-0645-01-0vat</a:t>
            </a:r>
            <a:endParaRPr lang="en-US" altLang="ko-KR" sz="1200">
              <a:solidFill>
                <a:srgbClr val="000000"/>
              </a:solidFill>
              <a:ea typeface="Gulim" pitchFamily="34" charset="-127"/>
            </a:endParaRPr>
          </a:p>
        </p:txBody>
      </p:sp>
      <p:sp>
        <p:nvSpPr>
          <p:cNvPr id="6" name="Rectangle 6"/>
          <p:cNvSpPr>
            <a:spLocks noGrp="1" noChangeArrowheads="1"/>
          </p:cNvSpPr>
          <p:nvPr>
            <p:ph type="sldNum" sz="quarter" idx="10"/>
          </p:nvPr>
        </p:nvSpPr>
        <p:spPr>
          <a:xfrm>
            <a:off x="4341813" y="6475413"/>
            <a:ext cx="536575" cy="184150"/>
          </a:xfrm>
        </p:spPr>
        <p:txBody>
          <a:bodyPr/>
          <a:lstStyle>
            <a:lvl1pPr>
              <a:defRPr sz="1200" smtClean="0"/>
            </a:lvl1pPr>
          </a:lstStyle>
          <a:p>
            <a:pPr>
              <a:defRPr/>
            </a:pPr>
            <a:r>
              <a:rPr lang="en-US" altLang="ko-KR"/>
              <a:t>Slide </a:t>
            </a:r>
            <a:fld id="{8A122975-B4BA-4CAD-B2A2-75D453E148A0}" type="slidenum">
              <a:rPr lang="en-US" altLang="ko-KR"/>
              <a:pPr>
                <a:defRPr/>
              </a:pPr>
              <a:t>‹#›</a:t>
            </a:fld>
            <a:endParaRPr lang="en-US" altLang="ko-KR" dirty="0"/>
          </a:p>
        </p:txBody>
      </p:sp>
    </p:spTree>
    <p:extLst>
      <p:ext uri="{BB962C8B-B14F-4D97-AF65-F5344CB8AC3E}">
        <p14:creationId xmlns:p14="http://schemas.microsoft.com/office/powerpoint/2010/main" val="3955084935"/>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lIns="0" tIns="0" rIns="0" bIns="0">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dirty="0" err="1">
                <a:solidFill>
                  <a:srgbClr val="000000"/>
                </a:solidFill>
              </a:rPr>
              <a:t>Yeong</a:t>
            </a:r>
            <a:r>
              <a:rPr lang="en-US" altLang="ko-KR" dirty="0">
                <a:solidFill>
                  <a:srgbClr val="000000"/>
                </a:solidFill>
              </a:rPr>
              <a:t> Min Jang, </a:t>
            </a:r>
            <a:r>
              <a:rPr lang="en-US" altLang="ko-KR" dirty="0" err="1">
                <a:solidFill>
                  <a:srgbClr val="000000"/>
                </a:solidFill>
              </a:rPr>
              <a:t>Kookmin</a:t>
            </a:r>
            <a:r>
              <a:rPr lang="en-US" altLang="ko-KR" dirty="0">
                <a:solidFill>
                  <a:srgbClr val="000000"/>
                </a:solidFill>
              </a:rPr>
              <a:t> University</a:t>
            </a:r>
          </a:p>
        </p:txBody>
      </p:sp>
      <p:sp>
        <p:nvSpPr>
          <p:cNvPr id="8" name="Rectangle 10"/>
          <p:cNvSpPr>
            <a:spLocks noChangeArrowheads="1"/>
          </p:cNvSpPr>
          <p:nvPr/>
        </p:nvSpPr>
        <p:spPr bwMode="auto">
          <a:xfrm>
            <a:off x="685800" y="381000"/>
            <a:ext cx="7848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r>
              <a:rPr lang="en-US" altLang="ko-KR" sz="1400" b="1">
                <a:solidFill>
                  <a:srgbClr val="000000"/>
                </a:solidFill>
                <a:ea typeface="Gulim" pitchFamily="34" charset="-127"/>
              </a:rPr>
              <a:t>November 2017				    doc.: IEEE </a:t>
            </a:r>
            <a:r>
              <a:rPr lang="en-US" altLang="ko-KR" sz="1200" b="1">
                <a:solidFill>
                  <a:srgbClr val="000000"/>
                </a:solidFill>
                <a:ea typeface="Gulim" pitchFamily="34" charset="-127"/>
              </a:rPr>
              <a:t>15-17-0645-01-0vat</a:t>
            </a:r>
            <a:endParaRPr lang="en-US" altLang="ko-KR" sz="1200">
              <a:solidFill>
                <a:srgbClr val="000000"/>
              </a:solidFill>
              <a:ea typeface="Gulim" pitchFamily="34" charset="-127"/>
            </a:endParaRPr>
          </a:p>
        </p:txBody>
      </p:sp>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9" name="Rectangle 8"/>
          <p:cNvSpPr>
            <a:spLocks noGrp="1" noChangeArrowheads="1"/>
          </p:cNvSpPr>
          <p:nvPr>
            <p:ph type="sldNum" sz="quarter" idx="10"/>
          </p:nvPr>
        </p:nvSpPr>
        <p:spPr/>
        <p:txBody>
          <a:bodyPr/>
          <a:lstStyle>
            <a:lvl1pPr>
              <a:defRPr sz="3200"/>
            </a:lvl1pPr>
          </a:lstStyle>
          <a:p>
            <a:pPr>
              <a:defRPr/>
            </a:pPr>
            <a:r>
              <a:rPr lang="en-US" altLang="ko-KR"/>
              <a:t>Slide </a:t>
            </a:r>
            <a:fld id="{AF4D2A5F-DCD0-4D99-9289-E49BE6D29CE6}" type="slidenum">
              <a:rPr lang="en-US" altLang="ko-KR" smtClean="0"/>
              <a:pPr>
                <a:defRPr/>
              </a:pPr>
              <a:t>‹#›</a:t>
            </a:fld>
            <a:endParaRPr lang="en-US" altLang="ko-KR"/>
          </a:p>
        </p:txBody>
      </p:sp>
    </p:spTree>
    <p:extLst>
      <p:ext uri="{BB962C8B-B14F-4D97-AF65-F5344CB8AC3E}">
        <p14:creationId xmlns:p14="http://schemas.microsoft.com/office/powerpoint/2010/main" val="426518028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lIns="0" tIns="0" rIns="0" bIns="0">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dirty="0" err="1">
                <a:solidFill>
                  <a:srgbClr val="000000"/>
                </a:solidFill>
              </a:rPr>
              <a:t>Yeong</a:t>
            </a:r>
            <a:r>
              <a:rPr lang="en-US" altLang="ko-KR" dirty="0">
                <a:solidFill>
                  <a:srgbClr val="000000"/>
                </a:solidFill>
              </a:rPr>
              <a:t> Min Jang, </a:t>
            </a:r>
            <a:r>
              <a:rPr lang="en-US" altLang="ko-KR" dirty="0" err="1">
                <a:solidFill>
                  <a:srgbClr val="000000"/>
                </a:solidFill>
              </a:rPr>
              <a:t>Kookmin</a:t>
            </a:r>
            <a:r>
              <a:rPr lang="en-US" altLang="ko-KR" dirty="0">
                <a:solidFill>
                  <a:srgbClr val="000000"/>
                </a:solidFill>
              </a:rPr>
              <a:t> University</a:t>
            </a:r>
          </a:p>
        </p:txBody>
      </p:sp>
      <p:sp>
        <p:nvSpPr>
          <p:cNvPr id="8" name="Rectangle 10"/>
          <p:cNvSpPr>
            <a:spLocks noChangeArrowheads="1"/>
          </p:cNvSpPr>
          <p:nvPr/>
        </p:nvSpPr>
        <p:spPr bwMode="auto">
          <a:xfrm>
            <a:off x="685800" y="381000"/>
            <a:ext cx="7848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r>
              <a:rPr lang="en-US" altLang="ko-KR" sz="1400" b="1">
                <a:solidFill>
                  <a:srgbClr val="000000"/>
                </a:solidFill>
                <a:ea typeface="Gulim" pitchFamily="34" charset="-127"/>
              </a:rPr>
              <a:t>November 2017				    doc.: IEEE </a:t>
            </a:r>
            <a:r>
              <a:rPr lang="en-US" altLang="ko-KR" sz="1200" b="1">
                <a:solidFill>
                  <a:srgbClr val="000000"/>
                </a:solidFill>
                <a:ea typeface="Gulim" pitchFamily="34" charset="-127"/>
              </a:rPr>
              <a:t>15-17-0645-01-0vat</a:t>
            </a:r>
            <a:endParaRPr lang="en-US" altLang="ko-KR" sz="1200">
              <a:solidFill>
                <a:srgbClr val="000000"/>
              </a:solidFill>
              <a:ea typeface="Gulim" pitchFamily="34" charset="-127"/>
            </a:endParaRPr>
          </a:p>
        </p:txBody>
      </p:sp>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a:t>Click icon to add picture</a:t>
            </a:r>
            <a:endParaRPr lang="ko-KR" altLang="en-US" noProof="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9" name="Rectangle 8"/>
          <p:cNvSpPr>
            <a:spLocks noGrp="1" noChangeArrowheads="1"/>
          </p:cNvSpPr>
          <p:nvPr>
            <p:ph type="sldNum" sz="quarter" idx="10"/>
          </p:nvPr>
        </p:nvSpPr>
        <p:spPr/>
        <p:txBody>
          <a:bodyPr/>
          <a:lstStyle>
            <a:lvl1pPr>
              <a:defRPr sz="3200"/>
            </a:lvl1pPr>
          </a:lstStyle>
          <a:p>
            <a:pPr>
              <a:defRPr/>
            </a:pPr>
            <a:r>
              <a:rPr lang="en-US" altLang="ko-KR"/>
              <a:t>Slide </a:t>
            </a:r>
            <a:fld id="{785B0008-32E8-4136-99B9-7DBE725DFD78}" type="slidenum">
              <a:rPr lang="en-US" altLang="ko-KR" smtClean="0"/>
              <a:pPr>
                <a:defRPr/>
              </a:pPr>
              <a:t>‹#›</a:t>
            </a:fld>
            <a:endParaRPr lang="en-US" altLang="ko-KR"/>
          </a:p>
        </p:txBody>
      </p:sp>
    </p:spTree>
    <p:extLst>
      <p:ext uri="{BB962C8B-B14F-4D97-AF65-F5344CB8AC3E}">
        <p14:creationId xmlns:p14="http://schemas.microsoft.com/office/powerpoint/2010/main" val="4044069176"/>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lIns="0" tIns="0" rIns="0" bIns="0">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dirty="0" err="1">
                <a:solidFill>
                  <a:srgbClr val="000000"/>
                </a:solidFill>
              </a:rPr>
              <a:t>Yeong</a:t>
            </a:r>
            <a:r>
              <a:rPr lang="en-US" altLang="ko-KR" dirty="0">
                <a:solidFill>
                  <a:srgbClr val="000000"/>
                </a:solidFill>
              </a:rPr>
              <a:t> Min Jang, </a:t>
            </a:r>
            <a:r>
              <a:rPr lang="en-US" altLang="ko-KR" dirty="0" err="1">
                <a:solidFill>
                  <a:srgbClr val="000000"/>
                </a:solidFill>
              </a:rPr>
              <a:t>Kookmin</a:t>
            </a:r>
            <a:r>
              <a:rPr lang="en-US" altLang="ko-KR" dirty="0">
                <a:solidFill>
                  <a:srgbClr val="000000"/>
                </a:solidFill>
              </a:rPr>
              <a:t> University</a:t>
            </a:r>
          </a:p>
        </p:txBody>
      </p:sp>
      <p:sp>
        <p:nvSpPr>
          <p:cNvPr id="7" name="Rectangle 10"/>
          <p:cNvSpPr>
            <a:spLocks noChangeArrowheads="1"/>
          </p:cNvSpPr>
          <p:nvPr/>
        </p:nvSpPr>
        <p:spPr bwMode="auto">
          <a:xfrm>
            <a:off x="685800" y="381000"/>
            <a:ext cx="7848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r>
              <a:rPr lang="en-US" altLang="ko-KR" sz="1400" b="1">
                <a:solidFill>
                  <a:srgbClr val="000000"/>
                </a:solidFill>
                <a:ea typeface="Gulim" pitchFamily="34" charset="-127"/>
              </a:rPr>
              <a:t>November 2017				    doc.: IEEE </a:t>
            </a:r>
            <a:r>
              <a:rPr lang="en-US" altLang="ko-KR" sz="1200" b="1">
                <a:solidFill>
                  <a:srgbClr val="000000"/>
                </a:solidFill>
                <a:ea typeface="Gulim" pitchFamily="34" charset="-127"/>
              </a:rPr>
              <a:t>15-17-0645-01-0vat</a:t>
            </a:r>
            <a:endParaRPr lang="en-US" altLang="ko-KR" sz="1200">
              <a:solidFill>
                <a:srgbClr val="000000"/>
              </a:solidFill>
              <a:ea typeface="Gulim" pitchFamily="34" charset="-127"/>
            </a:endParaRPr>
          </a:p>
        </p:txBody>
      </p:sp>
      <p:sp>
        <p:nvSpPr>
          <p:cNvPr id="2" name="제목 1"/>
          <p:cNvSpPr>
            <a:spLocks noGrp="1"/>
          </p:cNvSpPr>
          <p:nvPr>
            <p:ph type="title"/>
          </p:nvPr>
        </p:nvSpPr>
        <p:spPr>
          <a:xfrm>
            <a:off x="533400" y="685800"/>
            <a:ext cx="8001000" cy="762000"/>
          </a:xfrm>
        </p:spPr>
        <p:txBody>
          <a:bodyPr/>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8" name="Rectangle 6"/>
          <p:cNvSpPr>
            <a:spLocks noGrp="1" noChangeArrowheads="1"/>
          </p:cNvSpPr>
          <p:nvPr>
            <p:ph type="sldNum" sz="quarter" idx="10"/>
          </p:nvPr>
        </p:nvSpPr>
        <p:spPr>
          <a:xfrm>
            <a:off x="4341813" y="6475413"/>
            <a:ext cx="536575" cy="184150"/>
          </a:xfrm>
        </p:spPr>
        <p:txBody>
          <a:bodyPr/>
          <a:lstStyle>
            <a:lvl1pPr>
              <a:defRPr sz="1200" smtClean="0"/>
            </a:lvl1pPr>
          </a:lstStyle>
          <a:p>
            <a:pPr>
              <a:defRPr/>
            </a:pPr>
            <a:r>
              <a:rPr lang="en-US" altLang="ko-KR"/>
              <a:t>Slide </a:t>
            </a:r>
            <a:fld id="{662707BE-E356-4006-AF14-9DE033C8B3A9}" type="slidenum">
              <a:rPr lang="en-US" altLang="ko-KR"/>
              <a:pPr>
                <a:defRPr/>
              </a:pPr>
              <a:t>‹#›</a:t>
            </a:fld>
            <a:endParaRPr lang="en-US" altLang="ko-KR"/>
          </a:p>
        </p:txBody>
      </p:sp>
    </p:spTree>
    <p:extLst>
      <p:ext uri="{BB962C8B-B14F-4D97-AF65-F5344CB8AC3E}">
        <p14:creationId xmlns:p14="http://schemas.microsoft.com/office/powerpoint/2010/main" val="191756662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lIns="0" tIns="0" rIns="0" bIns="0">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ko-KR" dirty="0" err="1">
                <a:solidFill>
                  <a:srgbClr val="000000"/>
                </a:solidFill>
              </a:rPr>
              <a:t>Yeong</a:t>
            </a:r>
            <a:r>
              <a:rPr lang="en-US" altLang="ko-KR" dirty="0">
                <a:solidFill>
                  <a:srgbClr val="000000"/>
                </a:solidFill>
              </a:rPr>
              <a:t> Min Jang, </a:t>
            </a:r>
            <a:r>
              <a:rPr lang="en-US" altLang="ko-KR" dirty="0" err="1">
                <a:solidFill>
                  <a:srgbClr val="000000"/>
                </a:solidFill>
              </a:rPr>
              <a:t>Kookmin</a:t>
            </a:r>
            <a:r>
              <a:rPr lang="en-US" altLang="ko-KR" dirty="0">
                <a:solidFill>
                  <a:srgbClr val="000000"/>
                </a:solidFill>
              </a:rPr>
              <a:t> University</a:t>
            </a:r>
          </a:p>
        </p:txBody>
      </p:sp>
      <p:sp>
        <p:nvSpPr>
          <p:cNvPr id="7" name="Rectangle 10"/>
          <p:cNvSpPr>
            <a:spLocks noChangeArrowheads="1"/>
          </p:cNvSpPr>
          <p:nvPr/>
        </p:nvSpPr>
        <p:spPr bwMode="auto">
          <a:xfrm>
            <a:off x="685800" y="381000"/>
            <a:ext cx="7848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r>
              <a:rPr lang="en-US" altLang="ko-KR" sz="1400" b="1">
                <a:solidFill>
                  <a:srgbClr val="000000"/>
                </a:solidFill>
                <a:ea typeface="Gulim" pitchFamily="34" charset="-127"/>
              </a:rPr>
              <a:t>November 2017				    doc.: IEEE</a:t>
            </a:r>
            <a:r>
              <a:rPr lang="en-US" altLang="ko-KR" sz="1200" b="1">
                <a:solidFill>
                  <a:srgbClr val="000000"/>
                </a:solidFill>
                <a:ea typeface="Gulim" pitchFamily="34" charset="-127"/>
              </a:rPr>
              <a:t> 15-17-0645-00-0vat</a:t>
            </a:r>
            <a:endParaRPr lang="en-US" altLang="ko-KR" sz="1200">
              <a:solidFill>
                <a:srgbClr val="000000"/>
              </a:solidFill>
              <a:ea typeface="Gulim" pitchFamily="34" charset="-127"/>
            </a:endParaRPr>
          </a:p>
        </p:txBody>
      </p:sp>
      <p:sp>
        <p:nvSpPr>
          <p:cNvPr id="2" name="세로 제목 1"/>
          <p:cNvSpPr>
            <a:spLocks noGrp="1"/>
          </p:cNvSpPr>
          <p:nvPr>
            <p:ph type="title" orient="vert"/>
          </p:nvPr>
        </p:nvSpPr>
        <p:spPr>
          <a:xfrm>
            <a:off x="6553200" y="1219200"/>
            <a:ext cx="2133600" cy="4876800"/>
          </a:xfrm>
        </p:spPr>
        <p:txBody>
          <a:bodyPr vert="eaVert"/>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8" name="Rectangle 6"/>
          <p:cNvSpPr>
            <a:spLocks noGrp="1" noChangeArrowheads="1"/>
          </p:cNvSpPr>
          <p:nvPr>
            <p:ph type="sldNum" sz="quarter" idx="10"/>
          </p:nvPr>
        </p:nvSpPr>
        <p:spPr/>
        <p:txBody>
          <a:bodyPr/>
          <a:lstStyle>
            <a:lvl1pPr>
              <a:defRPr sz="3200"/>
            </a:lvl1pPr>
          </a:lstStyle>
          <a:p>
            <a:pPr>
              <a:defRPr/>
            </a:pPr>
            <a:r>
              <a:rPr lang="en-US" altLang="ko-KR"/>
              <a:t>Slide </a:t>
            </a:r>
            <a:fld id="{C24705DF-6F42-460F-8FCC-D7006F6F3F35}" type="slidenum">
              <a:rPr lang="en-US" altLang="ko-KR" smtClean="0"/>
              <a:pPr>
                <a:defRPr/>
              </a:pPr>
              <a:t>‹#›</a:t>
            </a:fld>
            <a:endParaRPr lang="en-US" altLang="ko-KR"/>
          </a:p>
        </p:txBody>
      </p:sp>
    </p:spTree>
    <p:extLst>
      <p:ext uri="{BB962C8B-B14F-4D97-AF65-F5344CB8AC3E}">
        <p14:creationId xmlns:p14="http://schemas.microsoft.com/office/powerpoint/2010/main" val="331619524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Rectangle 5"/>
          <p:cNvSpPr>
            <a:spLocks noGrp="1" noChangeArrowheads="1"/>
          </p:cNvSpPr>
          <p:nvPr>
            <p:ph type="ftr" sz="quarter" idx="10"/>
          </p:nvPr>
        </p:nvSpPr>
        <p:spPr>
          <a:xfrm>
            <a:off x="6248400" y="6477000"/>
            <a:ext cx="2438400" cy="184150"/>
          </a:xfrm>
          <a:prstGeom prst="rect">
            <a:avLst/>
          </a:prstGeom>
        </p:spPr>
        <p:txBody>
          <a:bodyPr/>
          <a:lstStyle>
            <a:lvl1pPr>
              <a:defRPr sz="1200">
                <a:solidFill>
                  <a:srgbClr val="000000"/>
                </a:solidFill>
                <a:ea typeface="+mn-ea"/>
              </a:defRPr>
            </a:lvl1pPr>
          </a:lstStyle>
          <a:p>
            <a:pPr>
              <a:defRPr/>
            </a:pPr>
            <a:r>
              <a:rPr lang="nn-NO" altLang="ko-KR"/>
              <a:t>Yeong Min Jang, Kookmin University</a:t>
            </a:r>
            <a:endParaRPr lang="en-US" altLang="ko-KR"/>
          </a:p>
        </p:txBody>
      </p:sp>
      <p:sp>
        <p:nvSpPr>
          <p:cNvPr id="4" name="Rectangle 6"/>
          <p:cNvSpPr>
            <a:spLocks noGrp="1" noChangeArrowheads="1"/>
          </p:cNvSpPr>
          <p:nvPr>
            <p:ph type="sldNum" sz="quarter" idx="11"/>
          </p:nvPr>
        </p:nvSpPr>
        <p:spPr/>
        <p:txBody>
          <a:bodyPr/>
          <a:lstStyle>
            <a:lvl1pPr>
              <a:defRPr sz="3200"/>
            </a:lvl1pPr>
          </a:lstStyle>
          <a:p>
            <a:pPr>
              <a:defRPr/>
            </a:pPr>
            <a:r>
              <a:rPr lang="en-US" altLang="ko-KR"/>
              <a:t>Slide </a:t>
            </a:r>
            <a:fld id="{A7A5BB05-0C4E-479B-9695-BCE58860773C}" type="slidenum">
              <a:rPr lang="en-US" altLang="ko-KR"/>
              <a:pPr>
                <a:defRPr/>
              </a:pPr>
              <a:t>‹#›</a:t>
            </a:fld>
            <a:endParaRPr lang="en-US" altLang="ko-KR"/>
          </a:p>
        </p:txBody>
      </p:sp>
    </p:spTree>
    <p:extLst>
      <p:ext uri="{BB962C8B-B14F-4D97-AF65-F5344CB8AC3E}">
        <p14:creationId xmlns:p14="http://schemas.microsoft.com/office/powerpoint/2010/main" val="250115069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Footer Placeholder 5"/>
          <p:cNvSpPr>
            <a:spLocks noGrp="1" noChangeArrowheads="1"/>
          </p:cNvSpPr>
          <p:nvPr>
            <p:ph type="ftr" sz="quarter" idx="10"/>
          </p:nvPr>
        </p:nvSpPr>
        <p:spPr>
          <a:xfrm>
            <a:off x="6248400" y="6477000"/>
            <a:ext cx="2438400" cy="184150"/>
          </a:xfrm>
          <a:prstGeom prst="rect">
            <a:avLst/>
          </a:prstGeom>
        </p:spPr>
        <p:txBody>
          <a:bodyPr/>
          <a:lstStyle>
            <a:lvl1pPr>
              <a:defRPr sz="1200">
                <a:solidFill>
                  <a:srgbClr val="000000"/>
                </a:solidFill>
                <a:ea typeface="+mn-ea"/>
              </a:defRPr>
            </a:lvl1pPr>
          </a:lstStyle>
          <a:p>
            <a:pPr>
              <a:defRPr/>
            </a:pPr>
            <a:r>
              <a:rPr lang="nn-NO" altLang="ko-KR"/>
              <a:t>Yeong Min Jang, Kookmin University</a:t>
            </a:r>
            <a:endParaRPr lang="en-US" altLang="ko-KR"/>
          </a:p>
        </p:txBody>
      </p:sp>
      <p:sp>
        <p:nvSpPr>
          <p:cNvPr id="4" name="Rectangle 3"/>
          <p:cNvSpPr>
            <a:spLocks noGrp="1" noChangeArrowheads="1"/>
          </p:cNvSpPr>
          <p:nvPr>
            <p:ph type="sldNum" sz="quarter" idx="11"/>
          </p:nvPr>
        </p:nvSpPr>
        <p:spPr/>
        <p:txBody>
          <a:bodyPr/>
          <a:lstStyle>
            <a:lvl1pPr>
              <a:defRPr sz="3200"/>
            </a:lvl1pPr>
          </a:lstStyle>
          <a:p>
            <a:pPr>
              <a:defRPr/>
            </a:pPr>
            <a:r>
              <a:rPr lang="en-US" altLang="ko-KR"/>
              <a:t>Slide </a:t>
            </a:r>
            <a:fld id="{E028D96C-0ED7-45E1-B30C-EC39480723ED}" type="slidenum">
              <a:rPr lang="en-US" altLang="ko-KR"/>
              <a:pPr>
                <a:defRPr/>
              </a:pPr>
              <a:t>‹#›</a:t>
            </a:fld>
            <a:endParaRPr lang="en-US" altLang="ko-KR"/>
          </a:p>
        </p:txBody>
      </p:sp>
    </p:spTree>
    <p:extLst>
      <p:ext uri="{BB962C8B-B14F-4D97-AF65-F5344CB8AC3E}">
        <p14:creationId xmlns:p14="http://schemas.microsoft.com/office/powerpoint/2010/main" val="3747742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102.xml"/><Relationship Id="rId7"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5" Type="http://schemas.openxmlformats.org/officeDocument/2006/relationships/slideLayout" Target="../slideLayouts/slideLayout104.xml"/><Relationship Id="rId4" Type="http://schemas.openxmlformats.org/officeDocument/2006/relationships/slideLayout" Target="../slideLayouts/slideLayout103.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3.xml"/><Relationship Id="rId3" Type="http://schemas.openxmlformats.org/officeDocument/2006/relationships/slideLayout" Target="../slideLayouts/slideLayout108.xml"/><Relationship Id="rId7" Type="http://schemas.openxmlformats.org/officeDocument/2006/relationships/slideLayout" Target="../slideLayouts/slideLayout112.xml"/><Relationship Id="rId12" Type="http://schemas.openxmlformats.org/officeDocument/2006/relationships/theme" Target="../theme/theme11.xml"/><Relationship Id="rId2" Type="http://schemas.openxmlformats.org/officeDocument/2006/relationships/slideLayout" Target="../slideLayouts/slideLayout107.xml"/><Relationship Id="rId1" Type="http://schemas.openxmlformats.org/officeDocument/2006/relationships/slideLayout" Target="../slideLayouts/slideLayout106.xml"/><Relationship Id="rId6" Type="http://schemas.openxmlformats.org/officeDocument/2006/relationships/slideLayout" Target="../slideLayouts/slideLayout111.xml"/><Relationship Id="rId11" Type="http://schemas.openxmlformats.org/officeDocument/2006/relationships/slideLayout" Target="../slideLayouts/slideLayout116.xml"/><Relationship Id="rId5" Type="http://schemas.openxmlformats.org/officeDocument/2006/relationships/slideLayout" Target="../slideLayouts/slideLayout110.xml"/><Relationship Id="rId10" Type="http://schemas.openxmlformats.org/officeDocument/2006/relationships/slideLayout" Target="../slideLayouts/slideLayout115.xml"/><Relationship Id="rId4" Type="http://schemas.openxmlformats.org/officeDocument/2006/relationships/slideLayout" Target="../slideLayouts/slideLayout109.xml"/><Relationship Id="rId9" Type="http://schemas.openxmlformats.org/officeDocument/2006/relationships/slideLayout" Target="../slideLayouts/slideLayout114.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4.xml"/><Relationship Id="rId3" Type="http://schemas.openxmlformats.org/officeDocument/2006/relationships/slideLayout" Target="../slideLayouts/slideLayout119.xml"/><Relationship Id="rId7" Type="http://schemas.openxmlformats.org/officeDocument/2006/relationships/slideLayout" Target="../slideLayouts/slideLayout123.xml"/><Relationship Id="rId12" Type="http://schemas.openxmlformats.org/officeDocument/2006/relationships/theme" Target="../theme/theme12.xml"/><Relationship Id="rId2" Type="http://schemas.openxmlformats.org/officeDocument/2006/relationships/slideLayout" Target="../slideLayouts/slideLayout118.xml"/><Relationship Id="rId1" Type="http://schemas.openxmlformats.org/officeDocument/2006/relationships/slideLayout" Target="../slideLayouts/slideLayout117.xml"/><Relationship Id="rId6" Type="http://schemas.openxmlformats.org/officeDocument/2006/relationships/slideLayout" Target="../slideLayouts/slideLayout122.xml"/><Relationship Id="rId11" Type="http://schemas.openxmlformats.org/officeDocument/2006/relationships/slideLayout" Target="../slideLayouts/slideLayout127.xml"/><Relationship Id="rId5" Type="http://schemas.openxmlformats.org/officeDocument/2006/relationships/slideLayout" Target="../slideLayouts/slideLayout121.xml"/><Relationship Id="rId10" Type="http://schemas.openxmlformats.org/officeDocument/2006/relationships/slideLayout" Target="../slideLayouts/slideLayout126.xml"/><Relationship Id="rId4" Type="http://schemas.openxmlformats.org/officeDocument/2006/relationships/slideLayout" Target="../slideLayouts/slideLayout120.xml"/><Relationship Id="rId9" Type="http://schemas.openxmlformats.org/officeDocument/2006/relationships/slideLayout" Target="../slideLayouts/slideLayout125.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35.xml"/><Relationship Id="rId3" Type="http://schemas.openxmlformats.org/officeDocument/2006/relationships/slideLayout" Target="../slideLayouts/slideLayout130.xml"/><Relationship Id="rId7" Type="http://schemas.openxmlformats.org/officeDocument/2006/relationships/slideLayout" Target="../slideLayouts/slideLayout134.xml"/><Relationship Id="rId12" Type="http://schemas.openxmlformats.org/officeDocument/2006/relationships/theme" Target="../theme/theme13.xml"/><Relationship Id="rId2" Type="http://schemas.openxmlformats.org/officeDocument/2006/relationships/slideLayout" Target="../slideLayouts/slideLayout129.xml"/><Relationship Id="rId1" Type="http://schemas.openxmlformats.org/officeDocument/2006/relationships/slideLayout" Target="../slideLayouts/slideLayout128.xml"/><Relationship Id="rId6" Type="http://schemas.openxmlformats.org/officeDocument/2006/relationships/slideLayout" Target="../slideLayouts/slideLayout133.xml"/><Relationship Id="rId11" Type="http://schemas.openxmlformats.org/officeDocument/2006/relationships/slideLayout" Target="../slideLayouts/slideLayout138.xml"/><Relationship Id="rId5" Type="http://schemas.openxmlformats.org/officeDocument/2006/relationships/slideLayout" Target="../slideLayouts/slideLayout132.xml"/><Relationship Id="rId10" Type="http://schemas.openxmlformats.org/officeDocument/2006/relationships/slideLayout" Target="../slideLayouts/slideLayout137.xml"/><Relationship Id="rId4" Type="http://schemas.openxmlformats.org/officeDocument/2006/relationships/slideLayout" Target="../slideLayouts/slideLayout131.xml"/><Relationship Id="rId9" Type="http://schemas.openxmlformats.org/officeDocument/2006/relationships/slideLayout" Target="../slideLayouts/slideLayout136.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4" Type="http://schemas.openxmlformats.org/officeDocument/2006/relationships/slideLayout" Target="../slideLayouts/slideLayout29.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7.xml"/><Relationship Id="rId3" Type="http://schemas.openxmlformats.org/officeDocument/2006/relationships/slideLayout" Target="../slideLayouts/slideLayout92.xml"/><Relationship Id="rId7" Type="http://schemas.openxmlformats.org/officeDocument/2006/relationships/slideLayout" Target="../slideLayouts/slideLayout96.xml"/><Relationship Id="rId2" Type="http://schemas.openxmlformats.org/officeDocument/2006/relationships/slideLayout" Target="../slideLayouts/slideLayout91.xml"/><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theme" Target="../theme/theme9.xml"/><Relationship Id="rId5" Type="http://schemas.openxmlformats.org/officeDocument/2006/relationships/slideLayout" Target="../slideLayouts/slideLayout94.xml"/><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a:t>November 2017</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a:t>Robert F. Heile, Wi-SUN Alliance</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57544B2-D6CE-422B-82FF-BC1DCA8ED52D}" type="slidenum">
              <a:rPr lang="en-US"/>
              <a:pPr>
                <a:defRPr/>
              </a:pPr>
              <a:t>‹#›</a:t>
            </a:fld>
            <a:endParaRPr lang="en-US"/>
          </a:p>
        </p:txBody>
      </p:sp>
      <p:sp>
        <p:nvSpPr>
          <p:cNvPr id="1031" name="Rectangle 7"/>
          <p:cNvSpPr>
            <a:spLocks noChangeArrowheads="1"/>
          </p:cNvSpPr>
          <p:nvPr/>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802.15-17-0584-00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924"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 id="2147483933" r:id="rId10"/>
    <p:sldLayoutId id="2147483934" r:id="rId11"/>
    <p:sldLayoutId id="2147483935" r:id="rId12"/>
    <p:sldLayoutId id="2147483936" r:id="rId13"/>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43"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dirty="0">
                <a:solidFill>
                  <a:srgbClr val="000000"/>
                </a:solidFill>
                <a:ea typeface="ＭＳ Ｐゴシック" charset="-128"/>
              </a:defRPr>
            </a:lvl1pPr>
          </a:lstStyle>
          <a:p>
            <a:pPr>
              <a:defRPr/>
            </a:pPr>
            <a:r>
              <a:rPr lang="en-US" altLang="ja-JP"/>
              <a:t>Slide </a:t>
            </a:r>
            <a:fld id="{9E85454D-6DD1-4D24-B732-86AA626AFE38}" type="slidenum">
              <a:rPr lang="en-US" altLang="ja-JP"/>
              <a:pPr>
                <a:defRPr/>
              </a:pPr>
              <a:t>‹#›</a:t>
            </a:fld>
            <a:endParaRPr lang="en-US" altLang="ja-JP"/>
          </a:p>
        </p:txBody>
      </p:sp>
      <p:sp>
        <p:nvSpPr>
          <p:cNvPr id="10245" name="Rectangle 7"/>
          <p:cNvSpPr>
            <a:spLocks noChangeArrowheads="1"/>
          </p:cNvSpPr>
          <p:nvPr/>
        </p:nvSpPr>
        <p:spPr bwMode="auto">
          <a:xfrm>
            <a:off x="4495800" y="393700"/>
            <a:ext cx="39624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algn="r"/>
            <a:r>
              <a:rPr lang="en-US" altLang="ja-JP" sz="1400" b="1">
                <a:solidFill>
                  <a:srgbClr val="000000"/>
                </a:solidFill>
              </a:rPr>
              <a:t>doc.: IEEE 802.15-17-0629-01-0dep</a:t>
            </a:r>
          </a:p>
        </p:txBody>
      </p:sp>
      <p:sp>
        <p:nvSpPr>
          <p:cNvPr id="1024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7"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sz="1200">
                <a:solidFill>
                  <a:srgbClr val="000000"/>
                </a:solidFill>
              </a:rPr>
              <a:t>Submission</a:t>
            </a:r>
          </a:p>
        </p:txBody>
      </p:sp>
      <p:sp>
        <p:nvSpPr>
          <p:cNvPr id="1024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5"/>
          <p:cNvSpPr>
            <a:spLocks noGrp="1" noChangeArrowheads="1"/>
          </p:cNvSpPr>
          <p:nvPr>
            <p:ph type="ftr" sz="quarter" idx="3"/>
          </p:nvPr>
        </p:nvSpPr>
        <p:spPr bwMode="auto">
          <a:xfrm>
            <a:off x="4875213" y="6475413"/>
            <a:ext cx="3735387"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dirty="0">
                <a:solidFill>
                  <a:srgbClr val="000000"/>
                </a:solidFill>
                <a:ea typeface="ＭＳ Ｐゴシック" charset="-128"/>
              </a:defRPr>
            </a:lvl1pPr>
          </a:lstStyle>
          <a:p>
            <a:pPr>
              <a:defRPr/>
            </a:pPr>
            <a:r>
              <a:rPr lang="en-US" altLang="ja-JP"/>
              <a:t>Ryuji Kohno(YNU/CWC-Nippon),  Jussi Haapola(CWC)</a:t>
            </a:r>
          </a:p>
        </p:txBody>
      </p:sp>
      <p:sp>
        <p:nvSpPr>
          <p:cNvPr id="12"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dirty="0">
                <a:solidFill>
                  <a:srgbClr val="000000"/>
                </a:solidFill>
                <a:ea typeface="ＭＳ Ｐゴシック" charset="-128"/>
              </a:defRPr>
            </a:lvl1pPr>
          </a:lstStyle>
          <a:p>
            <a:pPr>
              <a:defRPr/>
            </a:pPr>
            <a:r>
              <a:rPr lang="en-US" altLang="ja-JP"/>
              <a:t>November  2017</a:t>
            </a:r>
          </a:p>
        </p:txBody>
      </p:sp>
    </p:spTree>
  </p:cSld>
  <p:clrMap bg1="lt1" tx1="dk1" bg2="lt2" tx2="dk2" accent1="accent1" accent2="accent2" accent3="accent3" accent4="accent4" accent5="accent5" accent6="accent6" hlink="hlink" folHlink="folHlink"/>
  <p:sldLayoutIdLst>
    <p:sldLayoutId id="2147484023" r:id="rId1"/>
    <p:sldLayoutId id="2147484024" r:id="rId2"/>
    <p:sldLayoutId id="2147484025" r:id="rId3"/>
    <p:sldLayoutId id="2147484026" r:id="rId4"/>
    <p:sldLayoutId id="2147484027" r:id="rId5"/>
    <p:sldLayoutId id="2147484028" r:id="rId6"/>
  </p:sldLayoutIdLst>
  <p:hf hdr="0"/>
  <p:txStyles>
    <p:titleStyle>
      <a:lvl1pPr algn="ctr" rtl="0" fontAlgn="base">
        <a:spcBef>
          <a:spcPct val="0"/>
        </a:spcBef>
        <a:spcAft>
          <a:spcPct val="0"/>
        </a:spcAft>
        <a:defRPr kumimoji="1" sz="3600">
          <a:solidFill>
            <a:schemeClr val="tx2"/>
          </a:solidFill>
          <a:latin typeface="+mj-lt"/>
          <a:ea typeface="+mj-ea"/>
          <a:cs typeface="+mj-cs"/>
        </a:defRPr>
      </a:lvl1pPr>
      <a:lvl2pPr algn="ctr" rtl="0" fontAlgn="base">
        <a:spcBef>
          <a:spcPct val="0"/>
        </a:spcBef>
        <a:spcAft>
          <a:spcPct val="0"/>
        </a:spcAft>
        <a:defRPr kumimoji="1" sz="3600">
          <a:solidFill>
            <a:schemeClr val="tx2"/>
          </a:solidFill>
          <a:latin typeface="Times New Roman" pitchFamily="18" charset="0"/>
        </a:defRPr>
      </a:lvl2pPr>
      <a:lvl3pPr algn="ctr" rtl="0" fontAlgn="base">
        <a:spcBef>
          <a:spcPct val="0"/>
        </a:spcBef>
        <a:spcAft>
          <a:spcPct val="0"/>
        </a:spcAft>
        <a:defRPr kumimoji="1" sz="3600">
          <a:solidFill>
            <a:schemeClr val="tx2"/>
          </a:solidFill>
          <a:latin typeface="Times New Roman" pitchFamily="18" charset="0"/>
        </a:defRPr>
      </a:lvl3pPr>
      <a:lvl4pPr algn="ctr" rtl="0" fontAlgn="base">
        <a:spcBef>
          <a:spcPct val="0"/>
        </a:spcBef>
        <a:spcAft>
          <a:spcPct val="0"/>
        </a:spcAft>
        <a:defRPr kumimoji="1" sz="3600">
          <a:solidFill>
            <a:schemeClr val="tx2"/>
          </a:solidFill>
          <a:latin typeface="Times New Roman" pitchFamily="18" charset="0"/>
        </a:defRPr>
      </a:lvl4pPr>
      <a:lvl5pPr algn="ctr" rtl="0" fontAlgn="base">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defRPr>
      </a:lvl2pPr>
      <a:lvl3pPr marL="1085850" indent="-228600" algn="l" rtl="0" fontAlgn="base">
        <a:spcBef>
          <a:spcPct val="20000"/>
        </a:spcBef>
        <a:spcAft>
          <a:spcPct val="0"/>
        </a:spcAft>
        <a:buChar char="•"/>
        <a:defRPr kumimoji="1" sz="2400">
          <a:solidFill>
            <a:schemeClr val="tx1"/>
          </a:solidFill>
          <a:latin typeface="+mn-lt"/>
        </a:defRPr>
      </a:lvl3pPr>
      <a:lvl4pPr marL="1428750" indent="-228600" algn="l" rtl="0" fontAlgn="base">
        <a:spcBef>
          <a:spcPct val="20000"/>
        </a:spcBef>
        <a:spcAft>
          <a:spcPct val="0"/>
        </a:spcAft>
        <a:buChar char="–"/>
        <a:defRPr kumimoji="1" sz="2000">
          <a:solidFill>
            <a:schemeClr val="tx1"/>
          </a:solidFill>
          <a:latin typeface="+mn-lt"/>
        </a:defRPr>
      </a:lvl4pPr>
      <a:lvl5pPr marL="1771650" indent="-228600" algn="l" rtl="0" fontAlgn="base">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126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dirty="0" smtClean="0">
                <a:solidFill>
                  <a:srgbClr val="000000"/>
                </a:solidFill>
                <a:ea typeface="+mn-ea"/>
              </a:defRPr>
            </a:lvl1pPr>
          </a:lstStyle>
          <a:p>
            <a:pPr>
              <a:defRPr/>
            </a:pPr>
            <a:r>
              <a:rPr lang="en-US"/>
              <a:t>May 2014</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dirty="0" smtClean="0">
                <a:solidFill>
                  <a:srgbClr val="000000"/>
                </a:solidFill>
                <a:ea typeface="+mn-ea"/>
              </a:defRPr>
            </a:lvl1pPr>
          </a:lstStyle>
          <a:p>
            <a:pPr>
              <a:defRPr/>
            </a:pPr>
            <a:r>
              <a:rPr lang="en-US"/>
              <a:t>Thomas Kürner (TU Braunschweig) et. al.</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solidFill>
                  <a:srgbClr val="000000"/>
                </a:solidFill>
                <a:ea typeface="+mn-ea"/>
              </a:defRPr>
            </a:lvl1pPr>
          </a:lstStyle>
          <a:p>
            <a:pPr>
              <a:defRPr/>
            </a:pPr>
            <a:r>
              <a:rPr lang="en-US"/>
              <a:t>Slide </a:t>
            </a:r>
            <a:fld id="{A97697E5-F54D-4D72-825F-07E715EB04DC}" type="slidenum">
              <a:rPr lang="en-US"/>
              <a:pPr>
                <a:defRPr/>
              </a:pPr>
              <a:t>‹#›</a:t>
            </a:fld>
            <a:endParaRPr lang="en-US"/>
          </a:p>
        </p:txBody>
      </p:sp>
      <p:sp>
        <p:nvSpPr>
          <p:cNvPr id="11271" name="Rectangle 7"/>
          <p:cNvSpPr>
            <a:spLocks noChangeArrowheads="1"/>
          </p:cNvSpPr>
          <p:nvPr/>
        </p:nvSpPr>
        <p:spPr bwMode="auto">
          <a:xfrm>
            <a:off x="1296988" y="393700"/>
            <a:ext cx="71612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982663" lvl="4" algn="r"/>
            <a:r>
              <a:rPr lang="en-US" sz="1400" b="1">
                <a:solidFill>
                  <a:srgbClr val="000000"/>
                </a:solidFill>
              </a:rPr>
              <a:t>doc.: IEEE 802.15-17-0590-00-0thz_Novmber_2017_Closing_Plenary_Slides</a:t>
            </a:r>
          </a:p>
        </p:txBody>
      </p:sp>
      <p:sp>
        <p:nvSpPr>
          <p:cNvPr id="1127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27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1200">
                <a:solidFill>
                  <a:srgbClr val="000000"/>
                </a:solidFill>
              </a:rPr>
              <a:t>Submission</a:t>
            </a:r>
          </a:p>
        </p:txBody>
      </p:sp>
      <p:sp>
        <p:nvSpPr>
          <p:cNvPr id="1127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029" r:id="rId1"/>
    <p:sldLayoutId id="2147484030" r:id="rId2"/>
    <p:sldLayoutId id="2147484031" r:id="rId3"/>
    <p:sldLayoutId id="2147484032" r:id="rId4"/>
    <p:sldLayoutId id="2147484033" r:id="rId5"/>
    <p:sldLayoutId id="2147484034" r:id="rId6"/>
    <p:sldLayoutId id="2147484035" r:id="rId7"/>
    <p:sldLayoutId id="2147484036" r:id="rId8"/>
    <p:sldLayoutId id="2147484037" r:id="rId9"/>
    <p:sldLayoutId id="2147484038" r:id="rId10"/>
    <p:sldLayoutId id="2147484039" r:id="rId11"/>
  </p:sldLayoutIdLst>
  <p:hf hdr="0"/>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Times New Roman" pitchFamily="18" charset="0"/>
        </a:defRPr>
      </a:lvl2pPr>
      <a:lvl3pPr algn="ctr" rtl="0" fontAlgn="base">
        <a:spcBef>
          <a:spcPct val="0"/>
        </a:spcBef>
        <a:spcAft>
          <a:spcPct val="0"/>
        </a:spcAft>
        <a:defRPr sz="3600">
          <a:solidFill>
            <a:schemeClr val="tx2"/>
          </a:solidFill>
          <a:latin typeface="Times New Roman" pitchFamily="18" charset="0"/>
        </a:defRPr>
      </a:lvl3pPr>
      <a:lvl4pPr algn="ctr" rtl="0" fontAlgn="base">
        <a:spcBef>
          <a:spcPct val="0"/>
        </a:spcBef>
        <a:spcAft>
          <a:spcPct val="0"/>
        </a:spcAft>
        <a:defRPr sz="3600">
          <a:solidFill>
            <a:schemeClr val="tx2"/>
          </a:solidFill>
          <a:latin typeface="Times New Roman" pitchFamily="18" charset="0"/>
        </a:defRPr>
      </a:lvl4pPr>
      <a:lvl5pPr algn="ctr" rtl="0" fontAlgn="base">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085850" indent="-228600" algn="l" rtl="0" fontAlgn="base">
        <a:spcBef>
          <a:spcPct val="20000"/>
        </a:spcBef>
        <a:spcAft>
          <a:spcPct val="0"/>
        </a:spcAft>
        <a:buChar char="•"/>
        <a:defRPr sz="2400">
          <a:solidFill>
            <a:schemeClr val="tx1"/>
          </a:solidFill>
          <a:latin typeface="+mn-lt"/>
        </a:defRPr>
      </a:lvl3pPr>
      <a:lvl4pPr marL="1428750" indent="-228600" algn="l" rtl="0" fontAlgn="base">
        <a:spcBef>
          <a:spcPct val="20000"/>
        </a:spcBef>
        <a:spcAft>
          <a:spcPct val="0"/>
        </a:spcAft>
        <a:buChar char="–"/>
        <a:defRPr sz="2000">
          <a:solidFill>
            <a:schemeClr val="tx1"/>
          </a:solidFill>
          <a:latin typeface="+mn-lt"/>
        </a:defRPr>
      </a:lvl4pPr>
      <a:lvl5pPr marL="1771650" indent="-228600" algn="l" rtl="0" fontAlgn="base">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229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solidFill>
                  <a:srgbClr val="000000"/>
                </a:solidFill>
                <a:ea typeface="+mn-ea"/>
              </a:defRPr>
            </a:lvl1pPr>
          </a:lstStyle>
          <a:p>
            <a:pPr>
              <a:defRPr/>
            </a:pPr>
            <a:r>
              <a:rPr lang="en-US"/>
              <a:t>November  2017</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solidFill>
                  <a:srgbClr val="000000"/>
                </a:solidFill>
                <a:ea typeface="+mn-ea"/>
              </a:defRPr>
            </a:lvl1pPr>
          </a:lstStyle>
          <a:p>
            <a:pPr>
              <a:defRPr/>
            </a:pPr>
            <a:r>
              <a:rPr lang="en-US"/>
              <a:t>Bob Heile, Wi-SUN Alliance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solidFill>
                  <a:srgbClr val="000000"/>
                </a:solidFill>
                <a:ea typeface="+mn-ea"/>
              </a:defRPr>
            </a:lvl1pPr>
          </a:lstStyle>
          <a:p>
            <a:pPr>
              <a:defRPr/>
            </a:pPr>
            <a:r>
              <a:rPr lang="en-US"/>
              <a:t>Slide </a:t>
            </a:r>
            <a:fld id="{7CDA7C94-6D2B-41BA-9B56-1C56A1417878}" type="slidenum">
              <a:rPr lang="en-US"/>
              <a:pPr>
                <a:defRPr/>
              </a:pPr>
              <a:t>‹#›</a:t>
            </a:fld>
            <a:endParaRPr lang="en-US"/>
          </a:p>
        </p:txBody>
      </p:sp>
      <p:sp>
        <p:nvSpPr>
          <p:cNvPr id="12295" name="Rectangle 7"/>
          <p:cNvSpPr>
            <a:spLocks noChangeArrowheads="1"/>
          </p:cNvSpPr>
          <p:nvPr/>
        </p:nvSpPr>
        <p:spPr bwMode="auto">
          <a:xfrm>
            <a:off x="1296988" y="393700"/>
            <a:ext cx="71612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982663" lvl="4" algn="r"/>
            <a:r>
              <a:rPr lang="en-US" sz="1400" b="1">
                <a:solidFill>
                  <a:srgbClr val="000000"/>
                </a:solidFill>
              </a:rPr>
              <a:t>doc.: IEEE 802.15-17-0673-00-0000</a:t>
            </a:r>
          </a:p>
        </p:txBody>
      </p:sp>
      <p:sp>
        <p:nvSpPr>
          <p:cNvPr id="1229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2297"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1200">
                <a:solidFill>
                  <a:srgbClr val="000000"/>
                </a:solidFill>
              </a:rPr>
              <a:t>Submission</a:t>
            </a:r>
          </a:p>
        </p:txBody>
      </p:sp>
      <p:sp>
        <p:nvSpPr>
          <p:cNvPr id="1229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040" r:id="rId1"/>
    <p:sldLayoutId id="2147484041"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Lst>
  <p:hf hdr="0"/>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Times New Roman" pitchFamily="18" charset="0"/>
        </a:defRPr>
      </a:lvl2pPr>
      <a:lvl3pPr algn="ctr" rtl="0" fontAlgn="base">
        <a:spcBef>
          <a:spcPct val="0"/>
        </a:spcBef>
        <a:spcAft>
          <a:spcPct val="0"/>
        </a:spcAft>
        <a:defRPr sz="3600">
          <a:solidFill>
            <a:schemeClr val="tx2"/>
          </a:solidFill>
          <a:latin typeface="Times New Roman" pitchFamily="18" charset="0"/>
        </a:defRPr>
      </a:lvl3pPr>
      <a:lvl4pPr algn="ctr" rtl="0" fontAlgn="base">
        <a:spcBef>
          <a:spcPct val="0"/>
        </a:spcBef>
        <a:spcAft>
          <a:spcPct val="0"/>
        </a:spcAft>
        <a:defRPr sz="3600">
          <a:solidFill>
            <a:schemeClr val="tx2"/>
          </a:solidFill>
          <a:latin typeface="Times New Roman" pitchFamily="18" charset="0"/>
        </a:defRPr>
      </a:lvl4pPr>
      <a:lvl5pPr algn="ctr" rtl="0" fontAlgn="base">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085850" indent="-228600" algn="l" rtl="0" fontAlgn="base">
        <a:spcBef>
          <a:spcPct val="20000"/>
        </a:spcBef>
        <a:spcAft>
          <a:spcPct val="0"/>
        </a:spcAft>
        <a:buChar char="•"/>
        <a:defRPr sz="2400">
          <a:solidFill>
            <a:schemeClr val="tx1"/>
          </a:solidFill>
          <a:latin typeface="+mn-lt"/>
        </a:defRPr>
      </a:lvl3pPr>
      <a:lvl4pPr marL="1428750" indent="-228600" algn="l" rtl="0" fontAlgn="base">
        <a:spcBef>
          <a:spcPct val="20000"/>
        </a:spcBef>
        <a:spcAft>
          <a:spcPct val="0"/>
        </a:spcAft>
        <a:buChar char="–"/>
        <a:defRPr sz="2000">
          <a:solidFill>
            <a:schemeClr val="tx1"/>
          </a:solidFill>
          <a:latin typeface="+mn-lt"/>
        </a:defRPr>
      </a:lvl4pPr>
      <a:lvl5pPr marL="1771650" indent="-228600" algn="l" rtl="0" fontAlgn="base">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331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solidFill>
                  <a:srgbClr val="000000"/>
                </a:solidFill>
                <a:ea typeface="+mn-ea"/>
              </a:defRPr>
            </a:lvl1pPr>
          </a:lstStyle>
          <a:p>
            <a:pPr>
              <a:defRPr/>
            </a:pPr>
            <a:r>
              <a:rPr lang="en-US"/>
              <a:t>November  2017</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solidFill>
                  <a:srgbClr val="000000"/>
                </a:solidFill>
                <a:ea typeface="+mn-ea"/>
              </a:defRPr>
            </a:lvl1pPr>
          </a:lstStyle>
          <a:p>
            <a:pPr>
              <a:defRPr/>
            </a:pPr>
            <a:r>
              <a:rPr lang="en-US"/>
              <a:t>Bob Heile, Wi-SUN Alliance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solidFill>
                  <a:srgbClr val="000000"/>
                </a:solidFill>
                <a:ea typeface="+mn-ea"/>
              </a:defRPr>
            </a:lvl1pPr>
          </a:lstStyle>
          <a:p>
            <a:pPr>
              <a:defRPr/>
            </a:pPr>
            <a:r>
              <a:rPr lang="en-US"/>
              <a:t>Slide </a:t>
            </a:r>
            <a:fld id="{270BA18E-2858-4694-B73E-A1BBE66BCD92}" type="slidenum">
              <a:rPr lang="en-US"/>
              <a:pPr>
                <a:defRPr/>
              </a:pPr>
              <a:t>‹#›</a:t>
            </a:fld>
            <a:endParaRPr lang="en-US"/>
          </a:p>
        </p:txBody>
      </p:sp>
      <p:sp>
        <p:nvSpPr>
          <p:cNvPr id="13319" name="Rectangle 7"/>
          <p:cNvSpPr>
            <a:spLocks noChangeArrowheads="1"/>
          </p:cNvSpPr>
          <p:nvPr/>
        </p:nvSpPr>
        <p:spPr bwMode="auto">
          <a:xfrm>
            <a:off x="1296988" y="393700"/>
            <a:ext cx="71612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982663" lvl="4" algn="r"/>
            <a:r>
              <a:rPr lang="en-US" sz="1400" b="1">
                <a:solidFill>
                  <a:srgbClr val="000000"/>
                </a:solidFill>
              </a:rPr>
              <a:t>doc.: IEEE 802.15-17-0674-00-0000</a:t>
            </a:r>
          </a:p>
        </p:txBody>
      </p:sp>
      <p:sp>
        <p:nvSpPr>
          <p:cNvPr id="13320"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1200">
                <a:solidFill>
                  <a:srgbClr val="000000"/>
                </a:solidFill>
              </a:rPr>
              <a:t>Submission</a:t>
            </a:r>
          </a:p>
        </p:txBody>
      </p:sp>
      <p:sp>
        <p:nvSpPr>
          <p:cNvPr id="1332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Times New Roman" pitchFamily="18" charset="0"/>
        </a:defRPr>
      </a:lvl2pPr>
      <a:lvl3pPr algn="ctr" rtl="0" fontAlgn="base">
        <a:spcBef>
          <a:spcPct val="0"/>
        </a:spcBef>
        <a:spcAft>
          <a:spcPct val="0"/>
        </a:spcAft>
        <a:defRPr sz="3600">
          <a:solidFill>
            <a:schemeClr val="tx2"/>
          </a:solidFill>
          <a:latin typeface="Times New Roman" pitchFamily="18" charset="0"/>
        </a:defRPr>
      </a:lvl3pPr>
      <a:lvl4pPr algn="ctr" rtl="0" fontAlgn="base">
        <a:spcBef>
          <a:spcPct val="0"/>
        </a:spcBef>
        <a:spcAft>
          <a:spcPct val="0"/>
        </a:spcAft>
        <a:defRPr sz="3600">
          <a:solidFill>
            <a:schemeClr val="tx2"/>
          </a:solidFill>
          <a:latin typeface="Times New Roman" pitchFamily="18" charset="0"/>
        </a:defRPr>
      </a:lvl4pPr>
      <a:lvl5pPr algn="ctr" rtl="0" fontAlgn="base">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085850" indent="-228600" algn="l" rtl="0" fontAlgn="base">
        <a:spcBef>
          <a:spcPct val="20000"/>
        </a:spcBef>
        <a:spcAft>
          <a:spcPct val="0"/>
        </a:spcAft>
        <a:buChar char="•"/>
        <a:defRPr sz="2400">
          <a:solidFill>
            <a:schemeClr val="tx1"/>
          </a:solidFill>
          <a:latin typeface="+mn-lt"/>
        </a:defRPr>
      </a:lvl3pPr>
      <a:lvl4pPr marL="1428750" indent="-228600" algn="l" rtl="0" fontAlgn="base">
        <a:spcBef>
          <a:spcPct val="20000"/>
        </a:spcBef>
        <a:spcAft>
          <a:spcPct val="0"/>
        </a:spcAft>
        <a:buChar char="–"/>
        <a:defRPr sz="2000">
          <a:solidFill>
            <a:schemeClr val="tx1"/>
          </a:solidFill>
          <a:latin typeface="+mn-lt"/>
        </a:defRPr>
      </a:lvl4pPr>
      <a:lvl5pPr marL="1771650" indent="-228600" algn="l" rtl="0" fontAlgn="base">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457200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algn="r" defTabSz="449263" eaLnBrk="1" hangingPunct="1">
              <a:buSzPct val="100000"/>
              <a:defRPr/>
            </a:pPr>
            <a:r>
              <a:rPr lang="en-GB" altLang="en-US" b="1" dirty="0" smtClean="0">
                <a:solidFill>
                  <a:srgbClr val="000000"/>
                </a:solidFill>
              </a:rPr>
              <a:t>doc.: IEEE </a:t>
            </a:r>
            <a:r>
              <a:rPr lang="en-US" b="1" dirty="0" smtClean="0">
                <a:solidFill>
                  <a:srgbClr val="000000"/>
                </a:solidFill>
              </a:rPr>
              <a:t>15-17-0616-00-003f</a:t>
            </a:r>
            <a:r>
              <a:rPr lang="en-US" dirty="0" smtClean="0">
                <a:solidFill>
                  <a:srgbClr val="000000"/>
                </a:solidFill>
              </a:rPr>
              <a:t>.</a:t>
            </a:r>
            <a:endParaRPr lang="en-GB" altLang="en-US" b="1" dirty="0" smtClean="0">
              <a:solidFill>
                <a:srgbClr val="000000"/>
              </a:solidFill>
            </a:endParaRPr>
          </a:p>
        </p:txBody>
      </p:sp>
      <p:sp>
        <p:nvSpPr>
          <p:cNvPr id="2051" name="Line 2"/>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52" name="Line 4"/>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p:cNvSpPr txBox="1">
            <a:spLocks noChangeArrowheads="1"/>
          </p:cNvSpPr>
          <p:nvPr/>
        </p:nvSpPr>
        <p:spPr bwMode="auto">
          <a:xfrm>
            <a:off x="685800" y="304800"/>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defTabSz="449263" eaLnBrk="1" hangingPunct="1">
              <a:buSzPct val="100000"/>
              <a:defRPr/>
            </a:pPr>
            <a:r>
              <a:rPr lang="en-GB" dirty="0" smtClean="0"/>
              <a:t>November 2017</a:t>
            </a:r>
          </a:p>
        </p:txBody>
      </p:sp>
      <p:sp>
        <p:nvSpPr>
          <p:cNvPr id="1030" name="Text Box 6"/>
          <p:cNvSpPr txBox="1">
            <a:spLocks noChangeArrowheads="1"/>
          </p:cNvSpPr>
          <p:nvPr/>
        </p:nvSpPr>
        <p:spPr bwMode="auto">
          <a:xfrm>
            <a:off x="5562600" y="6400800"/>
            <a:ext cx="29718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defTabSz="449263" eaLnBrk="1" hangingPunct="1">
              <a:spcBef>
                <a:spcPts val="750"/>
              </a:spcBef>
              <a:buSzPct val="100000"/>
              <a:defRPr/>
            </a:pPr>
            <a:r>
              <a:rPr lang="en-GB" dirty="0" smtClean="0"/>
              <a:t>Benjamin A. Rolfe, Blind Creek Associates</a:t>
            </a:r>
          </a:p>
        </p:txBody>
      </p:sp>
      <p:sp>
        <p:nvSpPr>
          <p:cNvPr id="2055" name="Rectangle 7"/>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smtClean="0"/>
              <a:t>Click to edit the title text format</a:t>
            </a:r>
          </a:p>
        </p:txBody>
      </p:sp>
      <p:sp>
        <p:nvSpPr>
          <p:cNvPr id="2056" name="Rectangle 8"/>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3" name="Rectangle 9"/>
          <p:cNvSpPr>
            <a:spLocks noGrp="1" noChangeArrowheads="1"/>
          </p:cNvSpPr>
          <p:nvPr>
            <p:ph type="sldNum"/>
          </p:nvPr>
        </p:nvSpPr>
        <p:spPr bwMode="auto">
          <a:xfrm>
            <a:off x="4344988" y="6475413"/>
            <a:ext cx="522287" cy="109220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defTabSz="449263"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smtClean="0">
                <a:solidFill>
                  <a:srgbClr val="000000"/>
                </a:solidFill>
              </a:defRPr>
            </a:lvl1pPr>
          </a:lstStyle>
          <a:p>
            <a:pPr>
              <a:defRPr/>
            </a:pPr>
            <a:r>
              <a:rPr lang="en-US" altLang="en-US"/>
              <a:t>Slide </a:t>
            </a:r>
            <a:fld id="{8337735E-EFD8-4485-81EC-74F2B0FEDE8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 id="2147483948" r:id="rId12"/>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mj-lt"/>
          <a:ea typeface="ＭＳ Ｐゴシック"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ＭＳ Ｐゴシック"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ＭＳ Ｐゴシック"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ＭＳ Ｐゴシック"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ＭＳ Ｐゴシック"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ＭＳ Ｐゴシック"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ＭＳ Ｐゴシック"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ＭＳ Ｐゴシック"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ＭＳ Ｐゴシック"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ＭＳ Ｐゴシック"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solidFill>
                  <a:srgbClr val="000000"/>
                </a:solidFill>
                <a:ea typeface="ＭＳ Ｐゴシック" charset="-128"/>
              </a:defRPr>
            </a:lvl1pPr>
          </a:lstStyle>
          <a:p>
            <a:pPr>
              <a:defRPr/>
            </a:pPr>
            <a:r>
              <a:rPr lang="en-US" altLang="ja-JP"/>
              <a:t>November 2017</a:t>
            </a:r>
            <a:endParaRPr lang="en-US" altLang="ja-JP"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solidFill>
                  <a:srgbClr val="000000"/>
                </a:solidFill>
                <a:ea typeface="ＭＳ Ｐゴシック" charset="-128"/>
              </a:defRPr>
            </a:lvl1pPr>
          </a:lstStyle>
          <a:p>
            <a:pPr>
              <a:defRPr/>
            </a:pPr>
            <a:r>
              <a:rPr lang="fi-FI" altLang="ja-JP"/>
              <a:t>Shoichi Kitazawa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dirty="0">
                <a:solidFill>
                  <a:srgbClr val="000000"/>
                </a:solidFill>
                <a:ea typeface="ＭＳ Ｐゴシック" charset="-128"/>
              </a:defRPr>
            </a:lvl1pPr>
          </a:lstStyle>
          <a:p>
            <a:pPr>
              <a:defRPr/>
            </a:pPr>
            <a:r>
              <a:rPr lang="en-US" altLang="ja-JP"/>
              <a:t>Slide </a:t>
            </a:r>
            <a:fld id="{3F32CBC4-D202-4C0D-AE5C-537EAB1F67D9}" type="slidenum">
              <a:rPr lang="en-US" altLang="ja-JP"/>
              <a:pPr>
                <a:defRPr/>
              </a:pPr>
              <a:t>‹#›</a:t>
            </a:fld>
            <a:endParaRPr lang="en-US" altLang="ja-JP"/>
          </a:p>
        </p:txBody>
      </p:sp>
      <p:sp>
        <p:nvSpPr>
          <p:cNvPr id="3079" name="Rectangle 7"/>
          <p:cNvSpPr>
            <a:spLocks noChangeArrowheads="1"/>
          </p:cNvSpPr>
          <p:nvPr/>
        </p:nvSpPr>
        <p:spPr bwMode="auto">
          <a:xfrm>
            <a:off x="4495800" y="3937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712788" lvl="4" algn="r"/>
            <a:r>
              <a:rPr lang="en-US" altLang="ja-JP" sz="1400" b="1">
                <a:solidFill>
                  <a:srgbClr val="000000"/>
                </a:solidFill>
              </a:rPr>
              <a:t>doc.: IEEE 15-17-0625-02-004s</a:t>
            </a:r>
          </a:p>
        </p:txBody>
      </p:sp>
      <p:sp>
        <p:nvSpPr>
          <p:cNvPr id="3080"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8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ja-JP" sz="1200">
                <a:solidFill>
                  <a:srgbClr val="000000"/>
                </a:solidFill>
              </a:rPr>
              <a:t>Submission</a:t>
            </a:r>
          </a:p>
        </p:txBody>
      </p:sp>
      <p:sp>
        <p:nvSpPr>
          <p:cNvPr id="308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Lst>
  <p:hf hdr="0"/>
  <p:txStyles>
    <p:titleStyle>
      <a:lvl1pPr algn="ctr" rtl="0" fontAlgn="base">
        <a:spcBef>
          <a:spcPct val="0"/>
        </a:spcBef>
        <a:spcAft>
          <a:spcPct val="0"/>
        </a:spcAft>
        <a:defRPr kumimoji="1" sz="3600">
          <a:solidFill>
            <a:schemeClr val="tx2"/>
          </a:solidFill>
          <a:latin typeface="+mj-lt"/>
          <a:ea typeface="+mj-ea"/>
          <a:cs typeface="+mj-cs"/>
        </a:defRPr>
      </a:lvl1pPr>
      <a:lvl2pPr algn="ctr" rtl="0" fontAlgn="base">
        <a:spcBef>
          <a:spcPct val="0"/>
        </a:spcBef>
        <a:spcAft>
          <a:spcPct val="0"/>
        </a:spcAft>
        <a:defRPr kumimoji="1" sz="3600">
          <a:solidFill>
            <a:schemeClr val="tx2"/>
          </a:solidFill>
          <a:latin typeface="Times New Roman" pitchFamily="18" charset="0"/>
        </a:defRPr>
      </a:lvl2pPr>
      <a:lvl3pPr algn="ctr" rtl="0" fontAlgn="base">
        <a:spcBef>
          <a:spcPct val="0"/>
        </a:spcBef>
        <a:spcAft>
          <a:spcPct val="0"/>
        </a:spcAft>
        <a:defRPr kumimoji="1" sz="3600">
          <a:solidFill>
            <a:schemeClr val="tx2"/>
          </a:solidFill>
          <a:latin typeface="Times New Roman" pitchFamily="18" charset="0"/>
        </a:defRPr>
      </a:lvl3pPr>
      <a:lvl4pPr algn="ctr" rtl="0" fontAlgn="base">
        <a:spcBef>
          <a:spcPct val="0"/>
        </a:spcBef>
        <a:spcAft>
          <a:spcPct val="0"/>
        </a:spcAft>
        <a:defRPr kumimoji="1" sz="3600">
          <a:solidFill>
            <a:schemeClr val="tx2"/>
          </a:solidFill>
          <a:latin typeface="Times New Roman" pitchFamily="18" charset="0"/>
        </a:defRPr>
      </a:lvl4pPr>
      <a:lvl5pPr algn="ctr" rtl="0" fontAlgn="base">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defRPr>
      </a:lvl2pPr>
      <a:lvl3pPr marL="1085850" indent="-228600" algn="l" rtl="0" fontAlgn="base">
        <a:spcBef>
          <a:spcPct val="20000"/>
        </a:spcBef>
        <a:spcAft>
          <a:spcPct val="0"/>
        </a:spcAft>
        <a:buChar char="•"/>
        <a:defRPr kumimoji="1" sz="2400">
          <a:solidFill>
            <a:schemeClr val="tx1"/>
          </a:solidFill>
          <a:latin typeface="+mn-lt"/>
        </a:defRPr>
      </a:lvl3pPr>
      <a:lvl4pPr marL="1428750" indent="-228600" algn="l" rtl="0" fontAlgn="base">
        <a:spcBef>
          <a:spcPct val="20000"/>
        </a:spcBef>
        <a:spcAft>
          <a:spcPct val="0"/>
        </a:spcAft>
        <a:buChar char="–"/>
        <a:defRPr kumimoji="1" sz="2000">
          <a:solidFill>
            <a:schemeClr val="tx1"/>
          </a:solidFill>
          <a:latin typeface="+mn-lt"/>
        </a:defRPr>
      </a:lvl4pPr>
      <a:lvl5pPr marL="1771650" indent="-228600" algn="l" rtl="0" fontAlgn="base">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solidFill>
                  <a:srgbClr val="000000"/>
                </a:solidFill>
                <a:ea typeface="굴림" pitchFamily="50" charset="-127"/>
              </a:defRPr>
            </a:lvl1pPr>
          </a:lstStyle>
          <a:p>
            <a:pPr>
              <a:defRPr/>
            </a:pPr>
            <a:r>
              <a:rPr lang="en-US" altLang="ko-KR"/>
              <a:t>November 2017</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dirty="0" smtClean="0">
                <a:solidFill>
                  <a:srgbClr val="000000"/>
                </a:solidFill>
                <a:ea typeface="굴림" pitchFamily="50" charset="-127"/>
              </a:defRPr>
            </a:lvl1pPr>
          </a:lstStyle>
          <a:p>
            <a:pPr>
              <a:defRPr/>
            </a:pPr>
            <a:r>
              <a:rPr lang="en-US" altLang="ko-KR"/>
              <a:t>Myung Lee, CUNY</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solidFill>
                  <a:srgbClr val="000000"/>
                </a:solidFill>
                <a:ea typeface="굴림" pitchFamily="50" charset="-127"/>
              </a:defRPr>
            </a:lvl1pPr>
          </a:lstStyle>
          <a:p>
            <a:pPr>
              <a:defRPr/>
            </a:pPr>
            <a:r>
              <a:rPr lang="en-US" altLang="ko-KR"/>
              <a:t>Slide </a:t>
            </a:r>
            <a:fld id="{2EDD6062-60C0-4F3C-996C-72DE1A5F651E}" type="slidenum">
              <a:rPr lang="en-US" altLang="ko-KR"/>
              <a:pPr>
                <a:defRPr/>
              </a:pPr>
              <a:t>‹#›</a:t>
            </a:fld>
            <a:endParaRPr lang="en-US" altLang="ko-KR"/>
          </a:p>
        </p:txBody>
      </p:sp>
      <p:sp>
        <p:nvSpPr>
          <p:cNvPr id="4103" name="Rectangle 7"/>
          <p:cNvSpPr>
            <a:spLocks noChangeArrowheads="1"/>
          </p:cNvSpPr>
          <p:nvPr/>
        </p:nvSpPr>
        <p:spPr bwMode="auto">
          <a:xfrm>
            <a:off x="3962400" y="323850"/>
            <a:ext cx="47577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r>
              <a:rPr lang="en-US" altLang="ko-KR" sz="1400" b="1">
                <a:solidFill>
                  <a:srgbClr val="000000"/>
                </a:solidFill>
                <a:ea typeface="Gulim" pitchFamily="34" charset="-127"/>
              </a:rPr>
              <a:t>doc.: IEEE </a:t>
            </a:r>
            <a:r>
              <a:rPr lang="en-US" sz="1400" b="1">
                <a:solidFill>
                  <a:srgbClr val="000000"/>
                </a:solidFill>
              </a:rPr>
              <a:t>15-17-0621-02-0008</a:t>
            </a:r>
            <a:r>
              <a:rPr lang="en-US" altLang="ko-KR" sz="1600" b="1">
                <a:solidFill>
                  <a:srgbClr val="000000"/>
                </a:solidFill>
                <a:ea typeface="Gulim" pitchFamily="34" charset="-127"/>
              </a:rPr>
              <a:t> </a:t>
            </a:r>
          </a:p>
        </p:txBody>
      </p:sp>
      <p:sp>
        <p:nvSpPr>
          <p:cNvPr id="4104" name="Line 8"/>
          <p:cNvSpPr>
            <a:spLocks noChangeShapeType="1"/>
          </p:cNvSpPr>
          <p:nvPr/>
        </p:nvSpPr>
        <p:spPr bwMode="auto">
          <a:xfrm>
            <a:off x="685800" y="684213"/>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5"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solidFill>
                  <a:srgbClr val="000000"/>
                </a:solidFill>
                <a:ea typeface="Gulim" pitchFamily="34" charset="-127"/>
              </a:rPr>
              <a:t>Submission</a:t>
            </a:r>
          </a:p>
        </p:txBody>
      </p:sp>
      <p:sp>
        <p:nvSpPr>
          <p:cNvPr id="4106"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 id="2147483968"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Lao UI" pitchFamily="34" charset="0"/>
          <a:cs typeface="Lao UI" pitchFamily="34" charset="0"/>
        </a:defRPr>
      </a:lvl1pPr>
      <a:lvl2pPr algn="ctr" rtl="0" eaLnBrk="0" fontAlgn="base" hangingPunct="0">
        <a:spcBef>
          <a:spcPct val="0"/>
        </a:spcBef>
        <a:spcAft>
          <a:spcPct val="0"/>
        </a:spcAft>
        <a:defRPr sz="3600" b="1">
          <a:solidFill>
            <a:schemeClr val="tx2"/>
          </a:solidFill>
          <a:latin typeface="Bookman Old Style" pitchFamily="18" charset="0"/>
          <a:ea typeface="Lao UI" pitchFamily="34" charset="0"/>
          <a:cs typeface="Lao UI" pitchFamily="34" charset="0"/>
        </a:defRPr>
      </a:lvl2pPr>
      <a:lvl3pPr algn="ctr" rtl="0" eaLnBrk="0" fontAlgn="base" hangingPunct="0">
        <a:spcBef>
          <a:spcPct val="0"/>
        </a:spcBef>
        <a:spcAft>
          <a:spcPct val="0"/>
        </a:spcAft>
        <a:defRPr sz="3600" b="1">
          <a:solidFill>
            <a:schemeClr val="tx2"/>
          </a:solidFill>
          <a:latin typeface="Bookman Old Style" pitchFamily="18" charset="0"/>
          <a:ea typeface="Lao UI" pitchFamily="34" charset="0"/>
          <a:cs typeface="Lao UI" pitchFamily="34" charset="0"/>
        </a:defRPr>
      </a:lvl3pPr>
      <a:lvl4pPr algn="ctr" rtl="0" eaLnBrk="0" fontAlgn="base" hangingPunct="0">
        <a:spcBef>
          <a:spcPct val="0"/>
        </a:spcBef>
        <a:spcAft>
          <a:spcPct val="0"/>
        </a:spcAft>
        <a:defRPr sz="3600" b="1">
          <a:solidFill>
            <a:schemeClr val="tx2"/>
          </a:solidFill>
          <a:latin typeface="Bookman Old Style" pitchFamily="18" charset="0"/>
          <a:ea typeface="Lao UI" pitchFamily="34" charset="0"/>
          <a:cs typeface="Lao UI" pitchFamily="34" charset="0"/>
        </a:defRPr>
      </a:lvl4pPr>
      <a:lvl5pPr algn="ctr" rtl="0" eaLnBrk="0" fontAlgn="base" hangingPunct="0">
        <a:spcBef>
          <a:spcPct val="0"/>
        </a:spcBef>
        <a:spcAft>
          <a:spcPct val="0"/>
        </a:spcAft>
        <a:defRPr sz="3600" b="1">
          <a:solidFill>
            <a:schemeClr val="tx2"/>
          </a:solidFill>
          <a:latin typeface="Bookman Old Style" pitchFamily="18" charset="0"/>
          <a:ea typeface="Lao UI" pitchFamily="34" charset="0"/>
          <a:cs typeface="Lao UI" pitchFamily="34"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solidFill>
                  <a:srgbClr val="000000"/>
                </a:solidFill>
                <a:latin typeface="Times New Roman" pitchFamily="18" charset="0"/>
                <a:ea typeface="ＭＳ Ｐゴシック" pitchFamily="-65" charset="-128"/>
                <a:cs typeface="+mn-cs"/>
              </a:defRPr>
            </a:lvl1pPr>
          </a:lstStyle>
          <a:p>
            <a:pPr>
              <a:defRPr/>
            </a:pPr>
            <a:r>
              <a:rPr lang="en-US"/>
              <a:t>&lt;Nov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200">
                <a:solidFill>
                  <a:srgbClr val="000000"/>
                </a:solidFill>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a:solidFill>
                  <a:srgbClr val="000000"/>
                </a:solidFill>
                <a:latin typeface="Times New Roman" pitchFamily="18" charset="0"/>
                <a:ea typeface="ＭＳ Ｐゴシック" pitchFamily="-65" charset="-128"/>
                <a:cs typeface="+mn-cs"/>
              </a:defRPr>
            </a:lvl1pPr>
          </a:lstStyle>
          <a:p>
            <a:pPr>
              <a:defRPr/>
            </a:pPr>
            <a:r>
              <a:rPr lang="en-US"/>
              <a:t>Slide </a:t>
            </a:r>
            <a:fld id="{A2C38E25-B5B6-486B-9154-A909453148F0}" type="slidenum">
              <a:rPr lang="en-US"/>
              <a:pPr>
                <a:defRPr/>
              </a:pPr>
              <a:t>‹#›</a:t>
            </a:fld>
            <a:endParaRPr lang="en-US"/>
          </a:p>
        </p:txBody>
      </p:sp>
      <p:sp>
        <p:nvSpPr>
          <p:cNvPr id="5127"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sz="1400" b="1">
                <a:solidFill>
                  <a:srgbClr val="000000"/>
                </a:solidFill>
              </a:rPr>
              <a:t>doc.: &lt;</a:t>
            </a:r>
            <a:r>
              <a:rPr lang="en-US" sz="1200" b="1">
                <a:solidFill>
                  <a:srgbClr val="000000"/>
                </a:solidFill>
              </a:rPr>
              <a:t>15-17-0610-01-0000</a:t>
            </a:r>
            <a:r>
              <a:rPr lang="en-US" sz="1400" b="1">
                <a:solidFill>
                  <a:srgbClr val="000000"/>
                </a:solidFill>
              </a:rPr>
              <a:t>&gt;</a:t>
            </a:r>
          </a:p>
        </p:txBody>
      </p:sp>
      <p:sp>
        <p:nvSpPr>
          <p:cNvPr id="5128"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1200">
                <a:solidFill>
                  <a:srgbClr val="000000"/>
                </a:solidFill>
              </a:rPr>
              <a:t>Submission</a:t>
            </a:r>
          </a:p>
        </p:txBody>
      </p:sp>
      <p:sp>
        <p:nvSpPr>
          <p:cNvPr id="5129"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solidFill>
                  <a:srgbClr val="000000"/>
                </a:solidFill>
                <a:ea typeface="MS PGothic" pitchFamily="34" charset="-128"/>
              </a:defRPr>
            </a:lvl1pPr>
          </a:lstStyle>
          <a:p>
            <a:pPr>
              <a:defRPr/>
            </a:pPr>
            <a:r>
              <a:rPr lang="en-US" altLang="en-US"/>
              <a:t>Slide </a:t>
            </a:r>
            <a:fld id="{7A396B66-4166-4E9A-AE79-C20FB09109F5}" type="slidenum">
              <a:rPr lang="en-US" altLang="en-US"/>
              <a:pPr>
                <a:defRPr/>
              </a:pPr>
              <a:t>‹#›</a:t>
            </a:fld>
            <a:endParaRPr lang="en-US" altLang="en-US"/>
          </a:p>
        </p:txBody>
      </p:sp>
      <p:sp>
        <p:nvSpPr>
          <p:cNvPr id="1031" name="Rectangle 7"/>
          <p:cNvSpPr>
            <a:spLocks noChangeArrowheads="1"/>
          </p:cNvSpPr>
          <p:nvPr/>
        </p:nvSpPr>
        <p:spPr bwMode="auto">
          <a:xfrm>
            <a:off x="5464175" y="304800"/>
            <a:ext cx="2924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solidFill>
                  <a:srgbClr val="000000"/>
                </a:solidFill>
              </a:rPr>
              <a:t>doc.: </a:t>
            </a:r>
            <a:r>
              <a:rPr lang="en-US" altLang="en-US" sz="1800" b="1" dirty="0" smtClean="0">
                <a:solidFill>
                  <a:srgbClr val="000000"/>
                </a:solidFill>
              </a:rPr>
              <a:t>15-17</a:t>
            </a:r>
            <a:r>
              <a:rPr lang="en-US" sz="1800" b="1" dirty="0" smtClean="0">
                <a:solidFill>
                  <a:srgbClr val="000000"/>
                </a:solidFill>
              </a:rPr>
              <a:t>-0661-01-0013</a:t>
            </a:r>
            <a:endParaRPr lang="en-US" altLang="en-US" sz="1800" b="1" dirty="0">
              <a:solidFill>
                <a:srgbClr val="000000"/>
              </a:solidFill>
            </a:endParaRPr>
          </a:p>
        </p:txBody>
      </p:sp>
      <p:sp>
        <p:nvSpPr>
          <p:cNvPr id="6150"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solidFill>
                  <a:srgbClr val="000000"/>
                </a:solidFill>
              </a:rPr>
              <a:t>Submission</a:t>
            </a:r>
          </a:p>
        </p:txBody>
      </p:sp>
      <p:sp>
        <p:nvSpPr>
          <p:cNvPr id="615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rgbClr val="000000"/>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rgbClr val="000000"/>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September 2017</a:t>
            </a:r>
          </a:p>
        </p:txBody>
      </p:sp>
    </p:spTree>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7171"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dirty="0">
                <a:solidFill>
                  <a:srgbClr val="000000"/>
                </a:solidFill>
                <a:ea typeface="+mn-ea"/>
              </a:defRPr>
            </a:lvl1pPr>
          </a:lstStyle>
          <a:p>
            <a:pPr>
              <a:defRPr/>
            </a:pPr>
            <a:r>
              <a:rPr lang="en-US" altLang="en-US"/>
              <a:t>July 2017</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solidFill>
                  <a:srgbClr val="000000"/>
                </a:solidFill>
                <a:ea typeface="+mn-ea"/>
              </a:defRPr>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solidFill>
                  <a:srgbClr val="000000"/>
                </a:solidFill>
                <a:ea typeface="+mn-ea"/>
              </a:defRPr>
            </a:lvl1pPr>
          </a:lstStyle>
          <a:p>
            <a:pPr>
              <a:defRPr/>
            </a:pPr>
            <a:r>
              <a:rPr lang="en-US" altLang="en-US"/>
              <a:t>Slide </a:t>
            </a:r>
            <a:fld id="{39F7DE0C-13E2-4027-8418-35721880F721}" type="slidenum">
              <a:rPr lang="en-US" altLang="en-US"/>
              <a:pPr>
                <a:defRPr/>
              </a:pPr>
              <a:t>‹#›</a:t>
            </a:fld>
            <a:endParaRPr lang="en-US" altLang="en-US"/>
          </a:p>
        </p:txBody>
      </p:sp>
      <p:sp>
        <p:nvSpPr>
          <p:cNvPr id="1031" name="Rectangle 7"/>
          <p:cNvSpPr>
            <a:spLocks noChangeArrowheads="1"/>
          </p:cNvSpPr>
          <p:nvPr/>
        </p:nvSpPr>
        <p:spPr bwMode="auto">
          <a:xfrm>
            <a:off x="3851275" y="393700"/>
            <a:ext cx="4606925"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a:solidFill>
                  <a:srgbClr val="000000"/>
                </a:solidFill>
                <a:ea typeface="+mn-ea"/>
              </a:rPr>
              <a:t>doc.: IEEE </a:t>
            </a:r>
            <a:r>
              <a:rPr lang="en-US" altLang="en-US" sz="1400" b="1" dirty="0" smtClean="0">
                <a:solidFill>
                  <a:srgbClr val="000000"/>
                </a:solidFill>
                <a:ea typeface="+mn-ea"/>
              </a:rPr>
              <a:t>802. 15-17-0657-00-0000 </a:t>
            </a:r>
            <a:endParaRPr lang="en-US" altLang="en-US" sz="1400" b="1" dirty="0">
              <a:solidFill>
                <a:srgbClr val="000000"/>
              </a:solidFill>
              <a:ea typeface="+mn-ea"/>
            </a:endParaRPr>
          </a:p>
        </p:txBody>
      </p:sp>
      <p:sp>
        <p:nvSpPr>
          <p:cNvPr id="717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a:solidFill>
                  <a:srgbClr val="000000"/>
                </a:solidFill>
                <a:ea typeface="+mn-ea"/>
              </a:rPr>
              <a:t>Submission</a:t>
            </a:r>
          </a:p>
        </p:txBody>
      </p:sp>
      <p:sp>
        <p:nvSpPr>
          <p:cNvPr id="717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991" r:id="rId1"/>
    <p:sldLayoutId id="2147483992" r:id="rId2"/>
    <p:sldLayoutId id="2147483993" r:id="rId3"/>
    <p:sldLayoutId id="2147483994" r:id="rId4"/>
    <p:sldLayoutId id="2147483995" r:id="rId5"/>
    <p:sldLayoutId id="2147483996" r:id="rId6"/>
    <p:sldLayoutId id="2147483997" r:id="rId7"/>
    <p:sldLayoutId id="2147483998" r:id="rId8"/>
    <p:sldLayoutId id="2147483999" r:id="rId9"/>
    <p:sldLayoutId id="2147484000" r:id="rId10"/>
    <p:sldLayoutId id="2147484001" r:id="rId11"/>
  </p:sldLayoutIdLst>
  <p:hf hdr="0"/>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Times New Roman" pitchFamily="18" charset="0"/>
        </a:defRPr>
      </a:lvl2pPr>
      <a:lvl3pPr algn="ctr" rtl="0" fontAlgn="base">
        <a:spcBef>
          <a:spcPct val="0"/>
        </a:spcBef>
        <a:spcAft>
          <a:spcPct val="0"/>
        </a:spcAft>
        <a:defRPr sz="3600">
          <a:solidFill>
            <a:schemeClr val="tx2"/>
          </a:solidFill>
          <a:latin typeface="Times New Roman" pitchFamily="18" charset="0"/>
        </a:defRPr>
      </a:lvl3pPr>
      <a:lvl4pPr algn="ctr" rtl="0" fontAlgn="base">
        <a:spcBef>
          <a:spcPct val="0"/>
        </a:spcBef>
        <a:spcAft>
          <a:spcPct val="0"/>
        </a:spcAft>
        <a:defRPr sz="3600">
          <a:solidFill>
            <a:schemeClr val="tx2"/>
          </a:solidFill>
          <a:latin typeface="Times New Roman" pitchFamily="18" charset="0"/>
        </a:defRPr>
      </a:lvl4pPr>
      <a:lvl5pPr algn="ctr" rtl="0" fontAlgn="base">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085850" indent="-228600" algn="l" rtl="0" fontAlgn="base">
        <a:spcBef>
          <a:spcPct val="20000"/>
        </a:spcBef>
        <a:spcAft>
          <a:spcPct val="0"/>
        </a:spcAft>
        <a:buChar char="•"/>
        <a:defRPr sz="2400">
          <a:solidFill>
            <a:schemeClr val="tx1"/>
          </a:solidFill>
          <a:latin typeface="+mn-lt"/>
        </a:defRPr>
      </a:lvl3pPr>
      <a:lvl4pPr marL="1428750" indent="-228600" algn="l" rtl="0" fontAlgn="base">
        <a:spcBef>
          <a:spcPct val="20000"/>
        </a:spcBef>
        <a:spcAft>
          <a:spcPct val="0"/>
        </a:spcAft>
        <a:buChar char="–"/>
        <a:defRPr sz="2000">
          <a:solidFill>
            <a:schemeClr val="tx1"/>
          </a:solidFill>
          <a:latin typeface="+mn-lt"/>
        </a:defRPr>
      </a:lvl4pPr>
      <a:lvl5pPr marL="1771650" indent="-228600" algn="l" rtl="0" fontAlgn="base">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dirty="0">
                <a:solidFill>
                  <a:srgbClr val="000000"/>
                </a:solidFill>
                <a:ea typeface="+mn-ea"/>
              </a:defRPr>
            </a:lvl1pPr>
          </a:lstStyle>
          <a:p>
            <a:pPr>
              <a:defRPr/>
            </a:pPr>
            <a:r>
              <a:rPr lang="en-US" altLang="en-US"/>
              <a:t>Nov. 2017</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solidFill>
                  <a:srgbClr val="000000"/>
                </a:solidFill>
                <a:ea typeface="+mn-ea"/>
              </a:defRPr>
            </a:lvl1pPr>
          </a:lstStyle>
          <a:p>
            <a:pPr>
              <a:defRPr/>
            </a:pPr>
            <a:r>
              <a:rPr lang="en-US" altLang="en-US"/>
              <a:t>Matthew Gillmore,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solidFill>
                  <a:srgbClr val="000000"/>
                </a:solidFill>
                <a:ea typeface="+mn-ea"/>
              </a:defRPr>
            </a:lvl1pPr>
          </a:lstStyle>
          <a:p>
            <a:pPr>
              <a:defRPr/>
            </a:pPr>
            <a:r>
              <a:rPr lang="en-US" altLang="en-US"/>
              <a:t>Slide </a:t>
            </a:r>
            <a:fld id="{80054F5F-BD3E-42CD-A6E2-5C2B6B2F744A}" type="slidenum">
              <a:rPr lang="en-US" altLang="en-US"/>
              <a:pPr>
                <a:defRPr/>
              </a:pPr>
              <a:t>‹#›</a:t>
            </a:fld>
            <a:endParaRPr lang="en-US" altLang="en-US"/>
          </a:p>
        </p:txBody>
      </p:sp>
      <p:sp>
        <p:nvSpPr>
          <p:cNvPr id="1031" name="Rectangle 7"/>
          <p:cNvSpPr>
            <a:spLocks noChangeArrowheads="1"/>
          </p:cNvSpPr>
          <p:nvPr/>
        </p:nvSpPr>
        <p:spPr bwMode="auto">
          <a:xfrm>
            <a:off x="3851275" y="393700"/>
            <a:ext cx="4606925"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a:solidFill>
                  <a:srgbClr val="000000"/>
                </a:solidFill>
                <a:ea typeface="+mn-ea"/>
              </a:rPr>
              <a:t>doc.: IEEE 802. 15-17-0622-00-fane</a:t>
            </a:r>
          </a:p>
        </p:txBody>
      </p:sp>
      <p:sp>
        <p:nvSpPr>
          <p:cNvPr id="8200"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a:solidFill>
                  <a:srgbClr val="000000"/>
                </a:solidFill>
                <a:ea typeface="+mn-ea"/>
              </a:rPr>
              <a:t>Submission</a:t>
            </a:r>
          </a:p>
        </p:txBody>
      </p:sp>
      <p:sp>
        <p:nvSpPr>
          <p:cNvPr id="820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002" r:id="rId1"/>
    <p:sldLayoutId id="2147484003" r:id="rId2"/>
    <p:sldLayoutId id="2147484004" r:id="rId3"/>
    <p:sldLayoutId id="2147484005" r:id="rId4"/>
    <p:sldLayoutId id="2147484006" r:id="rId5"/>
    <p:sldLayoutId id="2147484007" r:id="rId6"/>
    <p:sldLayoutId id="2147484008" r:id="rId7"/>
    <p:sldLayoutId id="2147484009" r:id="rId8"/>
    <p:sldLayoutId id="2147484010" r:id="rId9"/>
    <p:sldLayoutId id="2147484011" r:id="rId10"/>
    <p:sldLayoutId id="2147484012" r:id="rId11"/>
  </p:sldLayoutIdLst>
  <p:hf hdr="0"/>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Times New Roman" pitchFamily="18" charset="0"/>
        </a:defRPr>
      </a:lvl2pPr>
      <a:lvl3pPr algn="ctr" rtl="0" fontAlgn="base">
        <a:spcBef>
          <a:spcPct val="0"/>
        </a:spcBef>
        <a:spcAft>
          <a:spcPct val="0"/>
        </a:spcAft>
        <a:defRPr sz="3600">
          <a:solidFill>
            <a:schemeClr val="tx2"/>
          </a:solidFill>
          <a:latin typeface="Times New Roman" pitchFamily="18" charset="0"/>
        </a:defRPr>
      </a:lvl3pPr>
      <a:lvl4pPr algn="ctr" rtl="0" fontAlgn="base">
        <a:spcBef>
          <a:spcPct val="0"/>
        </a:spcBef>
        <a:spcAft>
          <a:spcPct val="0"/>
        </a:spcAft>
        <a:defRPr sz="3600">
          <a:solidFill>
            <a:schemeClr val="tx2"/>
          </a:solidFill>
          <a:latin typeface="Times New Roman" pitchFamily="18" charset="0"/>
        </a:defRPr>
      </a:lvl4pPr>
      <a:lvl5pPr algn="ctr" rtl="0" fontAlgn="base">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085850" indent="-228600" algn="l" rtl="0" fontAlgn="base">
        <a:spcBef>
          <a:spcPct val="20000"/>
        </a:spcBef>
        <a:spcAft>
          <a:spcPct val="0"/>
        </a:spcAft>
        <a:buChar char="•"/>
        <a:defRPr sz="2400">
          <a:solidFill>
            <a:schemeClr val="tx1"/>
          </a:solidFill>
          <a:latin typeface="+mn-lt"/>
        </a:defRPr>
      </a:lvl3pPr>
      <a:lvl4pPr marL="1428750" indent="-228600" algn="l" rtl="0" fontAlgn="base">
        <a:spcBef>
          <a:spcPct val="20000"/>
        </a:spcBef>
        <a:spcAft>
          <a:spcPct val="0"/>
        </a:spcAft>
        <a:buChar char="–"/>
        <a:defRPr sz="2000">
          <a:solidFill>
            <a:schemeClr val="tx1"/>
          </a:solidFill>
          <a:latin typeface="+mn-lt"/>
        </a:defRPr>
      </a:lvl4pPr>
      <a:lvl5pPr marL="1771650" indent="-228600" algn="l" rtl="0" fontAlgn="base">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solidFill>
                  <a:srgbClr val="000000"/>
                </a:solidFill>
                <a:ea typeface="굴림" charset="-127"/>
              </a:defRPr>
            </a:lvl1pPr>
          </a:lstStyle>
          <a:p>
            <a:pPr>
              <a:defRPr/>
            </a:pPr>
            <a:r>
              <a:rPr lang="en-US" altLang="ko-KR"/>
              <a:t>Slide </a:t>
            </a:r>
            <a:fld id="{0D48AB9C-AB01-412B-8E6A-FDE71BBE932A}" type="slidenum">
              <a:rPr lang="en-US" altLang="ko-KR" smtClean="0"/>
              <a:pPr>
                <a:defRPr/>
              </a:pPr>
              <a:t>‹#›</a:t>
            </a:fld>
            <a:endParaRPr lang="en-US" altLang="ko-KR"/>
          </a:p>
        </p:txBody>
      </p:sp>
      <p:sp>
        <p:nvSpPr>
          <p:cNvPr id="922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9221"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9222" name="Rectangle 1"/>
          <p:cNvSpPr>
            <a:spLocks noChangeArrowheads="1"/>
          </p:cNvSpPr>
          <p:nvPr/>
        </p:nvSpPr>
        <p:spPr bwMode="auto">
          <a:xfrm>
            <a:off x="6019800" y="6534150"/>
            <a:ext cx="25431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ko-KR" sz="1200">
                <a:solidFill>
                  <a:srgbClr val="000000"/>
                </a:solidFill>
              </a:rPr>
              <a:t>Yeong Min Jang, Kookmin University</a:t>
            </a:r>
          </a:p>
        </p:txBody>
      </p:sp>
      <p:sp>
        <p:nvSpPr>
          <p:cNvPr id="9223" name="Rectangle 12"/>
          <p:cNvSpPr>
            <a:spLocks noChangeArrowheads="1"/>
          </p:cNvSpPr>
          <p:nvPr/>
        </p:nvSpPr>
        <p:spPr bwMode="auto">
          <a:xfrm>
            <a:off x="685800" y="381000"/>
            <a:ext cx="7848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r>
              <a:rPr lang="en-US" altLang="ko-KR" sz="1400" b="1">
                <a:solidFill>
                  <a:srgbClr val="000000"/>
                </a:solidFill>
                <a:ea typeface="Gulim" pitchFamily="34" charset="-127"/>
              </a:rPr>
              <a:t>November 2017					    doc.: IEEE</a:t>
            </a:r>
            <a:endParaRPr lang="en-US" altLang="ko-KR" sz="1200">
              <a:solidFill>
                <a:srgbClr val="000000"/>
              </a:solidFill>
              <a:ea typeface="Gulim" pitchFamily="34" charset="-127"/>
            </a:endParaRPr>
          </a:p>
        </p:txBody>
      </p:sp>
    </p:spTree>
  </p:cSld>
  <p:clrMap bg1="lt1" tx1="dk1" bg2="lt2" tx2="dk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Lst>
  <p:hf hdr="0"/>
  <p:txStyles>
    <p:titleStyle>
      <a:lvl1pPr algn="ctr" rtl="0" fontAlgn="base">
        <a:spcBef>
          <a:spcPct val="0"/>
        </a:spcBef>
        <a:spcAft>
          <a:spcPct val="0"/>
        </a:spcAft>
        <a:defRPr sz="4000">
          <a:solidFill>
            <a:schemeClr val="tx2"/>
          </a:solidFill>
          <a:latin typeface="+mj-lt"/>
          <a:ea typeface="+mj-ea"/>
          <a:cs typeface="+mj-cs"/>
        </a:defRPr>
      </a:lvl1pPr>
      <a:lvl2pPr algn="ctr" rtl="0" fontAlgn="base">
        <a:spcBef>
          <a:spcPct val="0"/>
        </a:spcBef>
        <a:spcAft>
          <a:spcPct val="0"/>
        </a:spcAft>
        <a:defRPr sz="4000">
          <a:solidFill>
            <a:schemeClr val="tx2"/>
          </a:solidFill>
          <a:latin typeface="Times New Roman" pitchFamily="18" charset="0"/>
        </a:defRPr>
      </a:lvl2pPr>
      <a:lvl3pPr algn="ctr" rtl="0" fontAlgn="base">
        <a:spcBef>
          <a:spcPct val="0"/>
        </a:spcBef>
        <a:spcAft>
          <a:spcPct val="0"/>
        </a:spcAft>
        <a:defRPr sz="4000">
          <a:solidFill>
            <a:schemeClr val="tx2"/>
          </a:solidFill>
          <a:latin typeface="Times New Roman" pitchFamily="18" charset="0"/>
        </a:defRPr>
      </a:lvl3pPr>
      <a:lvl4pPr algn="ctr" rtl="0" fontAlgn="base">
        <a:spcBef>
          <a:spcPct val="0"/>
        </a:spcBef>
        <a:spcAft>
          <a:spcPct val="0"/>
        </a:spcAft>
        <a:defRPr sz="4000">
          <a:solidFill>
            <a:schemeClr val="tx2"/>
          </a:solidFill>
          <a:latin typeface="Times New Roman" pitchFamily="18" charset="0"/>
        </a:defRPr>
      </a:lvl4pPr>
      <a:lvl5pPr algn="ctr" rtl="0" fontAlgn="base">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085850" indent="-228600" algn="l" rtl="0" fontAlgn="base">
        <a:spcBef>
          <a:spcPct val="20000"/>
        </a:spcBef>
        <a:spcAft>
          <a:spcPct val="0"/>
        </a:spcAft>
        <a:buChar char="•"/>
        <a:defRPr sz="2400">
          <a:solidFill>
            <a:schemeClr val="tx1"/>
          </a:solidFill>
          <a:latin typeface="+mn-lt"/>
        </a:defRPr>
      </a:lvl3pPr>
      <a:lvl4pPr marL="1428750" indent="-228600" algn="l" rtl="0" fontAlgn="base">
        <a:spcBef>
          <a:spcPct val="20000"/>
        </a:spcBef>
        <a:spcAft>
          <a:spcPct val="0"/>
        </a:spcAft>
        <a:buChar char="–"/>
        <a:defRPr sz="2000">
          <a:solidFill>
            <a:schemeClr val="tx1"/>
          </a:solidFill>
          <a:latin typeface="+mn-lt"/>
        </a:defRPr>
      </a:lvl4pPr>
      <a:lvl5pPr marL="1771650" indent="-228600" algn="l" rtl="0" fontAlgn="base">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0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0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hyperlink" Target="http://www.ieee802.org/15" TargetMode="Externa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5.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3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2.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58.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Microsoft_Word_97_-_2003_Document1.doc"/></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8.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8.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8.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8.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8.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1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18.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18.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hyperlink" Target="https://mentor.ieee.org/802.15/dcn/17/15-17-0603-00-lpwa-smart-grid-with-lpwan-extension.pptx" TargetMode="External"/><Relationship Id="rId2" Type="http://schemas.openxmlformats.org/officeDocument/2006/relationships/hyperlink" Target="https://mentor.ieee.org/802.15/dcn/17/15-17-0626-00-lpwa-etsi-ltn-reply-to-liaison-request.pdf" TargetMode="External"/><Relationship Id="rId1" Type="http://schemas.openxmlformats.org/officeDocument/2006/relationships/slideLayout" Target="../slideLayouts/slideLayout69.xml"/><Relationship Id="rId5" Type="http://schemas.openxmlformats.org/officeDocument/2006/relationships/hyperlink" Target="https://mentor.ieee.org/802.15/dcn/17/15-17-0600-00-lpwa-draft-presentation-of-the-final-report-of-the-ig-lpwa.pptx" TargetMode="External"/><Relationship Id="rId4" Type="http://schemas.openxmlformats.org/officeDocument/2006/relationships/hyperlink" Target="https://mentor.ieee.org/802.15/dcn/17/15-17-0608-00-lpwa-implementation-approaches-for-lpwan-extension.pptx" TargetMode="Externa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9.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5/dcn/17/15-17-0653-01-lpwa-tg-802-15-minutes-for-november-2017-plenary-meeting-of-ig-lpwa.doc" TargetMode="External"/><Relationship Id="rId1" Type="http://schemas.openxmlformats.org/officeDocument/2006/relationships/slideLayout" Target="../slideLayouts/slideLayout69.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8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8.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80.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80.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80.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93.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9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93.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9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00.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0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0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0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0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0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0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2017</a:t>
            </a:r>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7EA79B4F-C99F-4B71-8F6A-7D5CB2374266}" type="slidenum">
              <a:rPr lang="en-US" sz="1200" smtClean="0"/>
              <a:pPr>
                <a:defRPr/>
              </a:pPr>
              <a:t>1</a:t>
            </a:fld>
            <a:endParaRPr lang="en-US" sz="1200" smtClean="0"/>
          </a:p>
        </p:txBody>
      </p:sp>
      <p:sp>
        <p:nvSpPr>
          <p:cNvPr id="2053" name="Rectangle 2"/>
          <p:cNvSpPr>
            <a:spLocks noGrp="1" noChangeArrowheads="1"/>
          </p:cNvSpPr>
          <p:nvPr>
            <p:ph type="ctrTitle"/>
          </p:nvPr>
        </p:nvSpPr>
        <p:spPr>
          <a:xfrm>
            <a:off x="762000" y="2667000"/>
            <a:ext cx="7772400" cy="1143000"/>
          </a:xfrm>
        </p:spPr>
        <p:txBody>
          <a:bodyPr/>
          <a:lstStyle/>
          <a:p>
            <a:pPr>
              <a:defRPr/>
            </a:pPr>
            <a:r>
              <a:rPr lang="en-US" sz="3200" dirty="0" smtClean="0"/>
              <a:t>111th </a:t>
            </a:r>
            <a:r>
              <a:rPr lang="en-US" sz="3200" dirty="0"/>
              <a:t>Session of meetings of the IEEE 802.15 Working Group for Wireless </a:t>
            </a:r>
            <a:r>
              <a:rPr lang="en-US" sz="3200" dirty="0" smtClean="0"/>
              <a:t>Specialty </a:t>
            </a:r>
            <a:r>
              <a:rPr lang="en-US" sz="3200" dirty="0" smtClean="0"/>
              <a:t>Networks</a:t>
            </a:r>
            <a:r>
              <a:rPr lang="en-US" dirty="0" smtClean="0"/>
              <a:t/>
            </a:r>
            <a:br>
              <a:rPr lang="en-US" dirty="0" smtClean="0"/>
            </a:br>
            <a:r>
              <a:rPr lang="en-US" b="1" dirty="0" smtClean="0"/>
              <a:t>Closing Report</a:t>
            </a:r>
            <a:endParaRPr lang="en-US" b="1" dirty="0"/>
          </a:p>
        </p:txBody>
      </p:sp>
      <p:sp>
        <p:nvSpPr>
          <p:cNvPr id="2054" name="Rectangle 3"/>
          <p:cNvSpPr>
            <a:spLocks noGrp="1" noChangeArrowheads="1"/>
          </p:cNvSpPr>
          <p:nvPr>
            <p:ph type="subTitle" idx="1"/>
          </p:nvPr>
        </p:nvSpPr>
        <p:spPr>
          <a:xfrm>
            <a:off x="912813" y="4114800"/>
            <a:ext cx="7467600" cy="2286000"/>
          </a:xfrm>
        </p:spPr>
        <p:txBody>
          <a:bodyPr/>
          <a:lstStyle/>
          <a:p>
            <a:pPr>
              <a:lnSpc>
                <a:spcPct val="70000"/>
              </a:lnSpc>
              <a:defRPr/>
            </a:pPr>
            <a:endParaRPr lang="en-US" sz="2400" b="1" dirty="0" smtClean="0">
              <a:latin typeface="Times New Roman" charset="0"/>
            </a:endParaRPr>
          </a:p>
          <a:p>
            <a:pPr>
              <a:lnSpc>
                <a:spcPct val="70000"/>
              </a:lnSpc>
              <a:defRPr/>
            </a:pPr>
            <a:r>
              <a:rPr lang="en-US" sz="2400" b="1" dirty="0" smtClean="0">
                <a:latin typeface="Times New Roman" charset="0"/>
              </a:rPr>
              <a:t>November 5-10, 2017</a:t>
            </a:r>
          </a:p>
          <a:p>
            <a:pPr fontAlgn="ctr">
              <a:lnSpc>
                <a:spcPct val="70000"/>
              </a:lnSpc>
              <a:defRPr/>
            </a:pPr>
            <a:endParaRPr lang="en-US" sz="2400" dirty="0" smtClean="0">
              <a:latin typeface="Times New Roman" charset="0"/>
            </a:endParaRPr>
          </a:p>
          <a:p>
            <a:pPr eaLnBrk="1" fontAlgn="b" hangingPunct="1">
              <a:defRPr/>
            </a:pPr>
            <a:r>
              <a:rPr lang="en-US" sz="2400" dirty="0" smtClean="0"/>
              <a:t>Caribe Royal Hotel and Convention Center</a:t>
            </a:r>
          </a:p>
          <a:p>
            <a:pPr eaLnBrk="1" fontAlgn="b" hangingPunct="1">
              <a:defRPr/>
            </a:pPr>
            <a:r>
              <a:rPr lang="en-US" sz="2400" b="1" dirty="0" smtClean="0"/>
              <a:t>Orlando, Florida  USA</a:t>
            </a:r>
            <a:endParaRPr lang="en-US" sz="2400" b="1" dirty="0"/>
          </a:p>
        </p:txBody>
      </p:sp>
      <p:pic>
        <p:nvPicPr>
          <p:cNvPr id="2055" name="Picture 8"/>
          <p:cNvPicPr>
            <a:picLocks noChangeAspect="1" noChangeArrowheads="1"/>
          </p:cNvPicPr>
          <p:nvPr/>
        </p:nvPicPr>
        <p:blipFill>
          <a:blip r:embed="rId3"/>
          <a:srcRect/>
          <a:stretch>
            <a:fillRect/>
          </a:stretch>
        </p:blipFill>
        <p:spPr bwMode="auto">
          <a:xfrm>
            <a:off x="314166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TextBox 1"/>
          <p:cNvSpPr txBox="1"/>
          <p:nvPr/>
        </p:nvSpPr>
        <p:spPr>
          <a:xfrm>
            <a:off x="6214110" y="317391"/>
            <a:ext cx="2430780" cy="251817"/>
          </a:xfrm>
          <a:prstGeom prst="rect">
            <a:avLst/>
          </a:prstGeom>
          <a:solidFill>
            <a:schemeClr val="bg1"/>
          </a:solidFill>
        </p:spPr>
        <p:txBody>
          <a:bodyPr wrap="square" rtlCol="0">
            <a:spAutoFit/>
          </a:bodyPr>
          <a:lstStyle/>
          <a:p>
            <a:r>
              <a:rPr lang="en-US" sz="1200" b="1" dirty="0" smtClean="0"/>
              <a:t>DCN: 802.15-17-0675-00-0000</a:t>
            </a:r>
            <a:endParaRPr lang="en-US" sz="12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US" altLang="en-US" sz="1200">
                <a:solidFill>
                  <a:srgbClr val="000000"/>
                </a:solidFill>
              </a:rPr>
              <a:t>Slide </a:t>
            </a:r>
            <a:fld id="{0810143A-4A35-4D4C-AE71-C4C668D463E2}" type="slidenum">
              <a:rPr lang="en-US" altLang="en-US" sz="1200">
                <a:solidFill>
                  <a:srgbClr val="000000"/>
                </a:solidFill>
              </a:rPr>
              <a:pPr algn="ctr" eaLnBrk="1" hangingPunct="1">
                <a:buSzPct val="100000"/>
              </a:pPr>
              <a:t>10</a:t>
            </a:fld>
            <a:endParaRPr lang="en-US" altLang="en-US" sz="1200">
              <a:solidFill>
                <a:srgbClr val="000000"/>
              </a:solidFill>
            </a:endParaRPr>
          </a:p>
        </p:txBody>
      </p:sp>
      <p:sp>
        <p:nvSpPr>
          <p:cNvPr id="15155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US" altLang="en-US" sz="1200">
                <a:solidFill>
                  <a:srgbClr val="000000"/>
                </a:solidFill>
              </a:rPr>
              <a:t>Slide </a:t>
            </a:r>
            <a:fld id="{A5055778-9388-4015-93D8-954CF0E3D485}" type="slidenum">
              <a:rPr lang="en-US" altLang="en-US" sz="1200">
                <a:solidFill>
                  <a:srgbClr val="000000"/>
                </a:solidFill>
              </a:rPr>
              <a:pPr algn="ctr" eaLnBrk="1" hangingPunct="1">
                <a:buSzPct val="100000"/>
              </a:pPr>
              <a:t>10</a:t>
            </a:fld>
            <a:endParaRPr lang="en-US" altLang="en-US" sz="1200">
              <a:solidFill>
                <a:srgbClr val="000000"/>
              </a:solidFill>
            </a:endParaRPr>
          </a:p>
        </p:txBody>
      </p:sp>
      <p:sp>
        <p:nvSpPr>
          <p:cNvPr id="2" name="Rectangle 3"/>
          <p:cNvSpPr>
            <a:spLocks noChangeArrowheads="1"/>
          </p:cNvSpPr>
          <p:nvPr/>
        </p:nvSpPr>
        <p:spPr bwMode="auto">
          <a:xfrm>
            <a:off x="533400" y="762000"/>
            <a:ext cx="8001000" cy="5172075"/>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defTabSz="449263" eaLnBrk="1" hangingPunct="1">
              <a:spcBef>
                <a:spcPct val="0"/>
              </a:spcBef>
              <a:buClrTx/>
              <a:buFontTx/>
              <a:buNone/>
              <a:defRPr/>
            </a:pPr>
            <a:r>
              <a:rPr lang="en-US" altLang="en-US" sz="2000" b="1" u="sng" dirty="0" smtClean="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defTabSz="449263" eaLnBrk="1" hangingPunct="1">
              <a:spcBef>
                <a:spcPct val="0"/>
              </a:spcBef>
              <a:buClrTx/>
              <a:buFontTx/>
              <a:buNone/>
              <a:defRPr/>
            </a:pPr>
            <a:endParaRPr lang="en-US" altLang="en-US" sz="2000" dirty="0" smtClean="0">
              <a:latin typeface="Times New Roman" panose="02020603050405020304" pitchFamily="18" charset="0"/>
            </a:endParaRPr>
          </a:p>
          <a:p>
            <a:pPr defTabSz="449263" eaLnBrk="1" hangingPunct="1">
              <a:spcBef>
                <a:spcPct val="0"/>
              </a:spcBef>
              <a:buClrTx/>
              <a:buFontTx/>
              <a:buNone/>
              <a:defRPr/>
            </a:pPr>
            <a:r>
              <a:rPr lang="en-US" altLang="en-US" sz="1800" b="1" dirty="0" smtClean="0">
                <a:latin typeface="Times New Roman" panose="02020603050405020304" pitchFamily="18" charset="0"/>
              </a:rPr>
              <a:t>Submission Title:</a:t>
            </a:r>
            <a:r>
              <a:rPr lang="en-US" altLang="en-US" sz="1800" dirty="0" smtClean="0">
                <a:latin typeface="Times New Roman" panose="02020603050405020304" pitchFamily="18" charset="0"/>
              </a:rPr>
              <a:t>  TG3f Opening Report for November 2017</a:t>
            </a:r>
          </a:p>
          <a:p>
            <a:pPr defTabSz="449263" eaLnBrk="1" hangingPunct="1">
              <a:spcBef>
                <a:spcPct val="0"/>
              </a:spcBef>
              <a:buClrTx/>
              <a:buFontTx/>
              <a:buNone/>
              <a:defRPr/>
            </a:pPr>
            <a:r>
              <a:rPr lang="en-US" altLang="en-US" sz="1800" b="1" dirty="0" smtClean="0">
                <a:latin typeface="Times New Roman" panose="02020603050405020304" pitchFamily="18" charset="0"/>
              </a:rPr>
              <a:t>Date Submitted: </a:t>
            </a:r>
            <a:r>
              <a:rPr lang="en-US" altLang="en-US" sz="1800" dirty="0" smtClean="0">
                <a:latin typeface="Times New Roman" panose="02020603050405020304" pitchFamily="18" charset="0"/>
              </a:rPr>
              <a:t>November 2017</a:t>
            </a:r>
          </a:p>
          <a:p>
            <a:pPr defTabSz="449263" eaLnBrk="1" hangingPunct="1">
              <a:spcBef>
                <a:spcPct val="0"/>
              </a:spcBef>
              <a:buClrTx/>
              <a:buFontTx/>
              <a:buNone/>
              <a:defRPr/>
            </a:pPr>
            <a:r>
              <a:rPr lang="en-US" altLang="en-US" sz="1800" b="1" dirty="0" smtClean="0">
                <a:latin typeface="Times New Roman" panose="02020603050405020304" pitchFamily="18" charset="0"/>
              </a:rPr>
              <a:t>Source:</a:t>
            </a:r>
            <a:r>
              <a:rPr lang="en-US" altLang="en-US" sz="1800" dirty="0" smtClean="0">
                <a:latin typeface="Times New Roman" panose="02020603050405020304" pitchFamily="18" charset="0"/>
              </a:rPr>
              <a:t> 	Benjamin A. Rolfe, Blind Creek Associates</a:t>
            </a:r>
          </a:p>
          <a:p>
            <a:pPr defTabSz="449263" eaLnBrk="1" hangingPunct="1">
              <a:spcBef>
                <a:spcPct val="0"/>
              </a:spcBef>
              <a:buClrTx/>
              <a:buFontTx/>
              <a:buNone/>
              <a:defRPr/>
            </a:pPr>
            <a:r>
              <a:rPr lang="en-US" altLang="en-US" sz="1800" b="1" dirty="0" smtClean="0">
                <a:latin typeface="Times New Roman" panose="02020603050405020304" pitchFamily="18" charset="0"/>
              </a:rPr>
              <a:t>Contact: </a:t>
            </a:r>
            <a:endParaRPr lang="en-US" altLang="en-US" sz="1800" dirty="0" smtClean="0">
              <a:latin typeface="Times New Roman" panose="02020603050405020304" pitchFamily="18" charset="0"/>
            </a:endParaRPr>
          </a:p>
          <a:p>
            <a:pPr defTabSz="449263" eaLnBrk="1" hangingPunct="1">
              <a:spcBef>
                <a:spcPct val="0"/>
              </a:spcBef>
              <a:buClrTx/>
              <a:buFontTx/>
              <a:buNone/>
              <a:defRPr/>
            </a:pPr>
            <a:r>
              <a:rPr lang="en-US" altLang="en-US" sz="1800" b="1" dirty="0" smtClean="0">
                <a:latin typeface="Times New Roman" panose="02020603050405020304" pitchFamily="18" charset="0"/>
              </a:rPr>
              <a:t>Voice:</a:t>
            </a:r>
            <a:r>
              <a:rPr lang="en-US" altLang="en-US" sz="1800" dirty="0" smtClean="0">
                <a:latin typeface="Times New Roman" panose="02020603050405020304" pitchFamily="18" charset="0"/>
              </a:rPr>
              <a:t> 	+1 408 395 7207, E-Mail: ben.rolfe@ieee.org	</a:t>
            </a:r>
          </a:p>
          <a:p>
            <a:pPr defTabSz="449263" eaLnBrk="1" hangingPunct="1">
              <a:spcBef>
                <a:spcPct val="0"/>
              </a:spcBef>
              <a:buClrTx/>
              <a:buFontTx/>
              <a:buNone/>
              <a:defRPr/>
            </a:pPr>
            <a:r>
              <a:rPr lang="en-US" altLang="en-US" sz="1800" b="1" dirty="0" smtClean="0">
                <a:latin typeface="Times New Roman" panose="02020603050405020304" pitchFamily="18" charset="0"/>
              </a:rPr>
              <a:t>Re:</a:t>
            </a:r>
            <a:r>
              <a:rPr lang="en-US" altLang="en-US" sz="1800" dirty="0" smtClean="0">
                <a:latin typeface="Times New Roman" panose="02020603050405020304" pitchFamily="18" charset="0"/>
              </a:rPr>
              <a:t> 	TG3f Task Group meetings</a:t>
            </a:r>
          </a:p>
          <a:p>
            <a:pPr defTabSz="449263" eaLnBrk="1" hangingPunct="1">
              <a:spcBef>
                <a:spcPct val="0"/>
              </a:spcBef>
              <a:buClrTx/>
              <a:buFontTx/>
              <a:buNone/>
              <a:defRPr/>
            </a:pPr>
            <a:r>
              <a:rPr lang="en-US" altLang="en-US" sz="1800" b="1" dirty="0" smtClean="0">
                <a:latin typeface="Times New Roman" panose="02020603050405020304" pitchFamily="18" charset="0"/>
              </a:rPr>
              <a:t>Abstract: </a:t>
            </a:r>
            <a:r>
              <a:rPr lang="en-US" altLang="en-US" sz="1800" dirty="0" smtClean="0">
                <a:latin typeface="Times New Roman" panose="02020603050405020304" pitchFamily="18" charset="0"/>
              </a:rPr>
              <a:t>Opening report for TG3f </a:t>
            </a:r>
          </a:p>
          <a:p>
            <a:pPr defTabSz="449263" eaLnBrk="1" hangingPunct="1">
              <a:spcBef>
                <a:spcPct val="0"/>
              </a:spcBef>
              <a:buClrTx/>
              <a:buFontTx/>
              <a:buNone/>
              <a:defRPr/>
            </a:pPr>
            <a:r>
              <a:rPr lang="en-US" altLang="en-US" sz="1800" b="1" dirty="0" smtClean="0">
                <a:latin typeface="Times New Roman" panose="02020603050405020304" pitchFamily="18" charset="0"/>
              </a:rPr>
              <a:t>Purpose: </a:t>
            </a:r>
            <a:r>
              <a:rPr lang="en-US" altLang="en-US" sz="1800" dirty="0" smtClean="0">
                <a:latin typeface="Times New Roman" panose="02020603050405020304" pitchFamily="18" charset="0"/>
              </a:rPr>
              <a:t>Prepare attendees to get things done.</a:t>
            </a:r>
          </a:p>
          <a:p>
            <a:pPr defTabSz="449263" eaLnBrk="1" hangingPunct="1">
              <a:spcBef>
                <a:spcPct val="0"/>
              </a:spcBef>
              <a:buClrTx/>
              <a:buFontTx/>
              <a:buNone/>
              <a:defRPr/>
            </a:pPr>
            <a:r>
              <a:rPr lang="en-US" altLang="en-US" sz="1800" b="1" dirty="0" smtClean="0">
                <a:latin typeface="Times New Roman" panose="02020603050405020304" pitchFamily="18" charset="0"/>
              </a:rPr>
              <a:t>Notice:</a:t>
            </a:r>
            <a:r>
              <a:rPr lang="en-US" altLang="en-US" sz="1800" dirty="0" smtClean="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449263" eaLnBrk="1" hangingPunct="1">
              <a:spcBef>
                <a:spcPct val="0"/>
              </a:spcBef>
              <a:buClrTx/>
              <a:buFontTx/>
              <a:buNone/>
              <a:defRPr/>
            </a:pPr>
            <a:r>
              <a:rPr lang="en-US" altLang="en-US" sz="1800" b="1" dirty="0" smtClean="0">
                <a:latin typeface="Times New Roman" panose="02020603050405020304" pitchFamily="18" charset="0"/>
              </a:rPr>
              <a:t>Release:</a:t>
            </a:r>
            <a:r>
              <a:rPr lang="en-US" altLang="en-US" sz="1800" dirty="0" smtClean="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Titel 4"/>
          <p:cNvSpPr>
            <a:spLocks noGrp="1"/>
          </p:cNvSpPr>
          <p:nvPr>
            <p:ph type="title"/>
          </p:nvPr>
        </p:nvSpPr>
        <p:spPr/>
        <p:txBody>
          <a:bodyPr/>
          <a:lstStyle/>
          <a:p>
            <a:r>
              <a:rPr lang="de-DE" smtClean="0"/>
              <a:t>Meetings/Contributions (1/2)</a:t>
            </a:r>
          </a:p>
        </p:txBody>
      </p:sp>
      <p:sp>
        <p:nvSpPr>
          <p:cNvPr id="6" name="Inhaltsplatzhalter 5"/>
          <p:cNvSpPr>
            <a:spLocks noGrp="1"/>
          </p:cNvSpPr>
          <p:nvPr>
            <p:ph idx="1"/>
          </p:nvPr>
        </p:nvSpPr>
        <p:spPr>
          <a:xfrm>
            <a:off x="685800" y="1728788"/>
            <a:ext cx="7772400" cy="4114800"/>
          </a:xfrm>
        </p:spPr>
        <p:txBody>
          <a:bodyPr/>
          <a:lstStyle/>
          <a:p>
            <a:pPr>
              <a:defRPr/>
            </a:pPr>
            <a:r>
              <a:rPr lang="de-DE" sz="1800" dirty="0" smtClean="0"/>
              <a:t>2 </a:t>
            </a:r>
            <a:r>
              <a:rPr lang="de-DE" sz="1800" dirty="0" err="1" smtClean="0"/>
              <a:t>meetings</a:t>
            </a:r>
            <a:r>
              <a:rPr lang="de-DE" sz="1800" dirty="0" smtClean="0"/>
              <a:t> on Mon PM1+ PM2</a:t>
            </a:r>
          </a:p>
          <a:p>
            <a:pPr lvl="1">
              <a:defRPr/>
            </a:pPr>
            <a:r>
              <a:rPr lang="de-DE" sz="1400" dirty="0" smtClean="0"/>
              <a:t> </a:t>
            </a:r>
            <a:r>
              <a:rPr lang="de-DE" sz="1800" dirty="0" smtClean="0"/>
              <a:t>7 </a:t>
            </a:r>
            <a:r>
              <a:rPr lang="de-DE" sz="1800" dirty="0" err="1" smtClean="0"/>
              <a:t>participants</a:t>
            </a:r>
            <a:r>
              <a:rPr lang="de-DE" sz="1800" dirty="0" smtClean="0"/>
              <a:t> </a:t>
            </a:r>
          </a:p>
          <a:p>
            <a:pPr lvl="1">
              <a:buFontTx/>
              <a:buNone/>
              <a:defRPr/>
            </a:pPr>
            <a:endParaRPr lang="de-DE" sz="1400" dirty="0" smtClean="0"/>
          </a:p>
          <a:p>
            <a:pPr>
              <a:defRPr/>
            </a:pPr>
            <a:r>
              <a:rPr lang="de-DE" sz="1800" dirty="0" smtClean="0"/>
              <a:t>3 </a:t>
            </a:r>
            <a:r>
              <a:rPr lang="de-DE" sz="1800" dirty="0" err="1" smtClean="0"/>
              <a:t>contributions</a:t>
            </a:r>
            <a:r>
              <a:rPr lang="de-DE" sz="1800" dirty="0" smtClean="0"/>
              <a:t>:</a:t>
            </a:r>
            <a:endParaRPr lang="de-DE" sz="1800" dirty="0" smtClean="0">
              <a:ea typeface="Times New Roman"/>
            </a:endParaRPr>
          </a:p>
          <a:p>
            <a:pPr marL="457200">
              <a:spcAft>
                <a:spcPts val="0"/>
              </a:spcAft>
              <a:defRPr/>
            </a:pPr>
            <a:r>
              <a:rPr lang="en-US" sz="1800" b="1" u="sng" dirty="0" smtClean="0">
                <a:latin typeface="Times New Roman"/>
                <a:ea typeface="Times New Roman"/>
              </a:rPr>
              <a:t>Contribution # 1</a:t>
            </a:r>
            <a:r>
              <a:rPr lang="en-US" sz="1800" dirty="0" smtClean="0">
                <a:latin typeface="Times New Roman"/>
                <a:ea typeface="Times New Roman"/>
              </a:rPr>
              <a:t> </a:t>
            </a:r>
            <a:endParaRPr lang="de-DE" sz="1800" dirty="0" smtClean="0">
              <a:latin typeface="Times New Roman"/>
              <a:ea typeface="Times New Roman"/>
            </a:endParaRPr>
          </a:p>
          <a:p>
            <a:pPr marL="806450" lvl="1" indent="-361950">
              <a:spcAft>
                <a:spcPts val="0"/>
              </a:spcAft>
              <a:defRPr/>
            </a:pPr>
            <a:r>
              <a:rPr lang="en-US" sz="1800" dirty="0" smtClean="0">
                <a:latin typeface="Times New Roman"/>
                <a:ea typeface="Times New Roman"/>
              </a:rPr>
              <a:t>Josep Miquel Jornet, “Ultra-broadband Networking at Terahertz Frequencies” (15-17-0586) </a:t>
            </a:r>
            <a:endParaRPr lang="de-DE" sz="1800" dirty="0" smtClean="0">
              <a:latin typeface="Times New Roman"/>
              <a:ea typeface="Times New Roman"/>
            </a:endParaRPr>
          </a:p>
          <a:p>
            <a:pPr>
              <a:spcAft>
                <a:spcPts val="0"/>
              </a:spcAft>
              <a:defRPr/>
            </a:pPr>
            <a:r>
              <a:rPr lang="en-US" sz="1800" b="1" u="sng" dirty="0" smtClean="0">
                <a:latin typeface="Times New Roman"/>
                <a:ea typeface="Times New Roman"/>
              </a:rPr>
              <a:t>Contribution # 2</a:t>
            </a:r>
            <a:endParaRPr lang="de-DE" sz="1800" dirty="0" smtClean="0">
              <a:latin typeface="Times New Roman"/>
              <a:ea typeface="Times New Roman"/>
            </a:endParaRPr>
          </a:p>
          <a:p>
            <a:pPr lvl="1">
              <a:spcAft>
                <a:spcPts val="0"/>
              </a:spcAft>
              <a:defRPr/>
            </a:pPr>
            <a:r>
              <a:rPr lang="en-US" sz="1800" dirty="0" smtClean="0">
                <a:latin typeface="Times New Roman"/>
                <a:ea typeface="Times New Roman"/>
              </a:rPr>
              <a:t>Thomas Kürner, “Multi-Frequency Measurements at 9, 64 and 304 GHz using an Ultra-Wideband Channel Sounder,” (15-17-0588)</a:t>
            </a:r>
            <a:endParaRPr lang="de-DE" sz="1800" dirty="0" smtClean="0">
              <a:latin typeface="Times New Roman"/>
              <a:ea typeface="Times New Roman"/>
            </a:endParaRPr>
          </a:p>
          <a:p>
            <a:pPr>
              <a:spcAft>
                <a:spcPts val="0"/>
              </a:spcAft>
              <a:defRPr/>
            </a:pPr>
            <a:r>
              <a:rPr lang="en-US" sz="1800" b="1" u="sng" dirty="0" smtClean="0">
                <a:latin typeface="Times New Roman"/>
                <a:ea typeface="Times New Roman"/>
              </a:rPr>
              <a:t>Contribution # 3</a:t>
            </a:r>
            <a:endParaRPr lang="de-DE" sz="1800" dirty="0" smtClean="0">
              <a:latin typeface="Times New Roman"/>
              <a:ea typeface="Times New Roman"/>
            </a:endParaRPr>
          </a:p>
          <a:p>
            <a:pPr lvl="1">
              <a:spcAft>
                <a:spcPts val="0"/>
              </a:spcAft>
              <a:defRPr/>
            </a:pPr>
            <a:r>
              <a:rPr lang="en-US" sz="1800" dirty="0" smtClean="0">
                <a:latin typeface="Times New Roman"/>
                <a:ea typeface="Times New Roman"/>
              </a:rPr>
              <a:t>Thomas Kürner, “TERAPOD - Terahertz based Ultra-High Bandwidth Wireless Access Networks,” (15-17-0587)</a:t>
            </a:r>
          </a:p>
          <a:p>
            <a:pPr lvl="1">
              <a:spcAft>
                <a:spcPts val="0"/>
              </a:spcAft>
              <a:defRPr/>
            </a:pPr>
            <a:endParaRPr lang="en-US" sz="1800" dirty="0" smtClean="0">
              <a:latin typeface="Times New Roman"/>
              <a:ea typeface="Times New Roman"/>
            </a:endParaRPr>
          </a:p>
          <a:p>
            <a:pPr marL="355600" lvl="1" indent="-266700">
              <a:spcAft>
                <a:spcPts val="0"/>
              </a:spcAft>
              <a:buFont typeface="Arial" pitchFamily="34" charset="0"/>
              <a:buChar char="•"/>
              <a:defRPr/>
            </a:pPr>
            <a:r>
              <a:rPr lang="de-DE" sz="1800" dirty="0" smtClean="0"/>
              <a:t>Short </a:t>
            </a:r>
            <a:r>
              <a:rPr lang="de-DE" sz="1800" dirty="0" err="1" smtClean="0"/>
              <a:t>discussion</a:t>
            </a:r>
            <a:r>
              <a:rPr lang="de-DE" sz="1800" dirty="0" smtClean="0"/>
              <a:t> on </a:t>
            </a:r>
            <a:r>
              <a:rPr lang="de-DE" sz="1800" dirty="0" err="1" smtClean="0"/>
              <a:t>drafting</a:t>
            </a:r>
            <a:r>
              <a:rPr lang="de-DE" sz="1800" dirty="0" smtClean="0"/>
              <a:t> 802.1acct</a:t>
            </a:r>
            <a:endParaRPr lang="en-US" sz="1800" dirty="0" smtClean="0">
              <a:latin typeface="Times New Roman"/>
              <a:ea typeface="Times New Roman"/>
            </a:endParaRPr>
          </a:p>
          <a:p>
            <a:pPr lvl="1">
              <a:spcAft>
                <a:spcPts val="0"/>
              </a:spcAft>
              <a:buFontTx/>
              <a:buNone/>
              <a:defRPr/>
            </a:pPr>
            <a:endParaRPr lang="de-DE" sz="1800" dirty="0" smtClean="0">
              <a:latin typeface="Times New Roman"/>
              <a:ea typeface="Times New Roman"/>
            </a:endParaRPr>
          </a:p>
          <a:p>
            <a:pPr marL="371475" lvl="1" indent="-171450">
              <a:buFontTx/>
              <a:buNone/>
              <a:defRPr/>
            </a:pPr>
            <a:endParaRPr lang="de-DE" sz="1800" dirty="0" smtClean="0"/>
          </a:p>
          <a:p>
            <a:pPr lvl="1">
              <a:buFontTx/>
              <a:buNone/>
              <a:defRPr/>
            </a:pPr>
            <a:endParaRPr lang="de-DE" sz="1800" dirty="0" smtClean="0">
              <a:ea typeface="Times New Roman"/>
            </a:endParaRPr>
          </a:p>
          <a:p>
            <a:pPr>
              <a:buFontTx/>
              <a:buNone/>
              <a:defRPr/>
            </a:pPr>
            <a:endParaRPr lang="de-DE" sz="1800" dirty="0"/>
          </a:p>
        </p:txBody>
      </p:sp>
      <p:sp>
        <p:nvSpPr>
          <p:cNvPr id="243716" name="Datumsplatzhalt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a:solidFill>
                  <a:srgbClr val="000000"/>
                </a:solidFill>
              </a:rPr>
              <a:t>November 2017</a:t>
            </a:r>
          </a:p>
        </p:txBody>
      </p:sp>
      <p:sp>
        <p:nvSpPr>
          <p:cNvPr id="243717" name="Fußzeilenplatzhalt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Thomas Kürner, TU Braunschweig</a:t>
            </a:r>
          </a:p>
        </p:txBody>
      </p:sp>
      <p:sp>
        <p:nvSpPr>
          <p:cNvPr id="243718"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Slide </a:t>
            </a:r>
            <a:fld id="{29A95A9B-39EA-43E0-8908-19446A5C0F88}" type="slidenum">
              <a:rPr lang="en-US" sz="1200">
                <a:solidFill>
                  <a:srgbClr val="000000"/>
                </a:solidFill>
              </a:rPr>
              <a:pPr/>
              <a:t>100</a:t>
            </a:fld>
            <a:endParaRPr lang="en-US" sz="1200">
              <a:solidFill>
                <a:srgbClr val="000000"/>
              </a:solidFill>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Titel 1"/>
          <p:cNvSpPr>
            <a:spLocks noGrp="1"/>
          </p:cNvSpPr>
          <p:nvPr>
            <p:ph type="title"/>
          </p:nvPr>
        </p:nvSpPr>
        <p:spPr/>
        <p:txBody>
          <a:bodyPr/>
          <a:lstStyle/>
          <a:p>
            <a:r>
              <a:rPr lang="de-DE" smtClean="0"/>
              <a:t>Next IG THz Meetings</a:t>
            </a:r>
          </a:p>
        </p:txBody>
      </p:sp>
      <p:sp>
        <p:nvSpPr>
          <p:cNvPr id="244739" name="Inhaltsplatzhalter 2"/>
          <p:cNvSpPr>
            <a:spLocks noGrp="1"/>
          </p:cNvSpPr>
          <p:nvPr>
            <p:ph idx="1"/>
          </p:nvPr>
        </p:nvSpPr>
        <p:spPr/>
        <p:txBody>
          <a:bodyPr/>
          <a:lstStyle/>
          <a:p>
            <a:pPr>
              <a:buFont typeface="Wingdings" pitchFamily="2" charset="2"/>
              <a:buChar char="§"/>
            </a:pPr>
            <a:r>
              <a:rPr lang="de-DE" sz="2400" smtClean="0">
                <a:solidFill>
                  <a:srgbClr val="000000"/>
                </a:solidFill>
              </a:rPr>
              <a:t>May 2018 @ IEEE 802 Wireless Interim Warzawa, Poland</a:t>
            </a:r>
          </a:p>
          <a:p>
            <a:pPr>
              <a:buFont typeface="Wingdings" pitchFamily="2" charset="2"/>
              <a:buChar char="§"/>
            </a:pPr>
            <a:r>
              <a:rPr lang="de-DE" sz="2400" smtClean="0">
                <a:solidFill>
                  <a:srgbClr val="000000"/>
                </a:solidFill>
              </a:rPr>
              <a:t>November 2018 @ IEEE 802 Plenary, Bangkok, Thailand</a:t>
            </a:r>
          </a:p>
          <a:p>
            <a:pPr>
              <a:buFontTx/>
              <a:buNone/>
            </a:pPr>
            <a:endParaRPr lang="de-DE" smtClean="0">
              <a:solidFill>
                <a:srgbClr val="000000"/>
              </a:solidFill>
            </a:endParaRPr>
          </a:p>
          <a:p>
            <a:endParaRPr lang="de-DE" smtClean="0"/>
          </a:p>
        </p:txBody>
      </p:sp>
      <p:sp>
        <p:nvSpPr>
          <p:cNvPr id="244740" name="Datumsplatzhalt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a:solidFill>
                  <a:srgbClr val="000000"/>
                </a:solidFill>
              </a:rPr>
              <a:t>November 2017</a:t>
            </a:r>
          </a:p>
        </p:txBody>
      </p:sp>
      <p:sp>
        <p:nvSpPr>
          <p:cNvPr id="244741"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Thomas Kürner, TU Braunschweig</a:t>
            </a:r>
          </a:p>
        </p:txBody>
      </p:sp>
      <p:sp>
        <p:nvSpPr>
          <p:cNvPr id="244742" name="Foliennummernplatzhalt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Slide </a:t>
            </a:r>
            <a:fld id="{2FC29844-1BDF-4708-919D-14CB0F4512EF}" type="slidenum">
              <a:rPr lang="en-US" sz="1200">
                <a:solidFill>
                  <a:srgbClr val="000000"/>
                </a:solidFill>
              </a:rPr>
              <a:pPr/>
              <a:t>101</a:t>
            </a:fld>
            <a:endParaRPr lang="en-US" sz="1200">
              <a:solidFill>
                <a:srgbClr val="000000"/>
              </a:solidFill>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2017</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2F04EFB6-5FC6-4BAA-97E5-88C0E564214D}" type="slidenum">
              <a:rPr lang="en-US" sz="1200" smtClean="0"/>
              <a:pPr>
                <a:defRPr/>
              </a:pPr>
              <a:t>102</a:t>
            </a:fld>
            <a:endParaRPr lang="en-US" sz="1200" smtClean="0"/>
          </a:p>
        </p:txBody>
      </p:sp>
      <p:sp>
        <p:nvSpPr>
          <p:cNvPr id="10245" name="Rectangle 2"/>
          <p:cNvSpPr>
            <a:spLocks noGrp="1" noChangeArrowheads="1"/>
          </p:cNvSpPr>
          <p:nvPr>
            <p:ph type="title"/>
          </p:nvPr>
        </p:nvSpPr>
        <p:spPr>
          <a:xfrm>
            <a:off x="685800" y="609600"/>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838200" y="1524000"/>
            <a:ext cx="7696200" cy="4114800"/>
          </a:xfrm>
        </p:spPr>
        <p:txBody>
          <a:bodyPr/>
          <a:lstStyle/>
          <a:p>
            <a:pPr>
              <a:defRPr/>
            </a:pPr>
            <a:r>
              <a:rPr lang="en-US" sz="1800" dirty="0" smtClean="0"/>
              <a:t>January 14-19, 2018 Hotel Irvine, Irvine, California USA, </a:t>
            </a:r>
            <a:r>
              <a:rPr lang="en-US" sz="1800" i="1" dirty="0" smtClean="0">
                <a:ea typeface="ＭＳ Ｐゴシック" pitchFamily="34" charset="-128"/>
              </a:rPr>
              <a:t>802 </a:t>
            </a:r>
            <a:r>
              <a:rPr lang="en-US" sz="1800" i="1" dirty="0">
                <a:ea typeface="ＭＳ Ｐゴシック" pitchFamily="34" charset="-128"/>
              </a:rPr>
              <a:t>Wireless Interim Session.</a:t>
            </a:r>
            <a:r>
              <a:rPr lang="en-US" sz="1800" dirty="0">
                <a:ea typeface="ＭＳ Ｐゴシック" pitchFamily="34" charset="-128"/>
              </a:rPr>
              <a:t>*</a:t>
            </a:r>
          </a:p>
          <a:p>
            <a:pPr>
              <a:defRPr/>
            </a:pPr>
            <a:r>
              <a:rPr lang="en-US" sz="1800" dirty="0" smtClean="0"/>
              <a:t>March 4-9, 2018, Hyatt Regency O’Hare, Rosemont, Illinois, USA, </a:t>
            </a:r>
            <a:r>
              <a:rPr lang="en-US" sz="1800" i="1" dirty="0">
                <a:ea typeface="ＭＳ Ｐゴシック" pitchFamily="34" charset="-128"/>
              </a:rPr>
              <a:t>802 Plenary Session</a:t>
            </a:r>
            <a:r>
              <a:rPr lang="en-US" sz="1800" i="1" dirty="0" smtClean="0">
                <a:ea typeface="ＭＳ Ｐゴシック" pitchFamily="34" charset="-128"/>
              </a:rPr>
              <a:t>.</a:t>
            </a:r>
          </a:p>
          <a:p>
            <a:pPr>
              <a:defRPr/>
            </a:pPr>
            <a:r>
              <a:rPr lang="en-US" sz="1800" dirty="0" smtClean="0"/>
              <a:t>May 6-11, </a:t>
            </a:r>
            <a:r>
              <a:rPr lang="en-US" sz="1800" dirty="0"/>
              <a:t>2018, </a:t>
            </a:r>
            <a:r>
              <a:rPr lang="en-US" sz="1800" dirty="0" smtClean="0"/>
              <a:t>Warsaw Marriott, Warsaw Poland (TBC)</a:t>
            </a:r>
            <a:r>
              <a:rPr lang="en-US" sz="1800" dirty="0"/>
              <a:t> </a:t>
            </a:r>
            <a:r>
              <a:rPr lang="en-US" sz="1800" i="1" dirty="0"/>
              <a:t>802 Wireless Interim Session</a:t>
            </a:r>
            <a:r>
              <a:rPr lang="en-US" sz="1800" i="1" dirty="0" smtClean="0"/>
              <a:t>.</a:t>
            </a:r>
            <a:endParaRPr lang="en-US" sz="1800" i="1" dirty="0" smtClean="0">
              <a:ea typeface="ＭＳ Ｐゴシック" pitchFamily="34" charset="-128"/>
            </a:endParaRPr>
          </a:p>
          <a:p>
            <a:pPr>
              <a:defRPr/>
            </a:pPr>
            <a:r>
              <a:rPr lang="en-US" sz="1800" dirty="0"/>
              <a:t>July 8-13, 2018, Manchester Grand Hyatt, San Diego, CA, USA, </a:t>
            </a:r>
            <a:r>
              <a:rPr lang="en-US" sz="1800" i="1" dirty="0"/>
              <a:t>802 Plenary Session.</a:t>
            </a:r>
            <a:endParaRPr lang="en-US" sz="1800" dirty="0"/>
          </a:p>
          <a:p>
            <a:pPr>
              <a:defRPr/>
            </a:pPr>
            <a:r>
              <a:rPr lang="en-US" sz="1800" dirty="0"/>
              <a:t>September 9-14,  2018, Hilton Waikoloa Village, Kona, HI, USA, </a:t>
            </a:r>
            <a:r>
              <a:rPr lang="en-US" sz="1800" i="1" dirty="0"/>
              <a:t>802 Wireless Interim Session.</a:t>
            </a:r>
            <a:r>
              <a:rPr lang="en-US" sz="1800" dirty="0"/>
              <a:t>*</a:t>
            </a:r>
          </a:p>
          <a:p>
            <a:pPr>
              <a:defRPr/>
            </a:pPr>
            <a:r>
              <a:rPr lang="en-US" sz="1800" dirty="0"/>
              <a:t>November 11-16, 2018, </a:t>
            </a:r>
            <a:r>
              <a:rPr lang="en-US" sz="1800" dirty="0" smtClean="0"/>
              <a:t>Marriott Marquis Bangkok,</a:t>
            </a:r>
            <a:r>
              <a:rPr lang="en-US" sz="1800" dirty="0"/>
              <a:t> </a:t>
            </a:r>
            <a:r>
              <a:rPr lang="en-US" sz="1800" i="1" dirty="0"/>
              <a:t>802 Plenary Session.</a:t>
            </a:r>
            <a:endParaRPr lang="en-US" sz="1800" dirty="0"/>
          </a:p>
          <a:p>
            <a:pPr>
              <a:defRPr/>
            </a:pPr>
            <a:endParaRPr lang="en-US"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US" altLang="en-US" sz="1200">
                <a:solidFill>
                  <a:srgbClr val="000000"/>
                </a:solidFill>
              </a:rPr>
              <a:t>Slide </a:t>
            </a:r>
            <a:fld id="{21AAE089-B7E7-41A0-A02F-4F59352E2E0B}" type="slidenum">
              <a:rPr lang="en-US" altLang="en-US" sz="1200">
                <a:solidFill>
                  <a:srgbClr val="000000"/>
                </a:solidFill>
              </a:rPr>
              <a:pPr algn="ctr" eaLnBrk="1" hangingPunct="1">
                <a:buSzPct val="100000"/>
              </a:pPr>
              <a:t>11</a:t>
            </a:fld>
            <a:endParaRPr lang="en-US" altLang="en-US" sz="1200">
              <a:solidFill>
                <a:srgbClr val="000000"/>
              </a:solidFill>
            </a:endParaRPr>
          </a:p>
        </p:txBody>
      </p:sp>
      <p:sp>
        <p:nvSpPr>
          <p:cNvPr id="152579"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US" altLang="en-US" sz="1200">
                <a:solidFill>
                  <a:srgbClr val="000000"/>
                </a:solidFill>
              </a:rPr>
              <a:t>Slide </a:t>
            </a:r>
            <a:fld id="{D7F37867-C710-4016-9407-4BC2F94B0CBE}" type="slidenum">
              <a:rPr lang="en-US" altLang="en-US" sz="1200">
                <a:solidFill>
                  <a:srgbClr val="000000"/>
                </a:solidFill>
              </a:rPr>
              <a:pPr algn="ctr" eaLnBrk="1" hangingPunct="1">
                <a:buSzPct val="100000"/>
              </a:pPr>
              <a:t>11</a:t>
            </a:fld>
            <a:endParaRPr lang="en-US" altLang="en-US" sz="1200">
              <a:solidFill>
                <a:srgbClr val="000000"/>
              </a:solidFill>
            </a:endParaRPr>
          </a:p>
        </p:txBody>
      </p:sp>
      <p:sp>
        <p:nvSpPr>
          <p:cNvPr id="152580" name="Text Box 3"/>
          <p:cNvSpPr txBox="1">
            <a:spLocks noChangeArrowheads="1"/>
          </p:cNvSpPr>
          <p:nvPr/>
        </p:nvSpPr>
        <p:spPr bwMode="auto">
          <a:xfrm>
            <a:off x="762000" y="838200"/>
            <a:ext cx="77724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US" altLang="en-US" sz="3600">
                <a:solidFill>
                  <a:srgbClr val="000000"/>
                </a:solidFill>
              </a:rPr>
              <a:t>TG3f PAR Scope</a:t>
            </a:r>
          </a:p>
        </p:txBody>
      </p:sp>
      <p:sp>
        <p:nvSpPr>
          <p:cNvPr id="4"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defTabSz="449263">
              <a:buClr>
                <a:srgbClr val="000000"/>
              </a:buClr>
              <a:buSzPct val="100000"/>
              <a:buFont typeface="Times New Roman" charset="0"/>
              <a:buNone/>
              <a:defRPr/>
            </a:pPr>
            <a:r>
              <a:rPr lang="en-GB" altLang="en-US" sz="1200">
                <a:solidFill>
                  <a:srgbClr val="FFFFFF"/>
                </a:solidFill>
                <a:latin typeface="Times New Roman" charset="0"/>
                <a:ea typeface="ＭＳ Ｐゴシック" charset="-128"/>
              </a:rPr>
              <a:t>This amendment defines a PHY layer enabling the use of the 865-867 MHz band in India. The supported data rate should be at least 40 kbits per second and the typical Line of Sight (LOS) range should be on the order of 5 km using omni directional antennae. Included are any channel access and/or timing changes in the MAC necessary to support this PHY layer.</a:t>
            </a:r>
          </a:p>
        </p:txBody>
      </p:sp>
      <p:sp>
        <p:nvSpPr>
          <p:cNvPr id="152582" name="Rectangle 4"/>
          <p:cNvSpPr>
            <a:spLocks noChangeArrowheads="1"/>
          </p:cNvSpPr>
          <p:nvPr/>
        </p:nvSpPr>
        <p:spPr bwMode="auto">
          <a:xfrm>
            <a:off x="609600" y="1844675"/>
            <a:ext cx="8077200"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defTabSz="449263" eaLnBrk="1" hangingPunct="1">
              <a:buClr>
                <a:srgbClr val="FF000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800">
                <a:solidFill>
                  <a:srgbClr val="000000"/>
                </a:solidFill>
              </a:rPr>
              <a:t>5.2.b. Scope of the project: Extend the RF channelization of the millimeter wave PHY to allow for use of the spectrum up to 71 GHz.</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US" altLang="en-US" sz="1200">
                <a:solidFill>
                  <a:srgbClr val="000000"/>
                </a:solidFill>
              </a:rPr>
              <a:t>Slide </a:t>
            </a:r>
            <a:fld id="{D1FBF9AF-2815-4958-AE80-C0530047EA76}" type="slidenum">
              <a:rPr lang="en-US" altLang="en-US" sz="1200">
                <a:solidFill>
                  <a:srgbClr val="000000"/>
                </a:solidFill>
              </a:rPr>
              <a:pPr algn="ctr" eaLnBrk="1" hangingPunct="1">
                <a:buSzPct val="100000"/>
              </a:pPr>
              <a:t>12</a:t>
            </a:fld>
            <a:endParaRPr lang="en-US" altLang="en-US" sz="1200">
              <a:solidFill>
                <a:srgbClr val="000000"/>
              </a:solidFill>
            </a:endParaRPr>
          </a:p>
        </p:txBody>
      </p:sp>
      <p:sp>
        <p:nvSpPr>
          <p:cNvPr id="153603"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US" altLang="en-US" sz="1200">
                <a:solidFill>
                  <a:srgbClr val="000000"/>
                </a:solidFill>
              </a:rPr>
              <a:t>Slide </a:t>
            </a:r>
            <a:fld id="{C1FE0577-416D-492A-8D77-EEC3C7A525D1}" type="slidenum">
              <a:rPr lang="en-US" altLang="en-US" sz="1200">
                <a:solidFill>
                  <a:srgbClr val="000000"/>
                </a:solidFill>
              </a:rPr>
              <a:pPr algn="ctr" eaLnBrk="1" hangingPunct="1">
                <a:buSzPct val="100000"/>
              </a:pPr>
              <a:t>12</a:t>
            </a:fld>
            <a:endParaRPr lang="en-US" altLang="en-US" sz="1200">
              <a:solidFill>
                <a:srgbClr val="000000"/>
              </a:solidFill>
            </a:endParaRPr>
          </a:p>
        </p:txBody>
      </p:sp>
      <p:sp>
        <p:nvSpPr>
          <p:cNvPr id="153604" name="Text Box 3"/>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US" altLang="en-US" sz="3600">
                <a:solidFill>
                  <a:srgbClr val="000000"/>
                </a:solidFill>
              </a:rPr>
              <a:t>802.15.3 Purpose</a:t>
            </a:r>
          </a:p>
        </p:txBody>
      </p:sp>
      <p:sp>
        <p:nvSpPr>
          <p:cNvPr id="153605" name="Text Box 4"/>
          <p:cNvSpPr txBox="1">
            <a:spLocks noChangeArrowheads="1"/>
          </p:cNvSpPr>
          <p:nvPr/>
        </p:nvSpPr>
        <p:spPr bwMode="auto">
          <a:xfrm>
            <a:off x="381000" y="2209800"/>
            <a:ext cx="815340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defTabSz="4492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chemeClr val="tx1"/>
                </a:solidFill>
                <a:latin typeface="Times New Roman" pitchFamily="18" charset="0"/>
                <a:ea typeface="ＭＳ Ｐゴシック" pitchFamily="34" charset="-128"/>
              </a:defRPr>
            </a:lvl1pPr>
            <a:lvl2pPr marL="742950" indent="-285750" defTabSz="4492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chemeClr val="tx1"/>
                </a:solidFill>
                <a:latin typeface="Times New Roman" pitchFamily="18" charset="0"/>
                <a:ea typeface="ＭＳ Ｐゴシック" pitchFamily="34" charset="-128"/>
              </a:defRPr>
            </a:lvl2pPr>
            <a:lvl3pPr marL="1143000" indent="-228600" defTabSz="4492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chemeClr val="tx1"/>
                </a:solidFill>
                <a:latin typeface="Times New Roman" pitchFamily="18" charset="0"/>
                <a:ea typeface="ＭＳ Ｐゴシック" pitchFamily="34" charset="-128"/>
              </a:defRPr>
            </a:lvl3pPr>
            <a:lvl4pPr marL="1600200" indent="-228600" defTabSz="4492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chemeClr val="tx1"/>
                </a:solidFill>
                <a:latin typeface="Times New Roman" pitchFamily="18" charset="0"/>
                <a:ea typeface="ＭＳ Ｐゴシック" pitchFamily="34" charset="-128"/>
              </a:defRPr>
            </a:lvl4pPr>
            <a:lvl5pPr marL="2057400" indent="-228600" defTabSz="4492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chemeClr val="tx1"/>
                </a:solidFill>
                <a:latin typeface="Times New Roman" pitchFamily="18" charset="0"/>
                <a:ea typeface="ＭＳ Ｐゴシック" pitchFamily="34" charset="-128"/>
              </a:defRPr>
            </a:lvl9pPr>
          </a:lstStyle>
          <a:p>
            <a:pPr eaLnBrk="1" hangingPunct="1">
              <a:spcBef>
                <a:spcPts val="400"/>
              </a:spcBef>
              <a:buSzPct val="100000"/>
            </a:pPr>
            <a:r>
              <a:rPr lang="en-US" altLang="en-US" sz="2400">
                <a:solidFill>
                  <a:srgbClr val="000000"/>
                </a:solidFill>
                <a:cs typeface="Times New Roman" pitchFamily="18" charset="0"/>
              </a:rPr>
              <a:t>The purpose of this standard is to provide for low complexity, low cost, low power consumption, and high data rate wireless connectivity among devices that support a variety of applications such as a set of consumer multimedia industry needs, wireless switched point-to-point applications in data centers, wireless backhaul/fronthaul intra-device communications, and a wide variety of additional use cases such as rapid large multimedia data downloads and file exchanges between two devices in close proximity, including between mobile devices and stationary devices (kiosks, ticket gates, etc.), and/or wireless data storage devices.</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US" altLang="en-US" sz="1200">
                <a:solidFill>
                  <a:srgbClr val="000000"/>
                </a:solidFill>
              </a:rPr>
              <a:t>Slide </a:t>
            </a:r>
            <a:fld id="{B805294C-2659-40FE-949B-05681B74BE89}" type="slidenum">
              <a:rPr lang="en-US" altLang="en-US" sz="1200">
                <a:solidFill>
                  <a:srgbClr val="000000"/>
                </a:solidFill>
              </a:rPr>
              <a:pPr algn="ctr" eaLnBrk="1" hangingPunct="1">
                <a:buSzPct val="100000"/>
              </a:pPr>
              <a:t>13</a:t>
            </a:fld>
            <a:endParaRPr lang="en-US" altLang="en-US" sz="1200">
              <a:solidFill>
                <a:srgbClr val="000000"/>
              </a:solidFill>
            </a:endParaRPr>
          </a:p>
        </p:txBody>
      </p:sp>
      <p:sp>
        <p:nvSpPr>
          <p:cNvPr id="154627"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US" altLang="en-US" sz="1200">
                <a:solidFill>
                  <a:srgbClr val="000000"/>
                </a:solidFill>
              </a:rPr>
              <a:t>Slide </a:t>
            </a:r>
            <a:fld id="{8C13DE7B-169E-4DA9-BAA7-6D70A5F24C9B}" type="slidenum">
              <a:rPr lang="en-US" altLang="en-US" sz="1200">
                <a:solidFill>
                  <a:srgbClr val="000000"/>
                </a:solidFill>
              </a:rPr>
              <a:pPr algn="ctr" eaLnBrk="1" hangingPunct="1">
                <a:buSzPct val="100000"/>
              </a:pPr>
              <a:t>13</a:t>
            </a:fld>
            <a:endParaRPr lang="en-US" altLang="en-US" sz="1200">
              <a:solidFill>
                <a:srgbClr val="000000"/>
              </a:solidFill>
            </a:endParaRPr>
          </a:p>
        </p:txBody>
      </p:sp>
      <p:sp>
        <p:nvSpPr>
          <p:cNvPr id="154628" name="Text Box 3"/>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US" altLang="en-US" sz="4000">
                <a:solidFill>
                  <a:srgbClr val="000000"/>
                </a:solidFill>
              </a:rPr>
              <a:t>TG3f Officers</a:t>
            </a:r>
          </a:p>
        </p:txBody>
      </p:sp>
      <p:sp>
        <p:nvSpPr>
          <p:cNvPr id="154629" name="Text Box 4"/>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defTabSz="449263">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chemeClr val="tx1"/>
                </a:solidFill>
                <a:latin typeface="Times New Roman" pitchFamily="18" charset="0"/>
                <a:ea typeface="ＭＳ Ｐゴシック" pitchFamily="34" charset="-128"/>
              </a:defRPr>
            </a:lvl1pPr>
            <a:lvl2pPr marL="742950" indent="-285750" defTabSz="449263">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chemeClr val="tx1"/>
                </a:solidFill>
                <a:latin typeface="Times New Roman" pitchFamily="18" charset="0"/>
                <a:ea typeface="ＭＳ Ｐゴシック" pitchFamily="34" charset="-128"/>
              </a:defRPr>
            </a:lvl2pPr>
            <a:lvl3pPr marL="1143000" indent="-228600" defTabSz="449263">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chemeClr val="tx1"/>
                </a:solidFill>
                <a:latin typeface="Times New Roman" pitchFamily="18" charset="0"/>
                <a:ea typeface="ＭＳ Ｐゴシック" pitchFamily="34" charset="-128"/>
              </a:defRPr>
            </a:lvl3pPr>
            <a:lvl4pPr marL="1600200" indent="-228600" defTabSz="449263">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chemeClr val="tx1"/>
                </a:solidFill>
                <a:latin typeface="Times New Roman" pitchFamily="18" charset="0"/>
                <a:ea typeface="ＭＳ Ｐゴシック" pitchFamily="34" charset="-128"/>
              </a:defRPr>
            </a:lvl4pPr>
            <a:lvl5pPr marL="2057400" indent="-228600" defTabSz="449263">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chemeClr val="tx1"/>
                </a:solidFill>
                <a:latin typeface="Times New Roman" pitchFamily="18" charset="0"/>
                <a:ea typeface="ＭＳ Ｐゴシック" pitchFamily="34" charset="-128"/>
              </a:defRPr>
            </a:lvl9pPr>
          </a:lstStyle>
          <a:p>
            <a:pPr eaLnBrk="1" hangingPunct="1">
              <a:lnSpc>
                <a:spcPct val="80000"/>
              </a:lnSpc>
              <a:spcBef>
                <a:spcPts val="500"/>
              </a:spcBef>
              <a:buSzPct val="100000"/>
            </a:pPr>
            <a:r>
              <a:rPr lang="en-US" altLang="en-US" sz="2000">
                <a:solidFill>
                  <a:srgbClr val="000000"/>
                </a:solidFill>
              </a:rPr>
              <a:t>Chair:		Benjamin A. Rolfe, Blind Creek Associates</a:t>
            </a:r>
          </a:p>
          <a:p>
            <a:pPr eaLnBrk="1" hangingPunct="1">
              <a:lnSpc>
                <a:spcPct val="80000"/>
              </a:lnSpc>
              <a:spcBef>
                <a:spcPts val="500"/>
              </a:spcBef>
              <a:buSzPct val="100000"/>
            </a:pPr>
            <a:endParaRPr lang="en-US" altLang="en-US" sz="2000">
              <a:solidFill>
                <a:srgbClr val="000000"/>
              </a:solidFill>
            </a:endParaRPr>
          </a:p>
          <a:p>
            <a:pPr eaLnBrk="1" hangingPunct="1">
              <a:lnSpc>
                <a:spcPct val="80000"/>
              </a:lnSpc>
              <a:spcBef>
                <a:spcPts val="500"/>
              </a:spcBef>
              <a:buSzPct val="100000"/>
            </a:pPr>
            <a:r>
              <a:rPr lang="en-US" altLang="en-US" sz="2000">
                <a:solidFill>
                  <a:srgbClr val="000000"/>
                </a:solidFill>
              </a:rPr>
              <a:t>Editor:		Benjamin Rolfe (Blind Creek Associates)</a:t>
            </a:r>
          </a:p>
          <a:p>
            <a:pPr eaLnBrk="1" hangingPunct="1">
              <a:lnSpc>
                <a:spcPct val="80000"/>
              </a:lnSpc>
              <a:spcBef>
                <a:spcPts val="500"/>
              </a:spcBef>
              <a:buSzPct val="100000"/>
            </a:pPr>
            <a:r>
              <a:rPr lang="en-US" altLang="en-US" sz="2000">
                <a:solidFill>
                  <a:srgbClr val="000000"/>
                </a:solidFill>
              </a:rPr>
              <a:t>			</a:t>
            </a:r>
          </a:p>
          <a:p>
            <a:pPr eaLnBrk="1" hangingPunct="1">
              <a:lnSpc>
                <a:spcPct val="80000"/>
              </a:lnSpc>
              <a:spcBef>
                <a:spcPts val="500"/>
              </a:spcBef>
              <a:buSzPct val="100000"/>
            </a:pPr>
            <a:r>
              <a:rPr lang="en-US" altLang="en-US" sz="2000">
                <a:solidFill>
                  <a:srgbClr val="000000"/>
                </a:solidFill>
              </a:rPr>
              <a:t>Secretary:	To Be Announced</a:t>
            </a:r>
          </a:p>
          <a:p>
            <a:pPr eaLnBrk="1" hangingPunct="1">
              <a:lnSpc>
                <a:spcPct val="80000"/>
              </a:lnSpc>
              <a:spcBef>
                <a:spcPts val="500"/>
              </a:spcBef>
              <a:buSzPct val="100000"/>
            </a:pPr>
            <a:endParaRPr lang="en-US" altLang="en-US" sz="200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US" altLang="en-US" sz="1200">
                <a:solidFill>
                  <a:srgbClr val="000000"/>
                </a:solidFill>
              </a:rPr>
              <a:t>Slide </a:t>
            </a:r>
            <a:fld id="{ABE27506-2758-4FAA-9A2E-03C97DE95E99}" type="slidenum">
              <a:rPr lang="en-US" altLang="en-US" sz="1200">
                <a:solidFill>
                  <a:srgbClr val="000000"/>
                </a:solidFill>
              </a:rPr>
              <a:pPr algn="ctr" eaLnBrk="1" hangingPunct="1">
                <a:buSzPct val="100000"/>
              </a:pPr>
              <a:t>14</a:t>
            </a:fld>
            <a:endParaRPr lang="en-US" altLang="en-US" sz="1200">
              <a:solidFill>
                <a:srgbClr val="000000"/>
              </a:solidFill>
            </a:endParaRPr>
          </a:p>
        </p:txBody>
      </p:sp>
      <p:sp>
        <p:nvSpPr>
          <p:cNvPr id="155651"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US" altLang="en-US" sz="1200">
                <a:solidFill>
                  <a:srgbClr val="000000"/>
                </a:solidFill>
              </a:rPr>
              <a:t>Slide </a:t>
            </a:r>
            <a:fld id="{37E68D76-0E58-47CD-B018-335155DA696B}" type="slidenum">
              <a:rPr lang="en-US" altLang="en-US" sz="1200">
                <a:solidFill>
                  <a:srgbClr val="000000"/>
                </a:solidFill>
              </a:rPr>
              <a:pPr algn="ctr" eaLnBrk="1" hangingPunct="1">
                <a:buSzPct val="100000"/>
              </a:pPr>
              <a:t>14</a:t>
            </a:fld>
            <a:endParaRPr lang="en-US" altLang="en-US" sz="1200">
              <a:solidFill>
                <a:srgbClr val="000000"/>
              </a:solidFill>
            </a:endParaRPr>
          </a:p>
        </p:txBody>
      </p:sp>
      <p:sp>
        <p:nvSpPr>
          <p:cNvPr id="155652" name="Text Box 3"/>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GB" altLang="en-US" sz="4000">
                <a:solidFill>
                  <a:srgbClr val="000000"/>
                </a:solidFill>
              </a:rPr>
              <a:t>Meeting Goals</a:t>
            </a:r>
          </a:p>
        </p:txBody>
      </p:sp>
      <p:sp>
        <p:nvSpPr>
          <p:cNvPr id="12293" name="Rectangle 4"/>
          <p:cNvSpPr>
            <a:spLocks noChangeArrowheads="1"/>
          </p:cNvSpPr>
          <p:nvPr/>
        </p:nvSpPr>
        <p:spPr bwMode="auto">
          <a:xfrm>
            <a:off x="609600" y="1524000"/>
            <a:ext cx="8077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defTabSz="449263" eaLnBrk="1" hangingPunct="1">
              <a:buClr>
                <a:srgbClr val="FF0000"/>
              </a:buClr>
              <a:buSzPct val="100000"/>
              <a:buFont typeface="Wingdings" panose="05000000000000000000" pitchFamily="2" charset="2"/>
              <a:buChar char=""/>
              <a:defRPr/>
            </a:pPr>
            <a:r>
              <a:rPr lang="en-GB" altLang="en-US" sz="2800" dirty="0" smtClean="0">
                <a:solidFill>
                  <a:srgbClr val="000000"/>
                </a:solidFill>
              </a:rPr>
              <a:t>Review Status</a:t>
            </a:r>
          </a:p>
          <a:p>
            <a:pPr defTabSz="449263" eaLnBrk="1" hangingPunct="1">
              <a:buClr>
                <a:srgbClr val="FF0000"/>
              </a:buClr>
              <a:buSzPct val="100000"/>
              <a:buFont typeface="Wingdings" panose="05000000000000000000" pitchFamily="2" charset="2"/>
              <a:buChar char=""/>
              <a:defRPr/>
            </a:pPr>
            <a:r>
              <a:rPr lang="en-GB" altLang="en-US" sz="2800" dirty="0" smtClean="0">
                <a:solidFill>
                  <a:srgbClr val="000000"/>
                </a:solidFill>
              </a:rPr>
              <a:t>Prepare necessary working group motions</a:t>
            </a:r>
            <a:endParaRPr lang="en-GB" altLang="en-US" sz="2400" dirty="0" smtClean="0">
              <a:solidFill>
                <a:srgbClr val="000000"/>
              </a:solidFill>
            </a:endParaRPr>
          </a:p>
          <a:p>
            <a:pPr defTabSz="449263" eaLnBrk="1" hangingPunct="1">
              <a:buClr>
                <a:srgbClr val="FF0000"/>
              </a:buClr>
              <a:buSzPct val="100000"/>
              <a:buFont typeface="Wingdings" panose="05000000000000000000" pitchFamily="2" charset="2"/>
              <a:buChar char=""/>
              <a:defRPr/>
            </a:pPr>
            <a:r>
              <a:rPr lang="en-GB" altLang="en-US" sz="2800" dirty="0" smtClean="0">
                <a:solidFill>
                  <a:srgbClr val="000000"/>
                </a:solidFill>
              </a:rPr>
              <a:t>Form BRC (just in case)</a:t>
            </a:r>
          </a:p>
          <a:p>
            <a:pPr marL="0" indent="0" defTabSz="449263" eaLnBrk="1" hangingPunct="1">
              <a:buClr>
                <a:srgbClr val="FF0000"/>
              </a:buClr>
              <a:buSzPct val="100000"/>
              <a:defRPr/>
            </a:pPr>
            <a:endParaRPr lang="en-GB" altLang="en-US" sz="2800" dirty="0" smtClean="0">
              <a:solidFill>
                <a:srgbClr val="000000"/>
              </a:solidFill>
            </a:endParaRPr>
          </a:p>
          <a:p>
            <a:pPr defTabSz="449263" eaLnBrk="1" hangingPunct="1">
              <a:buSzPct val="100000"/>
              <a:defRPr/>
            </a:pPr>
            <a:endParaRPr lang="en-GB" altLang="en-US" sz="2400" dirty="0" smtClean="0">
              <a:solidFill>
                <a:srgbClr val="000000"/>
              </a:solidFill>
            </a:endParaRPr>
          </a:p>
          <a:p>
            <a:pPr defTabSz="449263" eaLnBrk="1" hangingPunct="1">
              <a:buSzPct val="100000"/>
              <a:defRPr/>
            </a:pPr>
            <a:endParaRPr lang="en-GB" altLang="en-US" sz="2400" dirty="0" smtClean="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Text Box 1"/>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US" altLang="en-US" sz="1200">
                <a:solidFill>
                  <a:srgbClr val="000000"/>
                </a:solidFill>
              </a:rPr>
              <a:t>Slide </a:t>
            </a:r>
            <a:fld id="{4E48C1AC-61EB-4526-B579-50E606B1AEC1}" type="slidenum">
              <a:rPr lang="en-US" altLang="en-US" sz="1200">
                <a:solidFill>
                  <a:srgbClr val="000000"/>
                </a:solidFill>
              </a:rPr>
              <a:pPr algn="ctr" eaLnBrk="1" hangingPunct="1">
                <a:buSzPct val="100000"/>
              </a:pPr>
              <a:t>15</a:t>
            </a:fld>
            <a:endParaRPr lang="en-US" altLang="en-US" sz="1200">
              <a:solidFill>
                <a:srgbClr val="000000"/>
              </a:solidFill>
            </a:endParaRPr>
          </a:p>
        </p:txBody>
      </p:sp>
      <p:sp>
        <p:nvSpPr>
          <p:cNvPr id="156675" name="Text Box 2"/>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US" altLang="en-US" sz="1200">
                <a:solidFill>
                  <a:srgbClr val="000000"/>
                </a:solidFill>
              </a:rPr>
              <a:t>Slide </a:t>
            </a:r>
            <a:fld id="{030BF605-6A78-485B-9374-85A90BDA6BF1}" type="slidenum">
              <a:rPr lang="en-US" altLang="en-US" sz="1200">
                <a:solidFill>
                  <a:srgbClr val="000000"/>
                </a:solidFill>
              </a:rPr>
              <a:pPr algn="ctr" eaLnBrk="1" hangingPunct="1">
                <a:buSzPct val="100000"/>
              </a:pPr>
              <a:t>15</a:t>
            </a:fld>
            <a:endParaRPr lang="en-US" altLang="en-US" sz="1200">
              <a:solidFill>
                <a:srgbClr val="000000"/>
              </a:solidFill>
            </a:endParaRPr>
          </a:p>
        </p:txBody>
      </p:sp>
      <p:sp>
        <p:nvSpPr>
          <p:cNvPr id="156676" name="Text Box 3"/>
          <p:cNvSpPr txBox="1">
            <a:spLocks noChangeArrowheads="1"/>
          </p:cNvSpPr>
          <p:nvPr/>
        </p:nvSpPr>
        <p:spPr bwMode="auto">
          <a:xfrm>
            <a:off x="609600" y="1196975"/>
            <a:ext cx="7772400"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algn="ctr" eaLnBrk="1" hangingPunct="1">
              <a:buSzPct val="100000"/>
            </a:pPr>
            <a:r>
              <a:rPr lang="en-US" altLang="en-US">
                <a:solidFill>
                  <a:srgbClr val="000000"/>
                </a:solidFill>
              </a:rPr>
              <a:t>Approve Agenda</a:t>
            </a:r>
          </a:p>
          <a:p>
            <a:pPr algn="ctr" eaLnBrk="1" hangingPunct="1">
              <a:buSzPct val="100000"/>
            </a:pPr>
            <a:r>
              <a:rPr lang="en-US" altLang="en-US">
                <a:solidFill>
                  <a:srgbClr val="000000"/>
                </a:solidFill>
              </a:rPr>
              <a:t>15-17-0615-00-003f-tg3f-agenda-sept-2017</a:t>
            </a:r>
          </a:p>
        </p:txBody>
      </p:sp>
      <p:sp>
        <p:nvSpPr>
          <p:cNvPr id="156677" name="Rectangle 4"/>
          <p:cNvSpPr>
            <a:spLocks noChangeArrowheads="1"/>
          </p:cNvSpPr>
          <p:nvPr/>
        </p:nvSpPr>
        <p:spPr bwMode="auto">
          <a:xfrm>
            <a:off x="609600" y="20574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marL="533400" indent="-525463" defTabSz="449263" eaLnBrk="1" hangingPunct="1">
              <a:buSzPct val="10000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pPr>
            <a:endParaRPr lang="en-US" altLang="en-US" sz="2400" b="1">
              <a:solidFill>
                <a:srgbClr val="000000"/>
              </a:solidFill>
            </a:endParaRPr>
          </a:p>
          <a:p>
            <a:pPr marL="989013" lvl="1" indent="-525463" defTabSz="449263" eaLnBrk="1" hangingPunct="1">
              <a:buSzPct val="10000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pPr>
            <a:endParaRPr lang="en-US" altLang="en-US" sz="2400" b="1">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itle 1"/>
          <p:cNvSpPr>
            <a:spLocks noGrp="1"/>
          </p:cNvSpPr>
          <p:nvPr>
            <p:ph type="title"/>
          </p:nvPr>
        </p:nvSpPr>
        <p:spPr/>
        <p:txBody>
          <a:bodyPr/>
          <a:lstStyle/>
          <a:p>
            <a:r>
              <a:rPr lang="en-GB" altLang="en-US" smtClean="0"/>
              <a:t>Status</a:t>
            </a:r>
            <a:endParaRPr lang="en-US" altLang="en-US" smtClean="0"/>
          </a:p>
        </p:txBody>
      </p:sp>
      <p:sp>
        <p:nvSpPr>
          <p:cNvPr id="23555" name="Content Placeholder 2"/>
          <p:cNvSpPr>
            <a:spLocks noGrp="1"/>
          </p:cNvSpPr>
          <p:nvPr>
            <p:ph idx="1"/>
          </p:nvPr>
        </p:nvSpPr>
        <p:spPr/>
        <p:txBody>
          <a:bodyPr/>
          <a:lstStyle/>
          <a:p>
            <a:pPr marL="457200" indent="-457200">
              <a:buFont typeface="Arial" panose="020B0604020202020204" pitchFamily="34" charset="0"/>
              <a:buChar char="•"/>
              <a:defRPr/>
            </a:pPr>
            <a:r>
              <a:rPr lang="en-US" altLang="en-US" dirty="0" smtClean="0">
                <a:ea typeface="MS PGothic" panose="020B0600070205080204" pitchFamily="34" charset="-128"/>
              </a:rPr>
              <a:t>Achieved 100% </a:t>
            </a:r>
            <a:r>
              <a:rPr lang="en-US" dirty="0" smtClean="0">
                <a:ea typeface="MS PGothic" panose="020B0600070205080204" pitchFamily="34" charset="-128"/>
              </a:rPr>
              <a:t>Approval rate</a:t>
            </a:r>
          </a:p>
          <a:p>
            <a:pPr marL="457200" indent="-457200">
              <a:buFont typeface="Arial" panose="020B0604020202020204" pitchFamily="34" charset="0"/>
              <a:buChar char="•"/>
              <a:defRPr/>
            </a:pPr>
            <a:r>
              <a:rPr lang="en-US" dirty="0" smtClean="0">
                <a:ea typeface="MS PGothic" panose="020B0600070205080204" pitchFamily="34" charset="-128"/>
              </a:rPr>
              <a:t>Drafting completed</a:t>
            </a:r>
          </a:p>
          <a:p>
            <a:pPr marL="457200" indent="-457200">
              <a:buFont typeface="Arial" panose="020B0604020202020204" pitchFamily="34" charset="0"/>
              <a:buChar char="•"/>
              <a:defRPr/>
            </a:pPr>
            <a:r>
              <a:rPr lang="en-US" dirty="0" smtClean="0">
                <a:ea typeface="MS PGothic" panose="020B0600070205080204" pitchFamily="34" charset="-128"/>
              </a:rPr>
              <a:t>On </a:t>
            </a:r>
            <a:r>
              <a:rPr lang="en-US" dirty="0" err="1" smtClean="0">
                <a:ea typeface="MS PGothic" panose="020B0600070205080204" pitchFamily="34" charset="-128"/>
              </a:rPr>
              <a:t>RevCom</a:t>
            </a:r>
            <a:r>
              <a:rPr lang="en-US" dirty="0" smtClean="0">
                <a:ea typeface="MS PGothic" panose="020B0600070205080204" pitchFamily="34" charset="-128"/>
              </a:rPr>
              <a:t> agenda</a:t>
            </a:r>
          </a:p>
          <a:p>
            <a:pPr>
              <a:defRPr/>
            </a:pPr>
            <a:endParaRPr lang="en-US" altLang="en-US" dirty="0" smtClean="0">
              <a:ea typeface="MS PGothic" panose="020B0600070205080204" pitchFamily="34" charset="-128"/>
            </a:endParaRPr>
          </a:p>
          <a:p>
            <a:pPr>
              <a:defRPr/>
            </a:pPr>
            <a:endParaRPr lang="en-US" altLang="en-US" dirty="0" smtClean="0">
              <a:ea typeface="MS PGothic" panose="020B0600070205080204"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txBox="1">
            <a:spLocks noChangeArrowheads="1"/>
          </p:cNvSpPr>
          <p:nvPr/>
        </p:nvSpPr>
        <p:spPr bwMode="auto">
          <a:xfrm>
            <a:off x="685800" y="65087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49263">
              <a:defRPr sz="3200">
                <a:solidFill>
                  <a:schemeClr val="tx1"/>
                </a:solidFill>
                <a:latin typeface="Times New Roman" pitchFamily="18" charset="0"/>
                <a:ea typeface="ＭＳ Ｐゴシック" pitchFamily="34" charset="-128"/>
              </a:defRPr>
            </a:lvl1pPr>
            <a:lvl2pPr marL="742950" indent="-285750" defTabSz="449263">
              <a:defRPr sz="3200">
                <a:solidFill>
                  <a:schemeClr val="tx1"/>
                </a:solidFill>
                <a:latin typeface="Times New Roman" pitchFamily="18" charset="0"/>
                <a:ea typeface="ＭＳ Ｐゴシック" pitchFamily="34" charset="-128"/>
              </a:defRPr>
            </a:lvl2pPr>
            <a:lvl3pPr marL="1143000" indent="-228600" defTabSz="449263">
              <a:defRPr sz="3200">
                <a:solidFill>
                  <a:schemeClr val="tx1"/>
                </a:solidFill>
                <a:latin typeface="Times New Roman" pitchFamily="18" charset="0"/>
                <a:ea typeface="ＭＳ Ｐゴシック" pitchFamily="34" charset="-128"/>
              </a:defRPr>
            </a:lvl3pPr>
            <a:lvl4pPr marL="1600200" indent="-228600" defTabSz="449263">
              <a:defRPr sz="3200">
                <a:solidFill>
                  <a:schemeClr val="tx1"/>
                </a:solidFill>
                <a:latin typeface="Times New Roman" pitchFamily="18" charset="0"/>
                <a:ea typeface="ＭＳ Ｐゴシック" pitchFamily="34" charset="-128"/>
              </a:defRPr>
            </a:lvl4pPr>
            <a:lvl5pPr marL="2057400" indent="-228600" defTabSz="449263">
              <a:defRPr sz="3200">
                <a:solidFill>
                  <a:schemeClr val="tx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ctr"/>
            <a:r>
              <a:rPr lang="en-US" altLang="en-US" b="1">
                <a:solidFill>
                  <a:srgbClr val="000000"/>
                </a:solidFill>
              </a:rPr>
              <a:t>802.15.3f Sponsor Ballot History</a:t>
            </a:r>
            <a:endParaRPr lang="en-US" b="1">
              <a:solidFill>
                <a:srgbClr val="000000"/>
              </a:solidFill>
            </a:endParaRPr>
          </a:p>
        </p:txBody>
      </p:sp>
      <p:sp>
        <p:nvSpPr>
          <p:cNvPr id="8" name="Rectangle 2"/>
          <p:cNvSpPr>
            <a:spLocks noGrp="1" noChangeArrowheads="1"/>
          </p:cNvSpPr>
          <p:nvPr>
            <p:ph type="body" idx="1"/>
          </p:nvPr>
        </p:nvSpPr>
        <p:spPr>
          <a:xfrm>
            <a:off x="457200" y="1473200"/>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ea typeface="MS PGothic" panose="020B0600070205080204" pitchFamily="34" charset="-128"/>
              </a:rPr>
              <a:t>Initial Sponsor Ballot (P802.15.3f-D01)</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ea typeface="MS PGothic" panose="020B0600070205080204" pitchFamily="34" charset="-128"/>
              </a:rPr>
              <a:t>Opened: 03-Aug-2017 Closed: </a:t>
            </a:r>
            <a:r>
              <a:rPr lang="en-US" altLang="en-US" sz="2200" dirty="0">
                <a:ea typeface="MS PGothic" panose="020B0600070205080204" pitchFamily="34" charset="-128"/>
              </a:rPr>
              <a:t>02-Sept-2017 </a:t>
            </a:r>
            <a:endParaRPr lang="en-US" altLang="en-US" sz="2200" dirty="0" smtClean="0">
              <a:ea typeface="MS PGothic" panose="020B0600070205080204" pitchFamily="34" charset="-128"/>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ea typeface="MS PGothic" panose="020B0600070205080204" pitchFamily="34" charset="-128"/>
              </a:rPr>
              <a:t>100% approval</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ea typeface="MS PGothic" panose="020B0600070205080204" pitchFamily="34" charset="-128"/>
              </a:rPr>
              <a:t>6 comments from 2 commenters </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ea typeface="MS PGothic" panose="020B0600070205080204" pitchFamily="34" charset="-128"/>
              </a:rPr>
              <a:t>All editorial, will be “professionally edited”</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ea typeface="MS PGothic" panose="020B0600070205080204" pitchFamily="34" charset="-128"/>
              </a:rPr>
              <a:t>Sponsor </a:t>
            </a:r>
            <a:r>
              <a:rPr lang="en-US" altLang="en-US" sz="2200" dirty="0">
                <a:ea typeface="MS PGothic" panose="020B0600070205080204" pitchFamily="34" charset="-128"/>
              </a:rPr>
              <a:t>Ballot </a:t>
            </a:r>
            <a:r>
              <a:rPr lang="en-US" altLang="en-US" sz="2200" dirty="0" err="1">
                <a:ea typeface="MS PGothic" panose="020B0600070205080204" pitchFamily="34" charset="-128"/>
              </a:rPr>
              <a:t>Recirc</a:t>
            </a:r>
            <a:r>
              <a:rPr lang="en-US" altLang="en-US" sz="2200" dirty="0">
                <a:ea typeface="MS PGothic" panose="020B0600070205080204" pitchFamily="34" charset="-128"/>
              </a:rPr>
              <a:t> 1: (P802.15.3f-D01)</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ea typeface="MS PGothic" panose="020B0600070205080204" pitchFamily="34" charset="-128"/>
              </a:rPr>
              <a:t>Opened: </a:t>
            </a:r>
            <a:r>
              <a:rPr lang="en-US" altLang="en-US" sz="2200" dirty="0" smtClean="0">
                <a:ea typeface="MS PGothic" panose="020B0600070205080204" pitchFamily="34" charset="-128"/>
              </a:rPr>
              <a:t>28-Sept-2017 Closed</a:t>
            </a:r>
            <a:r>
              <a:rPr lang="en-US" altLang="en-US" sz="2200" dirty="0">
                <a:ea typeface="MS PGothic" panose="020B0600070205080204" pitchFamily="34" charset="-128"/>
              </a:rPr>
              <a:t>: </a:t>
            </a:r>
            <a:r>
              <a:rPr lang="en-US" altLang="en-US" sz="2200" dirty="0" smtClean="0">
                <a:ea typeface="MS PGothic" panose="020B0600070205080204" pitchFamily="34" charset="-128"/>
              </a:rPr>
              <a:t>08-Oct-2017</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ea typeface="MS PGothic" panose="020B0600070205080204" pitchFamily="34" charset="-128"/>
              </a:rPr>
              <a:t>1 comment from IEEE Editor “meets all editorial requirements”</a:t>
            </a:r>
          </a:p>
          <a:p>
            <a:pPr marL="382588"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600" dirty="0" smtClean="0">
                <a:ea typeface="MS PGothic" panose="020B0600070205080204" pitchFamily="34" charset="-128"/>
              </a:rPr>
              <a:t>Comment resolution database worksheet:</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1600" dirty="0">
                <a:ea typeface="MS PGothic" panose="020B0600070205080204" pitchFamily="34" charset="-128"/>
              </a:rPr>
              <a:t>https://mentor.ieee.org/802.15/dcn/17/15-17-0349-03-003f-consolidated-comment-spreadheet.xlsx</a:t>
            </a:r>
            <a:endParaRPr lang="en-US" altLang="en-US" sz="1600" dirty="0" smtClean="0">
              <a:ea typeface="MS PGothic" panose="020B0600070205080204" pitchFamily="34" charset="-128"/>
            </a:endParaRPr>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defTabSz="914400">
              <a:spcBef>
                <a:spcPct val="20000"/>
              </a:spcBef>
              <a:defRPr/>
            </a:pPr>
            <a:r>
              <a:rPr lang="en-US"/>
              <a:t>November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defTabSz="914400">
              <a:defRPr/>
            </a:pPr>
            <a:r>
              <a:rPr lang="en-US" altLang="en-US" sz="1200" dirty="0" smtClean="0">
                <a:solidFill>
                  <a:srgbClr val="000000"/>
                </a:solidFill>
                <a:latin typeface="Times New Roman" pitchFamily="18" charset="0"/>
              </a:rPr>
              <a:t>Benjamin Rolfe, Blind Creek Associates</a:t>
            </a:r>
            <a:endParaRPr lang="en-US" altLang="en-US" sz="1200" dirty="0">
              <a:solidFill>
                <a:srgbClr val="000000"/>
              </a:solidFill>
              <a:latin typeface="Times New Roman" pitchFamily="18" charset="0"/>
            </a:endParaRPr>
          </a:p>
        </p:txBody>
      </p:sp>
      <p:sp>
        <p:nvSpPr>
          <p:cNvPr id="2" name="Slide Number Placeholder 1"/>
          <p:cNvSpPr>
            <a:spLocks noGrp="1"/>
          </p:cNvSpPr>
          <p:nvPr>
            <p:ph type="sldNum" sz="quarter" idx="12"/>
          </p:nvPr>
        </p:nvSpPr>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itchFamily="34" charset="0"/>
                <a:ea typeface="ＭＳ Ｐゴシック"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itchFamily="34" charset="0"/>
                <a:ea typeface="ＭＳ Ｐゴシック"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itchFamily="34" charset="0"/>
                <a:ea typeface="ＭＳ Ｐゴシック"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34" charset="-128"/>
              </a:defRPr>
            </a:lvl5pPr>
            <a:lvl6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34" charset="-128"/>
              </a:defRPr>
            </a:lvl6pPr>
            <a:lvl7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34" charset="-128"/>
              </a:defRPr>
            </a:lvl7pPr>
            <a:lvl8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34" charset="-128"/>
              </a:defRPr>
            </a:lvl8pPr>
            <a:lvl9pPr>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34" charset="-128"/>
              </a:defRPr>
            </a:lvl9pPr>
          </a:lstStyle>
          <a:p>
            <a:pPr>
              <a:defRPr/>
            </a:pPr>
            <a:r>
              <a:rPr lang="en-US" altLang="en-US" sz="1200" smtClean="0">
                <a:latin typeface="Times New Roman" pitchFamily="18" charset="0"/>
              </a:rPr>
              <a:t>Slide </a:t>
            </a:r>
            <a:fld id="{78A8D0A4-475A-444A-AF98-93D6E72E1801}" type="slidenum">
              <a:rPr lang="en-US" altLang="en-US" sz="1200" smtClean="0">
                <a:latin typeface="Times New Roman" pitchFamily="18" charset="0"/>
              </a:rPr>
              <a:pPr>
                <a:defRPr/>
              </a:pPr>
              <a:t>17</a:t>
            </a:fld>
            <a:endParaRPr lang="en-US" altLang="en-US" sz="1200" smtClean="0">
              <a:latin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Title 1"/>
          <p:cNvSpPr>
            <a:spLocks noGrp="1"/>
          </p:cNvSpPr>
          <p:nvPr>
            <p:ph type="title"/>
          </p:nvPr>
        </p:nvSpPr>
        <p:spPr/>
        <p:txBody>
          <a:bodyPr/>
          <a:lstStyle/>
          <a:p>
            <a:r>
              <a:rPr lang="en-US" altLang="en-US" smtClean="0"/>
              <a:t>Next Steps</a:t>
            </a:r>
          </a:p>
        </p:txBody>
      </p:sp>
      <p:sp>
        <p:nvSpPr>
          <p:cNvPr id="159747" name="Content Placeholder 2"/>
          <p:cNvSpPr>
            <a:spLocks noGrp="1"/>
          </p:cNvSpPr>
          <p:nvPr>
            <p:ph idx="1"/>
          </p:nvPr>
        </p:nvSpPr>
        <p:spPr/>
        <p:txBody>
          <a:bodyPr/>
          <a:lstStyle/>
          <a:p>
            <a:pPr marL="457200" indent="-457200">
              <a:buFont typeface="Arial" pitchFamily="34" charset="0"/>
              <a:buChar char="•"/>
            </a:pPr>
            <a:r>
              <a:rPr lang="en-US" altLang="en-US" smtClean="0"/>
              <a:t>Working group approval to ask EC to forward to RevCom</a:t>
            </a:r>
          </a:p>
          <a:p>
            <a:pPr marL="457200" indent="-457200">
              <a:buFont typeface="Arial" pitchFamily="34" charset="0"/>
              <a:buChar char="•"/>
            </a:pPr>
            <a:r>
              <a:rPr lang="en-US" altLang="en-US" smtClean="0"/>
              <a:t>EC approval to forward to RevCom</a:t>
            </a:r>
          </a:p>
          <a:p>
            <a:pPr marL="857250" lvl="1" indent="-457200">
              <a:buFont typeface="Arial" pitchFamily="34" charset="0"/>
              <a:buChar char="•"/>
            </a:pPr>
            <a:r>
              <a:rPr lang="en-US" altLang="en-US" smtClean="0"/>
              <a:t>Motion at closing plenary</a:t>
            </a:r>
          </a:p>
          <a:p>
            <a:pPr marL="857250" lvl="1" indent="-457200">
              <a:buFont typeface="Arial" pitchFamily="34" charset="0"/>
              <a:buChar char="•"/>
            </a:pPr>
            <a:r>
              <a:rPr lang="en-US" altLang="en-US" smtClean="0"/>
              <a:t>Bob to take to the EC</a:t>
            </a:r>
          </a:p>
          <a:p>
            <a:pPr marL="457200" indent="-457200">
              <a:buFont typeface="Arial" pitchFamily="34" charset="0"/>
              <a:buChar char="•"/>
            </a:pPr>
            <a:r>
              <a:rPr lang="en-US" altLang="en-US" smtClean="0"/>
              <a:t>Form BRC</a:t>
            </a:r>
          </a:p>
          <a:p>
            <a:pPr marL="857250" lvl="1" indent="-457200">
              <a:buFont typeface="Arial" pitchFamily="34" charset="0"/>
              <a:buChar char="•"/>
            </a:pPr>
            <a:r>
              <a:rPr lang="en-US" altLang="en-US" smtClean="0"/>
              <a:t>Just in case needed to handle RevCom comments</a:t>
            </a:r>
          </a:p>
          <a:p>
            <a:pPr marL="857250" lvl="1" indent="-457200">
              <a:buFont typeface="Arial" pitchFamily="34" charset="0"/>
              <a:buChar char="•"/>
            </a:pPr>
            <a:endParaRPr lang="en-US" altLang="en-US" smtClean="0"/>
          </a:p>
          <a:p>
            <a:pPr marL="857250" lvl="1" indent="-457200">
              <a:buFont typeface="Arial" pitchFamily="34" charset="0"/>
              <a:buChar char="•"/>
            </a:pPr>
            <a:endParaRPr lang="en-US" altLang="en-US" smtClean="0"/>
          </a:p>
          <a:p>
            <a:pPr marL="457200" indent="-457200">
              <a:buFont typeface="Arial" pitchFamily="34" charset="0"/>
              <a:buChar char="•"/>
            </a:pPr>
            <a:endParaRPr lang="en-US" alt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Title 1"/>
          <p:cNvSpPr>
            <a:spLocks noGrp="1"/>
          </p:cNvSpPr>
          <p:nvPr>
            <p:ph type="title"/>
          </p:nvPr>
        </p:nvSpPr>
        <p:spPr/>
        <p:txBody>
          <a:bodyPr/>
          <a:lstStyle/>
          <a:p>
            <a:r>
              <a:rPr lang="en-US" altLang="en-US" smtClean="0"/>
              <a:t>Working Group Motion</a:t>
            </a:r>
          </a:p>
        </p:txBody>
      </p:sp>
      <p:sp>
        <p:nvSpPr>
          <p:cNvPr id="160771" name="Content Placeholder 2"/>
          <p:cNvSpPr>
            <a:spLocks noGrp="1"/>
          </p:cNvSpPr>
          <p:nvPr>
            <p:ph idx="1"/>
          </p:nvPr>
        </p:nvSpPr>
        <p:spPr/>
        <p:txBody>
          <a:bodyPr/>
          <a:lstStyle/>
          <a:p>
            <a:r>
              <a:rPr lang="en-US" altLang="en-US" i="1" smtClean="0"/>
              <a:t>Motion: that 802.15 WG has reviewed and approves the CSD 15-17-0049-01-0000 and requests unconditional approval from the EC to submit </a:t>
            </a:r>
            <a:r>
              <a:rPr lang="en-US" altLang="en-US" smtClean="0"/>
              <a:t>P802.15.3f</a:t>
            </a:r>
            <a:r>
              <a:rPr lang="en-US" altLang="en-US" i="1" smtClean="0"/>
              <a:t>-D01 to RevCom</a:t>
            </a:r>
            <a:endParaRPr lang="en-US" altLang="en-US" smtClean="0"/>
          </a:p>
        </p:txBody>
      </p:sp>
      <p:sp>
        <p:nvSpPr>
          <p:cNvPr id="160772" name="Rectangle 1"/>
          <p:cNvSpPr>
            <a:spLocks noChangeArrowheads="1"/>
          </p:cNvSpPr>
          <p:nvPr/>
        </p:nvSpPr>
        <p:spPr bwMode="auto">
          <a:xfrm>
            <a:off x="3749675" y="3290888"/>
            <a:ext cx="1644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defTabSz="449263"/>
            <a:r>
              <a:rPr lang="en-US" altLang="en-US" sz="1200">
                <a:solidFill>
                  <a:srgbClr val="FFFFFF"/>
                </a:solidFill>
              </a:rPr>
              <a:t>Working Group Motion</a:t>
            </a:r>
          </a:p>
        </p:txBody>
      </p:sp>
      <p:sp>
        <p:nvSpPr>
          <p:cNvPr id="160773" name="Rectangle 2"/>
          <p:cNvSpPr>
            <a:spLocks noChangeArrowheads="1"/>
          </p:cNvSpPr>
          <p:nvPr/>
        </p:nvSpPr>
        <p:spPr bwMode="auto">
          <a:xfrm>
            <a:off x="3749675" y="3290888"/>
            <a:ext cx="1644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defTabSz="449263"/>
            <a:r>
              <a:rPr lang="en-US" altLang="en-US" sz="1200">
                <a:solidFill>
                  <a:srgbClr val="FFFFFF"/>
                </a:solidFill>
              </a:rPr>
              <a:t>Working Group Motion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2017</a:t>
            </a:r>
          </a:p>
        </p:txBody>
      </p:sp>
      <p:sp>
        <p:nvSpPr>
          <p:cNvPr id="3075"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3076"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F19E5BD1-53F5-40C4-9CE3-943FEC04D9ED}" type="slidenum">
              <a:rPr lang="en-US" sz="1200" smtClean="0"/>
              <a:pPr>
                <a:defRPr/>
              </a:pPr>
              <a:t>2</a:t>
            </a:fld>
            <a:endParaRPr lang="en-US" sz="1200" smtClean="0"/>
          </a:p>
        </p:txBody>
      </p:sp>
      <p:sp>
        <p:nvSpPr>
          <p:cNvPr id="3077" name="Rectangle 1026"/>
          <p:cNvSpPr>
            <a:spLocks noChangeArrowheads="1"/>
          </p:cNvSpPr>
          <p:nvPr/>
        </p:nvSpPr>
        <p:spPr bwMode="auto">
          <a:xfrm>
            <a:off x="152400" y="838200"/>
            <a:ext cx="4572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a:solidFill>
                  <a:schemeClr val="tx2"/>
                </a:solidFill>
                <a:latin typeface="Times New Roman" charset="0"/>
                <a:ea typeface="ＭＳ Ｐゴシック" charset="0"/>
              </a:rPr>
              <a:t>802.15 Organization Chart</a:t>
            </a:r>
          </a:p>
        </p:txBody>
      </p:sp>
      <p:cxnSp>
        <p:nvCxnSpPr>
          <p:cNvPr id="143366" name="_s1028"/>
          <p:cNvCxnSpPr>
            <a:cxnSpLocks noChangeShapeType="1"/>
            <a:stCxn id="3105" idx="0"/>
          </p:cNvCxnSpPr>
          <p:nvPr/>
        </p:nvCxnSpPr>
        <p:spPr bwMode="auto">
          <a:xfrm>
            <a:off x="7623175" y="1701800"/>
            <a:ext cx="30163" cy="0"/>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143367" name="_s1029"/>
          <p:cNvCxnSpPr>
            <a:cxnSpLocks noChangeShapeType="1"/>
            <a:stCxn id="3104" idx="3"/>
            <a:endCxn id="143379" idx="2"/>
          </p:cNvCxnSpPr>
          <p:nvPr/>
        </p:nvCxnSpPr>
        <p:spPr bwMode="auto">
          <a:xfrm flipV="1">
            <a:off x="2559050" y="3297238"/>
            <a:ext cx="358775" cy="28463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43368" name="_s1030"/>
          <p:cNvCxnSpPr>
            <a:cxnSpLocks noChangeShapeType="1"/>
            <a:stCxn id="3103" idx="1"/>
            <a:endCxn id="143379" idx="2"/>
          </p:cNvCxnSpPr>
          <p:nvPr/>
        </p:nvCxnSpPr>
        <p:spPr bwMode="auto">
          <a:xfrm rot="10800000">
            <a:off x="2917825" y="3297238"/>
            <a:ext cx="368300" cy="41275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43369" name="_s1032"/>
          <p:cNvCxnSpPr>
            <a:cxnSpLocks noChangeShapeType="1"/>
          </p:cNvCxnSpPr>
          <p:nvPr/>
        </p:nvCxnSpPr>
        <p:spPr bwMode="auto">
          <a:xfrm rot="10800000">
            <a:off x="2916238" y="3276600"/>
            <a:ext cx="379412" cy="17621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43370" name="_s1034"/>
          <p:cNvCxnSpPr>
            <a:cxnSpLocks noChangeShapeType="1"/>
          </p:cNvCxnSpPr>
          <p:nvPr/>
        </p:nvCxnSpPr>
        <p:spPr bwMode="auto">
          <a:xfrm rot="10800000">
            <a:off x="6061075" y="1550988"/>
            <a:ext cx="368300" cy="88741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43371" name="_s1035"/>
          <p:cNvCxnSpPr>
            <a:cxnSpLocks noChangeShapeType="1"/>
          </p:cNvCxnSpPr>
          <p:nvPr/>
        </p:nvCxnSpPr>
        <p:spPr bwMode="auto">
          <a:xfrm rot="10800000">
            <a:off x="2916238" y="4506913"/>
            <a:ext cx="355600" cy="11715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43372" name="_s1036"/>
          <p:cNvCxnSpPr>
            <a:cxnSpLocks noChangeShapeType="1"/>
            <a:endCxn id="143379" idx="2"/>
          </p:cNvCxnSpPr>
          <p:nvPr/>
        </p:nvCxnSpPr>
        <p:spPr bwMode="auto">
          <a:xfrm flipV="1">
            <a:off x="2557463" y="32972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43373" name="_s1037"/>
          <p:cNvCxnSpPr>
            <a:cxnSpLocks noChangeShapeType="1"/>
          </p:cNvCxnSpPr>
          <p:nvPr/>
        </p:nvCxnSpPr>
        <p:spPr bwMode="auto">
          <a:xfrm rot="10800000">
            <a:off x="2916238" y="3886200"/>
            <a:ext cx="360362" cy="5429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43374" name="_s1038"/>
          <p:cNvCxnSpPr>
            <a:cxnSpLocks noChangeShapeType="1"/>
          </p:cNvCxnSpPr>
          <p:nvPr/>
        </p:nvCxnSpPr>
        <p:spPr bwMode="auto">
          <a:xfrm flipV="1">
            <a:off x="2559050" y="3378200"/>
            <a:ext cx="358775" cy="27717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43375" name="_s1039"/>
          <p:cNvCxnSpPr>
            <a:cxnSpLocks noChangeShapeType="1"/>
            <a:stCxn id="3097" idx="3"/>
            <a:endCxn id="143378" idx="2"/>
          </p:cNvCxnSpPr>
          <p:nvPr/>
        </p:nvCxnSpPr>
        <p:spPr bwMode="auto">
          <a:xfrm flipV="1">
            <a:off x="5703888" y="1560513"/>
            <a:ext cx="357187" cy="10810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43376" name="_s1041"/>
          <p:cNvCxnSpPr>
            <a:cxnSpLocks noChangeShapeType="1"/>
            <a:stCxn id="143380" idx="3"/>
            <a:endCxn id="143378" idx="2"/>
          </p:cNvCxnSpPr>
          <p:nvPr/>
        </p:nvCxnSpPr>
        <p:spPr bwMode="auto">
          <a:xfrm flipV="1">
            <a:off x="5705475" y="1560513"/>
            <a:ext cx="355600" cy="3762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43377" name="_s1042"/>
          <p:cNvCxnSpPr>
            <a:cxnSpLocks noChangeShapeType="1"/>
          </p:cNvCxnSpPr>
          <p:nvPr/>
        </p:nvCxnSpPr>
        <p:spPr bwMode="auto">
          <a:xfrm flipV="1">
            <a:off x="4100513" y="1820863"/>
            <a:ext cx="1960562" cy="1303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143378" name="_s1043"/>
          <p:cNvSpPr>
            <a:spLocks noChangeArrowheads="1"/>
          </p:cNvSpPr>
          <p:nvPr/>
        </p:nvSpPr>
        <p:spPr bwMode="auto">
          <a:xfrm>
            <a:off x="4895850" y="762000"/>
            <a:ext cx="2328863" cy="7826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802.15WG Chair</a:t>
            </a:r>
          </a:p>
          <a:p>
            <a:pPr algn="ctr"/>
            <a:r>
              <a:rPr lang="en-US" sz="900" b="1"/>
              <a:t>Bob Heile, Wi-SUN Alliance</a:t>
            </a:r>
          </a:p>
          <a:p>
            <a:pPr algn="ctr"/>
            <a:r>
              <a:rPr lang="en-US" sz="900" b="1"/>
              <a:t>802.15 Vice Chairs</a:t>
            </a:r>
          </a:p>
          <a:p>
            <a:pPr algn="ctr"/>
            <a:r>
              <a:rPr lang="en-US" sz="900" b="1"/>
              <a:t>Rick Alfvin, Linespeed</a:t>
            </a:r>
          </a:p>
          <a:p>
            <a:pPr algn="ctr"/>
            <a:r>
              <a:rPr lang="en-US" sz="900" b="1"/>
              <a:t>Pat Kinney, Kinney Consulting</a:t>
            </a:r>
          </a:p>
        </p:txBody>
      </p:sp>
      <p:sp>
        <p:nvSpPr>
          <p:cNvPr id="143379" name="_s1044"/>
          <p:cNvSpPr>
            <a:spLocks noChangeArrowheads="1"/>
          </p:cNvSpPr>
          <p:nvPr/>
        </p:nvSpPr>
        <p:spPr bwMode="auto">
          <a:xfrm>
            <a:off x="1752600"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a:t>Task Groups</a:t>
            </a:r>
          </a:p>
        </p:txBody>
      </p:sp>
      <p:sp>
        <p:nvSpPr>
          <p:cNvPr id="143380" name="_s1045"/>
          <p:cNvSpPr>
            <a:spLocks noChangeArrowheads="1"/>
          </p:cNvSpPr>
          <p:nvPr/>
        </p:nvSpPr>
        <p:spPr bwMode="auto">
          <a:xfrm>
            <a:off x="3351213" y="1624013"/>
            <a:ext cx="2335212" cy="6254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Secretary</a:t>
            </a:r>
          </a:p>
          <a:p>
            <a:pPr algn="ctr"/>
            <a:r>
              <a:rPr lang="en-US" sz="900" b="1"/>
              <a:t>Pat Kinney, Kinney Consulting</a:t>
            </a:r>
          </a:p>
          <a:p>
            <a:pPr algn="ctr"/>
            <a:r>
              <a:rPr lang="en-US" sz="900" b="1"/>
              <a:t>Assistant Secretary</a:t>
            </a:r>
          </a:p>
          <a:p>
            <a:pPr algn="ctr"/>
            <a:r>
              <a:rPr lang="en-US" sz="900" b="1"/>
              <a:t>Mike McInnis, Boeing</a:t>
            </a:r>
          </a:p>
        </p:txBody>
      </p:sp>
      <p:sp>
        <p:nvSpPr>
          <p:cNvPr id="3097" name="_s1047"/>
          <p:cNvSpPr>
            <a:spLocks noChangeArrowheads="1"/>
          </p:cNvSpPr>
          <p:nvPr/>
        </p:nvSpPr>
        <p:spPr bwMode="auto">
          <a:xfrm>
            <a:off x="3351213" y="2406650"/>
            <a:ext cx="2333625"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a:t>
            </a:r>
            <a:r>
              <a:rPr lang="en-US" sz="1050" b="1" dirty="0" err="1"/>
              <a:t>Gilb</a:t>
            </a:r>
            <a:endParaRPr lang="en-US" sz="1050" b="1" dirty="0"/>
          </a:p>
        </p:txBody>
      </p:sp>
      <p:sp>
        <p:nvSpPr>
          <p:cNvPr id="143382" name="_s1049"/>
          <p:cNvSpPr>
            <a:spLocks noChangeArrowheads="1"/>
          </p:cNvSpPr>
          <p:nvPr/>
        </p:nvSpPr>
        <p:spPr bwMode="auto">
          <a:xfrm>
            <a:off x="3276600" y="4149725"/>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TG8 Peer Aware Commun</a:t>
            </a:r>
            <a:r>
              <a:rPr lang="en-US" sz="1000" b="1">
                <a:solidFill>
                  <a:srgbClr val="FF0000"/>
                </a:solidFill>
              </a:rPr>
              <a:t>i</a:t>
            </a:r>
            <a:r>
              <a:rPr lang="en-US" sz="1000" b="1"/>
              <a:t>cations </a:t>
            </a:r>
          </a:p>
          <a:p>
            <a:pPr algn="ctr"/>
            <a:r>
              <a:rPr lang="en-US" sz="1000" b="1"/>
              <a:t>Chair: Myung Lee, CUNY</a:t>
            </a:r>
          </a:p>
        </p:txBody>
      </p:sp>
      <p:sp>
        <p:nvSpPr>
          <p:cNvPr id="143383" name="_s1051"/>
          <p:cNvSpPr>
            <a:spLocks noChangeArrowheads="1"/>
          </p:cNvSpPr>
          <p:nvPr/>
        </p:nvSpPr>
        <p:spPr bwMode="auto">
          <a:xfrm>
            <a:off x="3271838" y="5421313"/>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143384" name="_s1054"/>
          <p:cNvSpPr>
            <a:spLocks noChangeArrowheads="1"/>
          </p:cNvSpPr>
          <p:nvPr/>
        </p:nvSpPr>
        <p:spPr bwMode="auto">
          <a:xfrm>
            <a:off x="3276600" y="4794250"/>
            <a:ext cx="2413000"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3103" name="_s1056"/>
          <p:cNvSpPr>
            <a:spLocks noChangeArrowheads="1"/>
          </p:cNvSpPr>
          <p:nvPr/>
        </p:nvSpPr>
        <p:spPr bwMode="auto">
          <a:xfrm>
            <a:off x="3286125" y="3451225"/>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3104" name="_s1057"/>
          <p:cNvSpPr>
            <a:spLocks noChangeArrowheads="1"/>
          </p:cNvSpPr>
          <p:nvPr/>
        </p:nvSpPr>
        <p:spPr bwMode="auto">
          <a:xfrm>
            <a:off x="230188" y="5943600"/>
            <a:ext cx="2328862" cy="40005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lgn="ctr">
              <a:defRPr/>
            </a:pPr>
            <a:r>
              <a:rPr lang="en-US" sz="1000" dirty="0"/>
              <a:t>Hibernating: TG4r 15.4 ranging</a:t>
            </a:r>
            <a:endParaRPr lang="en-US" sz="1000" b="1" dirty="0">
              <a:latin typeface="Times New Roman" charset="0"/>
              <a:ea typeface="ＭＳ Ｐゴシック" charset="0"/>
            </a:endParaRPr>
          </a:p>
          <a:p>
            <a:pPr>
              <a:tabLst>
                <a:tab pos="0" algn="l"/>
              </a:tabLst>
              <a:defRPr/>
            </a:pPr>
            <a:endParaRPr lang="en-US" sz="1000" b="1" dirty="0">
              <a:solidFill>
                <a:srgbClr val="000000"/>
              </a:solidFill>
              <a:latin typeface="Times New Roman" charset="0"/>
              <a:ea typeface="ＭＳ Ｐゴシック" charset="0"/>
            </a:endParaRPr>
          </a:p>
        </p:txBody>
      </p:sp>
      <p:sp>
        <p:nvSpPr>
          <p:cNvPr id="3105" name="_s1058"/>
          <p:cNvSpPr>
            <a:spLocks noChangeArrowheads="1"/>
          </p:cNvSpPr>
          <p:nvPr/>
        </p:nvSpPr>
        <p:spPr bwMode="auto">
          <a:xfrm>
            <a:off x="6429375" y="1701800"/>
            <a:ext cx="2387600" cy="463073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defRPr/>
            </a:pPr>
            <a:endParaRPr lang="en-US" sz="1000" b="1" u="sng" dirty="0"/>
          </a:p>
          <a:p>
            <a:pPr>
              <a:spcAft>
                <a:spcPts val="300"/>
              </a:spcAft>
              <a:defRPr/>
            </a:pPr>
            <a:r>
              <a:rPr lang="en-US" sz="1000" b="1" u="sng" dirty="0"/>
              <a:t>STUDY GROUPS</a:t>
            </a:r>
            <a:r>
              <a:rPr lang="en-US" sz="1000" dirty="0"/>
              <a:t>:</a:t>
            </a:r>
          </a:p>
          <a:p>
            <a:pPr>
              <a:spcAft>
                <a:spcPts val="300"/>
              </a:spcAft>
              <a:defRPr/>
            </a:pPr>
            <a:endParaRPr lang="en-US" sz="1000" b="1" u="sng" dirty="0">
              <a:solidFill>
                <a:srgbClr val="000000"/>
              </a:solidFill>
            </a:endParaRPr>
          </a:p>
          <a:p>
            <a:pPr>
              <a:spcAft>
                <a:spcPts val="300"/>
              </a:spcAft>
              <a:defRPr/>
            </a:pPr>
            <a:r>
              <a:rPr lang="en-US" sz="1000" b="1" u="sng" dirty="0">
                <a:solidFill>
                  <a:srgbClr val="000000"/>
                </a:solidFill>
              </a:rPr>
              <a:t>INTEREST GROUPS</a:t>
            </a:r>
          </a:p>
          <a:p>
            <a:pPr>
              <a:defRPr/>
            </a:pPr>
            <a:r>
              <a:rPr lang="en-US" sz="1000" b="1" dirty="0"/>
              <a:t>IG </a:t>
            </a:r>
            <a:r>
              <a:rPr lang="en-US" sz="1000" b="1" dirty="0" err="1"/>
              <a:t>TeraHertz</a:t>
            </a:r>
            <a:r>
              <a:rPr lang="en-US" sz="1000" b="1" dirty="0"/>
              <a:t> (THZ) </a:t>
            </a:r>
          </a:p>
          <a:p>
            <a:pPr marL="174625" lvl="1">
              <a:defRPr/>
            </a:pPr>
            <a:r>
              <a:rPr lang="en-US" sz="1000" dirty="0"/>
              <a:t>Chair: </a:t>
            </a:r>
            <a:r>
              <a:rPr lang="de-DE" sz="1000" dirty="0"/>
              <a:t>Thomas Kürner, </a:t>
            </a:r>
          </a:p>
          <a:p>
            <a:pPr marL="174625" lvl="1">
              <a:defRPr/>
            </a:pPr>
            <a:r>
              <a:rPr lang="de-DE" sz="1000" dirty="0"/>
              <a:t>Technische Universität Braunschweig</a:t>
            </a:r>
          </a:p>
          <a:p>
            <a:pPr indent="-282575">
              <a:defRPr/>
            </a:pPr>
            <a:r>
              <a:rPr lang="de-DE" sz="1000" b="1" dirty="0"/>
              <a:t>IG LOW POWER WIDE AREA (LPWA)</a:t>
            </a:r>
          </a:p>
          <a:p>
            <a:pPr lvl="1" indent="-282575">
              <a:defRPr/>
            </a:pPr>
            <a:r>
              <a:rPr lang="de-DE" sz="1000" dirty="0"/>
              <a:t>Chari: </a:t>
            </a:r>
            <a:r>
              <a:rPr lang="en-GB" sz="1000" dirty="0"/>
              <a:t>Robert, </a:t>
            </a:r>
            <a:r>
              <a:rPr lang="en-GB" sz="1000" dirty="0" err="1"/>
              <a:t>Jörg</a:t>
            </a:r>
            <a:endParaRPr lang="en-GB" sz="1000" dirty="0"/>
          </a:p>
          <a:p>
            <a:pPr lvl="1" indent="-282575">
              <a:defRPr/>
            </a:pPr>
            <a:r>
              <a:rPr lang="de-DE" sz="1000" dirty="0"/>
              <a:t>Friedrich-Alexander-Universität</a:t>
            </a:r>
          </a:p>
          <a:p>
            <a:pPr>
              <a:defRPr/>
            </a:pPr>
            <a:r>
              <a:rPr lang="en-US" sz="1000" b="1" dirty="0"/>
              <a:t>IG Dependability (of Radio Links)</a:t>
            </a:r>
          </a:p>
          <a:p>
            <a:pPr marL="228600">
              <a:defRPr/>
            </a:pPr>
            <a:r>
              <a:rPr lang="en-US" sz="1000" dirty="0"/>
              <a:t>Chair: Ryuji Kohno,</a:t>
            </a:r>
          </a:p>
          <a:p>
            <a:pPr>
              <a:defRPr/>
            </a:pPr>
            <a:r>
              <a:rPr lang="en-US" sz="1000" b="1" dirty="0"/>
              <a:t>IG High Rate Rail Communications</a:t>
            </a:r>
          </a:p>
          <a:p>
            <a:pPr marL="228600">
              <a:defRPr/>
            </a:pPr>
            <a:r>
              <a:rPr lang="en-US" sz="1000" dirty="0">
                <a:latin typeface="Arial" charset="0"/>
                <a:cs typeface="Arial" charset="0"/>
              </a:rPr>
              <a:t>Chair: </a:t>
            </a:r>
            <a:r>
              <a:rPr lang="en-US" sz="1000" dirty="0" err="1">
                <a:latin typeface="Arial" charset="0"/>
                <a:cs typeface="Arial" charset="0"/>
              </a:rPr>
              <a:t>Junhyeong</a:t>
            </a:r>
            <a:r>
              <a:rPr lang="en-US" sz="1000" dirty="0">
                <a:latin typeface="Arial" charset="0"/>
                <a:cs typeface="Arial" charset="0"/>
              </a:rPr>
              <a:t> Kim, ETRI</a:t>
            </a:r>
          </a:p>
          <a:p>
            <a:pPr>
              <a:defRPr/>
            </a:pPr>
            <a:r>
              <a:rPr lang="en-US" sz="1000" b="1" dirty="0">
                <a:latin typeface="Arial" charset="0"/>
                <a:cs typeface="Arial" charset="0"/>
              </a:rPr>
              <a:t>IG Vehicular Assistive Technology</a:t>
            </a:r>
          </a:p>
          <a:p>
            <a:pPr marL="228600" lvl="1">
              <a:defRPr/>
            </a:pPr>
            <a:r>
              <a:rPr lang="en-US" sz="1000" dirty="0" err="1"/>
              <a:t>ChairYeong</a:t>
            </a:r>
            <a:r>
              <a:rPr lang="en-US" sz="1000" dirty="0"/>
              <a:t> Min Jang, </a:t>
            </a:r>
            <a:r>
              <a:rPr lang="en-US" sz="1000" dirty="0" err="1"/>
              <a:t>Kookmin</a:t>
            </a:r>
            <a:r>
              <a:rPr lang="en-US" sz="1000" dirty="0"/>
              <a:t> </a:t>
            </a:r>
            <a:r>
              <a:rPr lang="en-US" sz="1000" dirty="0" err="1"/>
              <a:t>Uni</a:t>
            </a:r>
            <a:endParaRPr lang="en-US" sz="1000" dirty="0"/>
          </a:p>
          <a:p>
            <a:pPr marL="0" lvl="1">
              <a:defRPr/>
            </a:pPr>
            <a:r>
              <a:rPr lang="en-US" sz="1000" b="1" dirty="0"/>
              <a:t>IG OFDM</a:t>
            </a:r>
          </a:p>
          <a:p>
            <a:pPr marL="228600" lvl="1">
              <a:defRPr/>
            </a:pPr>
            <a:r>
              <a:rPr lang="en-US" sz="1000" dirty="0"/>
              <a:t>Chair: Matt Gilmore,. </a:t>
            </a:r>
            <a:r>
              <a:rPr lang="en-US" sz="1000" dirty="0" err="1"/>
              <a:t>Itron</a:t>
            </a:r>
            <a:r>
              <a:rPr lang="en-US" sz="1000" dirty="0"/>
              <a:t> (acting)</a:t>
            </a:r>
            <a:endParaRPr lang="en-US" sz="1000" b="1" dirty="0"/>
          </a:p>
          <a:p>
            <a:pPr>
              <a:defRPr/>
            </a:pPr>
            <a:r>
              <a:rPr lang="en-US" sz="1000" b="1" dirty="0"/>
              <a:t>IG 15.4 Guide</a:t>
            </a:r>
          </a:p>
          <a:p>
            <a:pPr marL="228600">
              <a:defRPr/>
            </a:pPr>
            <a:r>
              <a:rPr lang="en-US" sz="1000" dirty="0"/>
              <a:t>Chair: TBD</a:t>
            </a:r>
          </a:p>
          <a:p>
            <a:pPr>
              <a:spcAft>
                <a:spcPts val="300"/>
              </a:spcAft>
              <a:defRPr/>
            </a:pPr>
            <a:endParaRPr lang="en-US" sz="1000" b="1" u="sng" dirty="0"/>
          </a:p>
          <a:p>
            <a:pPr>
              <a:spcAft>
                <a:spcPts val="300"/>
              </a:spcAft>
              <a:defRPr/>
            </a:pPr>
            <a:r>
              <a:rPr lang="en-US" sz="1000" b="1" u="sng" dirty="0"/>
              <a:t>STANDING COMMITTEES</a:t>
            </a:r>
          </a:p>
          <a:p>
            <a:pPr>
              <a:defRPr/>
            </a:pPr>
            <a:r>
              <a:rPr lang="en-US" sz="1000" b="1" dirty="0"/>
              <a:t>SC IETF</a:t>
            </a:r>
          </a:p>
          <a:p>
            <a:pPr marL="228600">
              <a:defRPr/>
            </a:pPr>
            <a:r>
              <a:rPr lang="en-US" sz="1000" dirty="0"/>
              <a:t>Chair: Pat Kinney, Kinney Consulting</a:t>
            </a:r>
          </a:p>
          <a:p>
            <a:pPr>
              <a:defRPr/>
            </a:pPr>
            <a:r>
              <a:rPr lang="en-US" sz="1000" b="1" dirty="0"/>
              <a:t>SC WNG</a:t>
            </a:r>
          </a:p>
          <a:p>
            <a:pPr marL="228600">
              <a:defRPr/>
            </a:pPr>
            <a:r>
              <a:rPr lang="en-US" sz="1000" dirty="0"/>
              <a:t>Chair:: Pat Kinney, Kinney Consulting</a:t>
            </a:r>
          </a:p>
          <a:p>
            <a:pPr>
              <a:defRPr/>
            </a:pPr>
            <a:r>
              <a:rPr lang="en-US" sz="1000" b="1" dirty="0"/>
              <a:t>SC Maintenance / Rules</a:t>
            </a:r>
          </a:p>
          <a:p>
            <a:pPr marL="228600">
              <a:defRPr/>
            </a:pPr>
            <a:r>
              <a:rPr lang="en-US" sz="1000" dirty="0"/>
              <a:t>Chair:: Pat Kinney, Kinney Consulting</a:t>
            </a:r>
          </a:p>
          <a:p>
            <a:pPr>
              <a:defRPr/>
            </a:pPr>
            <a:endParaRPr lang="en-US" sz="1000" dirty="0"/>
          </a:p>
          <a:p>
            <a:pPr>
              <a:defRPr/>
            </a:pPr>
            <a:endParaRPr lang="en-US" sz="1000" dirty="0"/>
          </a:p>
        </p:txBody>
      </p:sp>
      <p:sp>
        <p:nvSpPr>
          <p:cNvPr id="2" name="Rectangle 1029"/>
          <p:cNvSpPr>
            <a:spLocks noChangeArrowheads="1"/>
          </p:cNvSpPr>
          <p:nvPr/>
        </p:nvSpPr>
        <p:spPr bwMode="auto">
          <a:xfrm>
            <a:off x="228600" y="1701800"/>
            <a:ext cx="2971800"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dirty="0">
                <a:latin typeface="Arial" charset="0"/>
                <a:ea typeface="ＭＳ Ｐゴシック" charset="0"/>
                <a:hlinkClick r:id="rId3"/>
              </a:rPr>
              <a:t>www.ieee802.org/15</a:t>
            </a:r>
            <a:endParaRPr lang="en-US" sz="1400" dirty="0">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143389" name="_s1051"/>
          <p:cNvSpPr>
            <a:spLocks noChangeArrowheads="1"/>
          </p:cNvSpPr>
          <p:nvPr/>
        </p:nvSpPr>
        <p:spPr bwMode="auto">
          <a:xfrm>
            <a:off x="3292475" y="4735513"/>
            <a:ext cx="24225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a:t>TG12 Consolidated  ULI</a:t>
            </a:r>
          </a:p>
          <a:p>
            <a:pPr algn="ctr"/>
            <a:r>
              <a:rPr lang="en-US" sz="1000"/>
              <a:t>Chair: Pat Kinney, Kinney Consulting</a:t>
            </a:r>
          </a:p>
        </p:txBody>
      </p:sp>
      <p:sp>
        <p:nvSpPr>
          <p:cNvPr id="143390" name="_s1051"/>
          <p:cNvSpPr>
            <a:spLocks noChangeArrowheads="1"/>
          </p:cNvSpPr>
          <p:nvPr/>
        </p:nvSpPr>
        <p:spPr bwMode="auto">
          <a:xfrm>
            <a:off x="3297238" y="5457825"/>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a:t>TG13 Gigbit OWC</a:t>
            </a:r>
          </a:p>
          <a:p>
            <a:pPr algn="ctr"/>
            <a:r>
              <a:rPr lang="en-US" sz="1000" b="1"/>
              <a:t>Chair: Volker Jungnickel</a:t>
            </a:r>
          </a:p>
          <a:p>
            <a:pPr algn="ctr"/>
            <a:r>
              <a:rPr lang="en-US" sz="1000"/>
              <a:t>Fraunhofer Heinrich Hertz Institute</a:t>
            </a:r>
            <a:endParaRPr lang="en-US" sz="1000" b="1"/>
          </a:p>
        </p:txBody>
      </p:sp>
      <p:sp>
        <p:nvSpPr>
          <p:cNvPr id="143391" name="_s1053"/>
          <p:cNvSpPr>
            <a:spLocks noChangeArrowheads="1"/>
          </p:cNvSpPr>
          <p:nvPr/>
        </p:nvSpPr>
        <p:spPr bwMode="auto">
          <a:xfrm>
            <a:off x="228600" y="3429000"/>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TG3f  mmWave Band Extension</a:t>
            </a:r>
          </a:p>
          <a:p>
            <a:pPr algn="ctr"/>
            <a:r>
              <a:rPr lang="en-US" sz="1000" b="1"/>
              <a:t>Ben Rolfe, Chair</a:t>
            </a:r>
          </a:p>
          <a:p>
            <a:pPr algn="ctr"/>
            <a:r>
              <a:rPr lang="de-DE" sz="1000"/>
              <a:t>Blindcreek Consulting</a:t>
            </a:r>
          </a:p>
        </p:txBody>
      </p:sp>
      <p:sp>
        <p:nvSpPr>
          <p:cNvPr id="143392" name="Rectangle 2"/>
          <p:cNvSpPr>
            <a:spLocks noChangeArrowheads="1"/>
          </p:cNvSpPr>
          <p:nvPr/>
        </p:nvSpPr>
        <p:spPr bwMode="auto">
          <a:xfrm>
            <a:off x="3276600" y="3489325"/>
            <a:ext cx="24003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800" b="1"/>
              <a:t>TG7m</a:t>
            </a:r>
            <a:r>
              <a:rPr lang="en-US" sz="900" b="1"/>
              <a:t> Optical Wireless Communications</a:t>
            </a:r>
          </a:p>
          <a:p>
            <a:pPr algn="ctr"/>
            <a:r>
              <a:rPr lang="en-US" sz="900" b="1"/>
              <a:t>Yeong Min Jang, Kookmin University</a:t>
            </a:r>
          </a:p>
          <a:p>
            <a:pPr algn="ctr"/>
            <a:r>
              <a:rPr lang="en-US" sz="900" b="1"/>
              <a:t>Chair</a:t>
            </a:r>
          </a:p>
        </p:txBody>
      </p:sp>
      <p:cxnSp>
        <p:nvCxnSpPr>
          <p:cNvPr id="143393" name="_s1030"/>
          <p:cNvCxnSpPr>
            <a:cxnSpLocks noChangeShapeType="1"/>
          </p:cNvCxnSpPr>
          <p:nvPr/>
        </p:nvCxnSpPr>
        <p:spPr bwMode="auto">
          <a:xfrm rot="10800000">
            <a:off x="2917825" y="3363913"/>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143394" name="_s1053"/>
          <p:cNvSpPr>
            <a:spLocks noChangeArrowheads="1"/>
          </p:cNvSpPr>
          <p:nvPr/>
        </p:nvSpPr>
        <p:spPr bwMode="auto">
          <a:xfrm>
            <a:off x="228600" y="4776788"/>
            <a:ext cx="2328863" cy="40481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TG4s Spectrum Resource Use (SRU)</a:t>
            </a:r>
          </a:p>
          <a:p>
            <a:pPr algn="ctr"/>
            <a:r>
              <a:rPr lang="en-US" sz="1000"/>
              <a:t>Chair: Shoichi Kitazawa, ATR Wave Eng</a:t>
            </a:r>
          </a:p>
        </p:txBody>
      </p:sp>
      <p:cxnSp>
        <p:nvCxnSpPr>
          <p:cNvPr id="143395" name="_s1031"/>
          <p:cNvCxnSpPr>
            <a:cxnSpLocks noChangeShapeType="1"/>
          </p:cNvCxnSpPr>
          <p:nvPr/>
        </p:nvCxnSpPr>
        <p:spPr bwMode="auto">
          <a:xfrm flipV="1">
            <a:off x="2557463" y="3533775"/>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43396" name="_s1036"/>
          <p:cNvCxnSpPr>
            <a:cxnSpLocks noChangeShapeType="1"/>
          </p:cNvCxnSpPr>
          <p:nvPr/>
        </p:nvCxnSpPr>
        <p:spPr bwMode="auto">
          <a:xfrm flipV="1">
            <a:off x="2557463" y="3956050"/>
            <a:ext cx="360362" cy="41433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143397" name="_s1053"/>
          <p:cNvSpPr>
            <a:spLocks noChangeArrowheads="1"/>
          </p:cNvSpPr>
          <p:nvPr/>
        </p:nvSpPr>
        <p:spPr bwMode="auto">
          <a:xfrm>
            <a:off x="228600" y="4087813"/>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TG4md 15.4 Revision</a:t>
            </a:r>
          </a:p>
          <a:p>
            <a:pPr algn="ctr"/>
            <a:r>
              <a:rPr lang="en-US" sz="1000" b="1"/>
              <a:t>Gary Stuebing, Acting Chair</a:t>
            </a:r>
          </a:p>
          <a:p>
            <a:pPr algn="ctr"/>
            <a:r>
              <a:rPr lang="de-DE" sz="1000"/>
              <a:t>Kinney Consulting</a:t>
            </a:r>
          </a:p>
        </p:txBody>
      </p:sp>
      <p:cxnSp>
        <p:nvCxnSpPr>
          <p:cNvPr id="143398" name="_s1036"/>
          <p:cNvCxnSpPr>
            <a:cxnSpLocks noChangeShapeType="1"/>
          </p:cNvCxnSpPr>
          <p:nvPr/>
        </p:nvCxnSpPr>
        <p:spPr bwMode="auto">
          <a:xfrm flipV="1">
            <a:off x="2557463" y="51641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143399" name="_s1053"/>
          <p:cNvSpPr>
            <a:spLocks noChangeArrowheads="1"/>
          </p:cNvSpPr>
          <p:nvPr/>
        </p:nvSpPr>
        <p:spPr bwMode="auto">
          <a:xfrm>
            <a:off x="228600" y="5295900"/>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15.4-2015 Cor1</a:t>
            </a:r>
          </a:p>
          <a:p>
            <a:pPr algn="ctr"/>
            <a:r>
              <a:rPr lang="en-US" sz="1000" b="1"/>
              <a:t>Pat Kinney, Chair</a:t>
            </a:r>
          </a:p>
          <a:p>
            <a:pPr algn="ctr"/>
            <a:r>
              <a:rPr lang="de-DE" sz="1000"/>
              <a:t>Kinney Consulting</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itle 1"/>
          <p:cNvSpPr>
            <a:spLocks noGrp="1"/>
          </p:cNvSpPr>
          <p:nvPr>
            <p:ph type="title"/>
          </p:nvPr>
        </p:nvSpPr>
        <p:spPr/>
        <p:txBody>
          <a:bodyPr/>
          <a:lstStyle/>
          <a:p>
            <a:r>
              <a:rPr lang="en-US" altLang="en-US" smtClean="0"/>
              <a:t>BRC Volunteers</a:t>
            </a:r>
          </a:p>
        </p:txBody>
      </p:sp>
      <p:sp>
        <p:nvSpPr>
          <p:cNvPr id="27651" name="Content Placeholder 2"/>
          <p:cNvSpPr>
            <a:spLocks noGrp="1"/>
          </p:cNvSpPr>
          <p:nvPr>
            <p:ph idx="1"/>
          </p:nvPr>
        </p:nvSpPr>
        <p:spPr/>
        <p:txBody>
          <a:bodyPr/>
          <a:lstStyle/>
          <a:p>
            <a:pPr>
              <a:defRPr/>
            </a:pPr>
            <a:r>
              <a:rPr lang="en-US" sz="2000" b="1" i="1" u="wavy" dirty="0">
                <a:ea typeface="MS PGothic" panose="020B0600070205080204" pitchFamily="34" charset="-128"/>
              </a:rPr>
              <a:t>BRC Formation</a:t>
            </a:r>
          </a:p>
          <a:p>
            <a:pPr>
              <a:defRPr/>
            </a:pPr>
            <a:r>
              <a:rPr lang="en-US" sz="2000" dirty="0">
                <a:ea typeface="MS PGothic" panose="020B0600070205080204" pitchFamily="34" charset="-128"/>
              </a:rPr>
              <a:t>Volunteers: </a:t>
            </a:r>
            <a:r>
              <a:rPr lang="en-US" sz="2400" b="1" dirty="0" smtClean="0">
                <a:ea typeface="MS PGothic" panose="020B0600070205080204" pitchFamily="34" charset="-128"/>
              </a:rPr>
              <a:t>B</a:t>
            </a:r>
            <a:r>
              <a:rPr lang="en-US" sz="2000" dirty="0" smtClean="0">
                <a:ea typeface="MS PGothic" panose="020B0600070205080204" pitchFamily="34" charset="-128"/>
              </a:rPr>
              <a:t>en Rolfe, </a:t>
            </a:r>
            <a:r>
              <a:rPr lang="en-US" sz="2400" b="1" dirty="0" smtClean="0">
                <a:ea typeface="MS PGothic" panose="020B0600070205080204" pitchFamily="34" charset="-128"/>
              </a:rPr>
              <a:t>R</a:t>
            </a:r>
            <a:r>
              <a:rPr lang="en-US" sz="2000" dirty="0" smtClean="0">
                <a:ea typeface="MS PGothic" panose="020B0600070205080204" pitchFamily="34" charset="-128"/>
              </a:rPr>
              <a:t>ick </a:t>
            </a:r>
            <a:r>
              <a:rPr lang="en-US" sz="2000" dirty="0" err="1" smtClean="0">
                <a:ea typeface="MS PGothic" panose="020B0600070205080204" pitchFamily="34" charset="-128"/>
              </a:rPr>
              <a:t>Alfvin</a:t>
            </a:r>
            <a:r>
              <a:rPr lang="en-US" sz="2000" dirty="0" smtClean="0">
                <a:ea typeface="MS PGothic" panose="020B0600070205080204" pitchFamily="34" charset="-128"/>
              </a:rPr>
              <a:t>, </a:t>
            </a:r>
            <a:r>
              <a:rPr lang="en-US" sz="2400" b="1" dirty="0" smtClean="0">
                <a:ea typeface="MS PGothic" panose="020B0600070205080204" pitchFamily="34" charset="-128"/>
              </a:rPr>
              <a:t>C</a:t>
            </a:r>
            <a:r>
              <a:rPr lang="en-US" sz="2000" dirty="0" smtClean="0">
                <a:ea typeface="MS PGothic" panose="020B0600070205080204" pitchFamily="34" charset="-128"/>
              </a:rPr>
              <a:t>lint Powell,</a:t>
            </a:r>
            <a:endParaRPr lang="en-US" sz="2000" dirty="0">
              <a:ea typeface="MS PGothic" panose="020B0600070205080204" pitchFamily="34" charset="-128"/>
            </a:endParaRPr>
          </a:p>
          <a:p>
            <a:pPr>
              <a:defRPr/>
            </a:pPr>
            <a:r>
              <a:rPr lang="en-US" sz="2000" b="1" i="1" u="wavy" dirty="0">
                <a:ea typeface="MS PGothic" panose="020B0600070205080204" pitchFamily="34" charset="-128"/>
              </a:rPr>
              <a:t>BRC Call </a:t>
            </a:r>
            <a:r>
              <a:rPr lang="en-US" sz="2000" b="1" i="1" u="wavy" dirty="0" smtClean="0">
                <a:ea typeface="MS PGothic" panose="020B0600070205080204" pitchFamily="34" charset="-128"/>
              </a:rPr>
              <a:t>Schedule (as needed) Proposed:</a:t>
            </a:r>
            <a:endParaRPr lang="en-US" sz="2000" b="1" i="1" u="wavy" dirty="0">
              <a:ea typeface="MS PGothic" panose="020B0600070205080204" pitchFamily="34" charset="-128"/>
            </a:endParaRPr>
          </a:p>
          <a:p>
            <a:pPr>
              <a:defRPr/>
            </a:pPr>
            <a:r>
              <a:rPr lang="en-US" sz="2000" dirty="0">
                <a:ea typeface="MS PGothic" panose="020B0600070205080204" pitchFamily="34" charset="-128"/>
              </a:rPr>
              <a:t>BRC Call </a:t>
            </a:r>
            <a:r>
              <a:rPr lang="en-US" sz="2000" dirty="0" smtClean="0">
                <a:ea typeface="MS PGothic" panose="020B0600070205080204" pitchFamily="34" charset="-128"/>
              </a:rPr>
              <a:t>Weekly, Wed 10am </a:t>
            </a:r>
            <a:r>
              <a:rPr lang="en-US" sz="2000" dirty="0">
                <a:ea typeface="MS PGothic" panose="020B0600070205080204" pitchFamily="34" charset="-128"/>
              </a:rPr>
              <a:t>PDT </a:t>
            </a:r>
            <a:r>
              <a:rPr lang="en-US" sz="2000" dirty="0" smtClean="0">
                <a:ea typeface="MS PGothic" panose="020B0600070205080204" pitchFamily="34" charset="-128"/>
              </a:rPr>
              <a:t>commencing on 7-Dec-2017 if needed. </a:t>
            </a:r>
            <a:endParaRPr lang="en-US" sz="2000" dirty="0">
              <a:ea typeface="MS PGothic" panose="020B0600070205080204" pitchFamily="34" charset="-128"/>
            </a:endParaRPr>
          </a:p>
          <a:p>
            <a:pPr>
              <a:defRPr/>
            </a:pPr>
            <a:r>
              <a:rPr lang="en-US" sz="2000" dirty="0" smtClean="0">
                <a:ea typeface="MS PGothic" panose="020B0600070205080204" pitchFamily="34" charset="-128"/>
              </a:rPr>
              <a:t>Task Group</a:t>
            </a:r>
            <a:r>
              <a:rPr lang="en-US" sz="2000" dirty="0">
                <a:ea typeface="MS PGothic" panose="020B0600070205080204" pitchFamily="34" charset="-128"/>
              </a:rPr>
              <a:t> </a:t>
            </a:r>
            <a:r>
              <a:rPr lang="en-US" sz="2000" dirty="0" smtClean="0">
                <a:ea typeface="MS PGothic" panose="020B0600070205080204" pitchFamily="34" charset="-128"/>
              </a:rPr>
              <a:t>Motion to form BRC as above: Move to request WG to approve BRC formation of Ben Rolfe (chair), Rick </a:t>
            </a:r>
            <a:r>
              <a:rPr lang="en-US" sz="2000" dirty="0" err="1" smtClean="0">
                <a:ea typeface="MS PGothic" panose="020B0600070205080204" pitchFamily="34" charset="-128"/>
              </a:rPr>
              <a:t>Alfvin</a:t>
            </a:r>
            <a:r>
              <a:rPr lang="en-US" sz="2000" dirty="0" smtClean="0">
                <a:ea typeface="MS PGothic" panose="020B0600070205080204" pitchFamily="34" charset="-128"/>
              </a:rPr>
              <a:t>, Clint Powell. </a:t>
            </a:r>
          </a:p>
          <a:p>
            <a:pPr>
              <a:defRPr/>
            </a:pPr>
            <a:endParaRPr lang="en-US" sz="2000" dirty="0">
              <a:ea typeface="MS PGothic" panose="020B0600070205080204" pitchFamily="34"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Title 1"/>
          <p:cNvSpPr>
            <a:spLocks noGrp="1"/>
          </p:cNvSpPr>
          <p:nvPr>
            <p:ph type="title"/>
          </p:nvPr>
        </p:nvSpPr>
        <p:spPr/>
        <p:txBody>
          <a:bodyPr/>
          <a:lstStyle/>
          <a:p>
            <a:r>
              <a:rPr lang="en-US" altLang="en-US" smtClean="0"/>
              <a:t>WG BRC Motion</a:t>
            </a:r>
          </a:p>
        </p:txBody>
      </p:sp>
      <p:sp>
        <p:nvSpPr>
          <p:cNvPr id="162819" name="Content Placeholder 2"/>
          <p:cNvSpPr>
            <a:spLocks noGrp="1"/>
          </p:cNvSpPr>
          <p:nvPr>
            <p:ph idx="1"/>
          </p:nvPr>
        </p:nvSpPr>
        <p:spPr/>
        <p:txBody>
          <a:bodyPr/>
          <a:lstStyle/>
          <a:p>
            <a:r>
              <a:rPr lang="en-US" altLang="en-US" sz="2000" i="1" smtClean="0"/>
              <a:t>Move that 802.15 WG approve the formation of a Ballot Resolution Committee (BRC) for the Sponsor Balloting of the P802.15.3f_D01 with the following membership: </a:t>
            </a:r>
            <a:r>
              <a:rPr lang="en-US" altLang="en-US" sz="2400" b="1" i="1" smtClean="0"/>
              <a:t>B</a:t>
            </a:r>
            <a:r>
              <a:rPr lang="en-US" altLang="en-US" sz="2000" i="1" smtClean="0"/>
              <a:t>enjamin Rolfe (Chair), </a:t>
            </a:r>
            <a:r>
              <a:rPr lang="en-US" altLang="en-US" sz="2400" b="1" i="1" smtClean="0">
                <a:solidFill>
                  <a:schemeClr val="tx1"/>
                </a:solidFill>
              </a:rPr>
              <a:t>R</a:t>
            </a:r>
            <a:r>
              <a:rPr lang="en-US" altLang="en-US" sz="2000" i="1" smtClean="0">
                <a:solidFill>
                  <a:schemeClr val="tx1"/>
                </a:solidFill>
              </a:rPr>
              <a:t>ick Alfvin and </a:t>
            </a:r>
            <a:r>
              <a:rPr lang="en-US" altLang="en-US" sz="2400" b="1" i="1" smtClean="0">
                <a:solidFill>
                  <a:schemeClr val="tx1"/>
                </a:solidFill>
              </a:rPr>
              <a:t>C</a:t>
            </a:r>
            <a:r>
              <a:rPr lang="en-US" altLang="en-US" sz="2000" i="1" smtClean="0">
                <a:solidFill>
                  <a:schemeClr val="tx1"/>
                </a:solidFill>
              </a:rPr>
              <a:t>lint Powell</a:t>
            </a:r>
            <a:r>
              <a:rPr lang="en-US" altLang="en-US" sz="2000" i="1" smtClean="0"/>
              <a:t>. The 802.15. 3f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smtClean="0"/>
              <a:t>Moved by:</a:t>
            </a:r>
          </a:p>
          <a:p>
            <a:r>
              <a:rPr lang="en-US" altLang="en-US" sz="2000" i="1" smtClean="0"/>
              <a:t>Second by: </a:t>
            </a:r>
          </a:p>
          <a:p>
            <a:endParaRPr lang="en-US" altLang="en-US" sz="2000" i="1"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日付プレースホルダー 3"/>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a:solidFill>
                  <a:srgbClr val="000000"/>
                </a:solidFill>
              </a:rPr>
              <a:t>November 2017</a:t>
            </a:r>
          </a:p>
        </p:txBody>
      </p:sp>
      <p:sp>
        <p:nvSpPr>
          <p:cNvPr id="163843" name="フッター プレースホルダー 4"/>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fi-FI" altLang="ja-JP" sz="1200">
                <a:solidFill>
                  <a:srgbClr val="000000"/>
                </a:solidFill>
              </a:rPr>
              <a:t>Shoichi Kitazawa (Muroran IT)</a:t>
            </a:r>
            <a:endParaRPr lang="en-US" altLang="ja-JP" sz="1200">
              <a:solidFill>
                <a:srgbClr val="000000"/>
              </a:solidFill>
            </a:endParaRPr>
          </a:p>
        </p:txBody>
      </p:sp>
      <p:sp>
        <p:nvSpPr>
          <p:cNvPr id="163844" name="スライド番号プレースホルダー 5"/>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Slide </a:t>
            </a:r>
            <a:fld id="{DCECC466-3998-42E2-8026-554401438DB8}" type="slidenum">
              <a:rPr lang="en-US" altLang="ja-JP" sz="1200">
                <a:solidFill>
                  <a:srgbClr val="000000"/>
                </a:solidFill>
              </a:rPr>
              <a:pPr/>
              <a:t>22</a:t>
            </a:fld>
            <a:endParaRPr lang="en-US" altLang="ja-JP" sz="1200">
              <a:solidFill>
                <a:srgbClr val="000000"/>
              </a:solidFill>
            </a:endParaRPr>
          </a:p>
        </p:txBody>
      </p:sp>
      <p:sp>
        <p:nvSpPr>
          <p:cNvPr id="163845" name="Rectangle 2"/>
          <p:cNvSpPr>
            <a:spLocks noGrp="1" noChangeArrowheads="1"/>
          </p:cNvSpPr>
          <p:nvPr>
            <p:ph type="ctrTitle"/>
          </p:nvPr>
        </p:nvSpPr>
        <p:spPr>
          <a:xfrm>
            <a:off x="250825" y="2286000"/>
            <a:ext cx="8642350" cy="1143000"/>
          </a:xfrm>
        </p:spPr>
        <p:txBody>
          <a:bodyPr/>
          <a:lstStyle/>
          <a:p>
            <a:r>
              <a:rPr lang="en-US" altLang="ja-JP" smtClean="0">
                <a:ea typeface="ＭＳ Ｐゴシック" pitchFamily="34" charset="-128"/>
              </a:rPr>
              <a:t>TG4s Closing Report for November 2017</a:t>
            </a:r>
            <a:endParaRPr lang="ja-JP" altLang="ja-JP" smtClean="0">
              <a:ea typeface="ＭＳ Ｐゴシック" pitchFamily="34" charset="-128"/>
            </a:endParaRPr>
          </a:p>
        </p:txBody>
      </p:sp>
      <p:sp>
        <p:nvSpPr>
          <p:cNvPr id="163846" name="Rectangle 3"/>
          <p:cNvSpPr>
            <a:spLocks noGrp="1" noChangeArrowheads="1"/>
          </p:cNvSpPr>
          <p:nvPr>
            <p:ph type="subTitle" idx="1"/>
          </p:nvPr>
        </p:nvSpPr>
        <p:spPr/>
        <p:txBody>
          <a:bodyPr/>
          <a:lstStyle/>
          <a:p>
            <a:r>
              <a:rPr lang="en-US" altLang="ja-JP" smtClean="0">
                <a:ea typeface="ＭＳ Ｐゴシック" pitchFamily="34" charset="-128"/>
              </a:rPr>
              <a:t>Shoichi Kitazawa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nvPr>
        </p:nvGraphicFramePr>
        <p:xfrm>
          <a:off x="323850" y="2060575"/>
          <a:ext cx="8469311" cy="2963864"/>
        </p:xfrm>
        <a:graphic>
          <a:graphicData uri="http://schemas.openxmlformats.org/drawingml/2006/table">
            <a:tbl>
              <a:tblPr firstRow="1" bandRow="1">
                <a:tableStyleId>{93296810-A885-4BE3-A3E7-6D5BEEA58F35}</a:tableStyleId>
              </a:tblPr>
              <a:tblGrid>
                <a:gridCol w="1268943">
                  <a:extLst>
                    <a:ext uri="{9D8B030D-6E8A-4147-A177-3AD203B41FA5}"/>
                  </a:extLst>
                </a:gridCol>
                <a:gridCol w="1800092">
                  <a:extLst>
                    <a:ext uri="{9D8B030D-6E8A-4147-A177-3AD203B41FA5}"/>
                  </a:extLst>
                </a:gridCol>
                <a:gridCol w="1800092">
                  <a:extLst>
                    <a:ext uri="{9D8B030D-6E8A-4147-A177-3AD203B41FA5}"/>
                  </a:extLst>
                </a:gridCol>
                <a:gridCol w="1800092">
                  <a:extLst>
                    <a:ext uri="{9D8B030D-6E8A-4147-A177-3AD203B41FA5}"/>
                  </a:extLst>
                </a:gridCol>
                <a:gridCol w="1800092">
                  <a:extLst>
                    <a:ext uri="{9D8B030D-6E8A-4147-A177-3AD203B41FA5}"/>
                  </a:extLst>
                </a:gridCol>
              </a:tblGrid>
              <a:tr h="370968">
                <a:tc>
                  <a:txBody>
                    <a:bodyPr/>
                    <a:lstStyle/>
                    <a:p>
                      <a:endParaRPr kumimoji="1" lang="ja-JP" altLang="en-US" sz="1800" dirty="0"/>
                    </a:p>
                  </a:txBody>
                  <a:tcPr marL="91445" marR="91445" marT="45736" marB="45736"/>
                </a:tc>
                <a:tc>
                  <a:txBody>
                    <a:bodyPr/>
                    <a:lstStyle/>
                    <a:p>
                      <a:pPr algn="ctr"/>
                      <a:r>
                        <a:rPr kumimoji="1" lang="en-US" altLang="ja-JP" sz="1800" dirty="0"/>
                        <a:t>Monday</a:t>
                      </a:r>
                      <a:endParaRPr kumimoji="1" lang="ja-JP" altLang="en-US" sz="1800" dirty="0"/>
                    </a:p>
                  </a:txBody>
                  <a:tcPr marL="91445" marR="91445" marT="45736" marB="45736" anchor="ctr"/>
                </a:tc>
                <a:tc>
                  <a:txBody>
                    <a:bodyPr/>
                    <a:lstStyle/>
                    <a:p>
                      <a:pPr algn="ctr"/>
                      <a:r>
                        <a:rPr kumimoji="1" lang="en-US" altLang="ja-JP" sz="1800" dirty="0"/>
                        <a:t>Tuesday</a:t>
                      </a:r>
                      <a:endParaRPr kumimoji="1" lang="ja-JP" altLang="en-US" sz="1800" dirty="0"/>
                    </a:p>
                  </a:txBody>
                  <a:tcPr marL="91445" marR="91445" marT="45736" marB="45736" anchor="ctr"/>
                </a:tc>
                <a:tc>
                  <a:txBody>
                    <a:bodyPr/>
                    <a:lstStyle/>
                    <a:p>
                      <a:pPr algn="ctr"/>
                      <a:r>
                        <a:rPr kumimoji="1" lang="en-US" altLang="ja-JP" sz="1800" dirty="0"/>
                        <a:t>Wednesday</a:t>
                      </a:r>
                      <a:endParaRPr kumimoji="1" lang="ja-JP" altLang="en-US" sz="1800" dirty="0"/>
                    </a:p>
                  </a:txBody>
                  <a:tcPr marL="36002" marR="36002" marT="36012" marB="36012" anchor="ctr"/>
                </a:tc>
                <a:tc>
                  <a:txBody>
                    <a:bodyPr/>
                    <a:lstStyle/>
                    <a:p>
                      <a:pPr algn="ctr"/>
                      <a:r>
                        <a:rPr kumimoji="1" lang="en-US" altLang="ja-JP" sz="1800" dirty="0"/>
                        <a:t>Thursday</a:t>
                      </a:r>
                      <a:endParaRPr kumimoji="1" lang="ja-JP" altLang="en-US" sz="1800" dirty="0"/>
                    </a:p>
                  </a:txBody>
                  <a:tcPr marL="36002" marR="36002" marT="36012" marB="36012" anchor="ctr"/>
                </a:tc>
                <a:extLst>
                  <a:ext uri="{0D108BD9-81ED-4DB2-BD59-A6C34878D82A}"/>
                </a:extLst>
              </a:tr>
              <a:tr h="648224">
                <a:tc>
                  <a:txBody>
                    <a:bodyPr/>
                    <a:lstStyle/>
                    <a:p>
                      <a:pPr algn="ctr"/>
                      <a:r>
                        <a:rPr kumimoji="1" lang="en-US" altLang="ja-JP" sz="1800" dirty="0"/>
                        <a:t>AM1</a:t>
                      </a:r>
                      <a:endParaRPr kumimoji="1" lang="ja-JP" altLang="en-US" sz="1800" dirty="0"/>
                    </a:p>
                  </a:txBody>
                  <a:tcPr marL="91445" marR="91445" marT="45736" marB="4573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aseline="0" dirty="0"/>
                    </a:p>
                  </a:txBody>
                  <a:tcPr marL="91445" marR="91445" marT="45736" marB="4573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dirty="0">
                        <a:solidFill>
                          <a:schemeClr val="tx1"/>
                        </a:solidFill>
                      </a:endParaRPr>
                    </a:p>
                  </a:txBody>
                  <a:tcPr marL="91445" marR="91445" marT="45736" marB="4573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Canceled</a:t>
                      </a:r>
                      <a:endParaRPr kumimoji="1" lang="en-US" altLang="ja-JP" sz="1800" baseline="0" dirty="0" smtClean="0"/>
                    </a:p>
                  </a:txBody>
                  <a:tcPr marL="36002" marR="36002" marT="36012" marB="3601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baseline="0" dirty="0"/>
                        <a:t/>
                      </a:r>
                      <a:br>
                        <a:rPr kumimoji="1" lang="en-US" altLang="ja-JP" sz="1800" baseline="0" dirty="0"/>
                      </a:br>
                      <a:endParaRPr kumimoji="1" lang="en-US" altLang="ja-JP" sz="1800" baseline="0" dirty="0"/>
                    </a:p>
                  </a:txBody>
                  <a:tcPr marL="36002" marR="36002" marT="36012" marB="36012" anchor="ctr"/>
                </a:tc>
                <a:extLst>
                  <a:ext uri="{0D108BD9-81ED-4DB2-BD59-A6C34878D82A}"/>
                </a:extLst>
              </a:tr>
              <a:tr h="648224">
                <a:tc>
                  <a:txBody>
                    <a:bodyPr/>
                    <a:lstStyle/>
                    <a:p>
                      <a:pPr algn="ctr"/>
                      <a:r>
                        <a:rPr kumimoji="1" lang="en-US" altLang="ja-JP" sz="1800" dirty="0"/>
                        <a:t>AM2</a:t>
                      </a:r>
                      <a:endParaRPr kumimoji="1" lang="ja-JP" altLang="en-US" sz="1800" dirty="0"/>
                    </a:p>
                  </a:txBody>
                  <a:tcPr marL="91445" marR="91445" marT="45736" marB="4573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dirty="0">
                        <a:solidFill>
                          <a:schemeClr val="tx1"/>
                        </a:solidFill>
                      </a:endParaRPr>
                    </a:p>
                  </a:txBody>
                  <a:tcPr marL="91445" marR="91445" marT="45736" marB="4573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dirty="0">
                        <a:solidFill>
                          <a:schemeClr val="tx1"/>
                        </a:solidFill>
                      </a:endParaRPr>
                    </a:p>
                  </a:txBody>
                  <a:tcPr marL="91445" marR="91445" marT="45736" marB="45736" anchor="ctr"/>
                </a:tc>
                <a:tc>
                  <a:txBody>
                    <a:bodyPr/>
                    <a:lstStyle/>
                    <a:p>
                      <a:pPr algn="ctr"/>
                      <a:endParaRPr kumimoji="1" lang="ja-JP" altLang="en-US" sz="1800" dirty="0">
                        <a:solidFill>
                          <a:schemeClr val="tx1"/>
                        </a:solidFill>
                      </a:endParaRPr>
                    </a:p>
                  </a:txBody>
                  <a:tcPr marL="36002" marR="36002" marT="36012" marB="3601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aseline="0" dirty="0"/>
                    </a:p>
                  </a:txBody>
                  <a:tcPr marL="36002" marR="36002" marT="36012" marB="36012" anchor="ctr"/>
                </a:tc>
                <a:extLst>
                  <a:ext uri="{0D108BD9-81ED-4DB2-BD59-A6C34878D82A}"/>
                </a:extLst>
              </a:tr>
              <a:tr h="648224">
                <a:tc>
                  <a:txBody>
                    <a:bodyPr/>
                    <a:lstStyle/>
                    <a:p>
                      <a:pPr algn="ctr"/>
                      <a:r>
                        <a:rPr kumimoji="1" lang="en-US" altLang="ja-JP" sz="1800" dirty="0"/>
                        <a:t>PM1</a:t>
                      </a:r>
                      <a:endParaRPr kumimoji="1" lang="ja-JP" altLang="en-US" sz="1800" dirty="0"/>
                    </a:p>
                  </a:txBody>
                  <a:tcPr marL="91445" marR="91445" marT="45736" marB="4573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aseline="0" dirty="0"/>
                    </a:p>
                  </a:txBody>
                  <a:tcPr marL="91445" marR="91445" marT="45736" marB="4573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aseline="0" dirty="0"/>
                    </a:p>
                  </a:txBody>
                  <a:tcPr marL="91445" marR="91445" marT="45736" marB="4573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u="none" dirty="0">
                        <a:solidFill>
                          <a:schemeClr val="tx1"/>
                        </a:solidFill>
                      </a:endParaRPr>
                    </a:p>
                  </a:txBody>
                  <a:tcPr marL="36002" marR="36002" marT="36012" marB="3601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u="none" dirty="0">
                        <a:solidFill>
                          <a:schemeClr val="tx1"/>
                        </a:solidFill>
                      </a:endParaRPr>
                    </a:p>
                  </a:txBody>
                  <a:tcPr marL="36002" marR="36002" marT="36012" marB="36012" anchor="ctr"/>
                </a:tc>
                <a:extLst>
                  <a:ext uri="{0D108BD9-81ED-4DB2-BD59-A6C34878D82A}"/>
                </a:extLst>
              </a:tr>
              <a:tr h="648224">
                <a:tc>
                  <a:txBody>
                    <a:bodyPr/>
                    <a:lstStyle/>
                    <a:p>
                      <a:pPr algn="ctr"/>
                      <a:r>
                        <a:rPr kumimoji="1" lang="en-US" altLang="ja-JP" sz="1800" dirty="0"/>
                        <a:t>PM2</a:t>
                      </a:r>
                      <a:endParaRPr kumimoji="1" lang="ja-JP" altLang="en-US" sz="1800" dirty="0"/>
                    </a:p>
                  </a:txBody>
                  <a:tcPr marL="91445" marR="91445" marT="45736" marB="4573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TG4</a:t>
                      </a:r>
                      <a:r>
                        <a:rPr kumimoji="1" lang="en-US" altLang="ja-JP" sz="1800"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aseline="0" dirty="0" smtClean="0"/>
                        <a:t>Boca I</a:t>
                      </a:r>
                      <a:endParaRPr kumimoji="1" lang="en-US" altLang="ja-JP" sz="1800" baseline="0" dirty="0"/>
                    </a:p>
                  </a:txBody>
                  <a:tcPr marL="91445" marR="91445" marT="45736" marB="4573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Canceled</a:t>
                      </a:r>
                      <a:endParaRPr kumimoji="1" lang="en-US" altLang="ja-JP" sz="1800" baseline="0" dirty="0" smtClean="0"/>
                    </a:p>
                  </a:txBody>
                  <a:tcPr marL="91445" marR="91445" marT="45736" marB="4573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u="none" dirty="0">
                        <a:solidFill>
                          <a:schemeClr val="tx1"/>
                        </a:solidFill>
                      </a:endParaRPr>
                    </a:p>
                  </a:txBody>
                  <a:tcPr marL="36002" marR="36002" marT="36012" marB="36012"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Canceled</a:t>
                      </a:r>
                      <a:endParaRPr kumimoji="1" lang="en-US" altLang="ja-JP" sz="1800" baseline="0" dirty="0" smtClean="0"/>
                    </a:p>
                  </a:txBody>
                  <a:tcPr marL="36002" marR="36002" marT="36012" marB="36012" anchor="ctr"/>
                </a:tc>
                <a:extLst>
                  <a:ext uri="{0D108BD9-81ED-4DB2-BD59-A6C34878D82A}"/>
                </a:extLst>
              </a:tr>
            </a:tbl>
          </a:graphicData>
        </a:graphic>
      </p:graphicFrame>
      <p:sp>
        <p:nvSpPr>
          <p:cNvPr id="164904" name="タイトル 2"/>
          <p:cNvSpPr>
            <a:spLocks noGrp="1"/>
          </p:cNvSpPr>
          <p:nvPr>
            <p:ph type="title"/>
          </p:nvPr>
        </p:nvSpPr>
        <p:spPr/>
        <p:txBody>
          <a:bodyPr/>
          <a:lstStyle/>
          <a:p>
            <a:r>
              <a:rPr lang="en-US" altLang="ja-JP" smtClean="0">
                <a:ea typeface="ＭＳ Ｐゴシック" pitchFamily="34" charset="-128"/>
              </a:rPr>
              <a:t>TG4s schedule for the week</a:t>
            </a:r>
            <a:endParaRPr lang="ja-JP" altLang="en-US" smtClean="0">
              <a:ea typeface="ＭＳ Ｐゴシック" pitchFamily="34" charset="-128"/>
            </a:endParaRPr>
          </a:p>
        </p:txBody>
      </p:sp>
      <p:sp>
        <p:nvSpPr>
          <p:cNvPr id="164905" name="フッター プレースホルダー 3"/>
          <p:cNvSpPr>
            <a:spLocks noGrp="1"/>
          </p:cNvSpPr>
          <p:nvPr>
            <p:ph type="ftr"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fi-FI" altLang="ja-JP" sz="1200">
                <a:solidFill>
                  <a:srgbClr val="000000"/>
                </a:solidFill>
              </a:rPr>
              <a:t>Shoichi Kitazawa (Muroran IT)</a:t>
            </a:r>
            <a:endParaRPr lang="en-US" altLang="ja-JP" sz="1200">
              <a:solidFill>
                <a:srgbClr val="000000"/>
              </a:solidFill>
            </a:endParaRPr>
          </a:p>
        </p:txBody>
      </p:sp>
      <p:sp>
        <p:nvSpPr>
          <p:cNvPr id="164906" name="スライド番号プレースホルダー 4"/>
          <p:cNvSpPr>
            <a:spLocks noGrp="1"/>
          </p:cNvSpPr>
          <p:nvPr>
            <p:ph type="sldNum"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Slide </a:t>
            </a:r>
            <a:fld id="{7821AE8F-776E-4AB2-A7F1-778FC1DE2909}" type="slidenum">
              <a:rPr lang="en-US" altLang="ja-JP" sz="1200">
                <a:solidFill>
                  <a:srgbClr val="000000"/>
                </a:solidFill>
              </a:rPr>
              <a:pPr/>
              <a:t>23</a:t>
            </a:fld>
            <a:endParaRPr lang="en-US" altLang="ja-JP" sz="1200">
              <a:solidFill>
                <a:srgbClr val="000000"/>
              </a:solidFill>
            </a:endParaRPr>
          </a:p>
        </p:txBody>
      </p:sp>
      <p:sp>
        <p:nvSpPr>
          <p:cNvPr id="164907" name="日付プレースホルダー 5"/>
          <p:cNvSpPr>
            <a:spLocks noGrp="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a:solidFill>
                  <a:srgbClr val="000000"/>
                </a:solidFill>
              </a:rPr>
              <a:t>November 2017</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日付プレースホルダー 3"/>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a:solidFill>
                  <a:srgbClr val="000000"/>
                </a:solidFill>
              </a:rPr>
              <a:t>November 2017</a:t>
            </a:r>
          </a:p>
        </p:txBody>
      </p:sp>
      <p:sp>
        <p:nvSpPr>
          <p:cNvPr id="165891" name="フッター プレースホルダー 4"/>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fi-FI" altLang="ja-JP" sz="1200">
                <a:solidFill>
                  <a:srgbClr val="000000"/>
                </a:solidFill>
              </a:rPr>
              <a:t>Shoichi Kitazawa (Muroran IT)</a:t>
            </a:r>
            <a:endParaRPr lang="en-US" altLang="ja-JP" sz="1200">
              <a:solidFill>
                <a:srgbClr val="000000"/>
              </a:solidFill>
            </a:endParaRPr>
          </a:p>
        </p:txBody>
      </p:sp>
      <p:sp>
        <p:nvSpPr>
          <p:cNvPr id="165892" name="スライド番号プレースホルダー 5"/>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Slide </a:t>
            </a:r>
            <a:fld id="{20B1EC1B-182E-49DE-B2D6-09C987B60122}" type="slidenum">
              <a:rPr lang="en-US" altLang="ja-JP" sz="1200">
                <a:solidFill>
                  <a:srgbClr val="000000"/>
                </a:solidFill>
              </a:rPr>
              <a:pPr/>
              <a:t>24</a:t>
            </a:fld>
            <a:endParaRPr lang="en-US" altLang="ja-JP" sz="1200">
              <a:solidFill>
                <a:srgbClr val="000000"/>
              </a:solidFill>
            </a:endParaRPr>
          </a:p>
        </p:txBody>
      </p:sp>
      <p:sp>
        <p:nvSpPr>
          <p:cNvPr id="165893" name="Rectangle 2"/>
          <p:cNvSpPr>
            <a:spLocks noGrp="1" noChangeArrowheads="1"/>
          </p:cNvSpPr>
          <p:nvPr>
            <p:ph type="title"/>
          </p:nvPr>
        </p:nvSpPr>
        <p:spPr/>
        <p:txBody>
          <a:bodyPr/>
          <a:lstStyle/>
          <a:p>
            <a:r>
              <a:rPr lang="en-US" altLang="ja-JP" sz="3200" smtClean="0">
                <a:ea typeface="ＭＳ Ｐゴシック" pitchFamily="34" charset="-128"/>
              </a:rPr>
              <a:t>Agenda</a:t>
            </a:r>
            <a:endParaRPr lang="ja-JP" altLang="ja-JP" sz="3200" smtClean="0">
              <a:ea typeface="ＭＳ Ｐゴシック" pitchFamily="34" charset="-128"/>
            </a:endParaRPr>
          </a:p>
        </p:txBody>
      </p:sp>
      <p:sp>
        <p:nvSpPr>
          <p:cNvPr id="165894" name="Rectangle 3"/>
          <p:cNvSpPr>
            <a:spLocks noGrp="1" noChangeArrowheads="1"/>
          </p:cNvSpPr>
          <p:nvPr>
            <p:ph type="body" idx="1"/>
          </p:nvPr>
        </p:nvSpPr>
        <p:spPr>
          <a:xfrm>
            <a:off x="250825" y="1981200"/>
            <a:ext cx="8642350" cy="4327525"/>
          </a:xfrm>
        </p:spPr>
        <p:txBody>
          <a:bodyPr/>
          <a:lstStyle/>
          <a:p>
            <a:r>
              <a:rPr lang="en-US" altLang="ja-JP" sz="2400" smtClean="0">
                <a:ea typeface="ＭＳ Ｐゴシック" pitchFamily="34" charset="-128"/>
              </a:rPr>
              <a:t>TG4s meeting call to order</a:t>
            </a:r>
          </a:p>
          <a:p>
            <a:r>
              <a:rPr lang="en-US" altLang="ja-JP" sz="2400" smtClean="0">
                <a:ea typeface="ＭＳ Ｐゴシック" pitchFamily="34" charset="-128"/>
              </a:rPr>
              <a:t>Call for essential patents and policies &amp; procedures reminder </a:t>
            </a:r>
          </a:p>
          <a:p>
            <a:r>
              <a:rPr lang="en-US" altLang="ja-JP" sz="2400" smtClean="0">
                <a:ea typeface="ＭＳ Ｐゴシック" pitchFamily="34" charset="-128"/>
              </a:rPr>
              <a:t>Agenda Setting</a:t>
            </a:r>
          </a:p>
          <a:p>
            <a:r>
              <a:rPr lang="en-US" altLang="ja-JP" sz="2400" smtClean="0">
                <a:ea typeface="ＭＳ Ｐゴシック" pitchFamily="34" charset="-128"/>
              </a:rPr>
              <a:t>Approve KOA meeting minutes</a:t>
            </a:r>
          </a:p>
          <a:p>
            <a:pPr>
              <a:lnSpc>
                <a:spcPct val="80000"/>
              </a:lnSpc>
            </a:pPr>
            <a:r>
              <a:rPr lang="en-US" altLang="ja-JP" sz="2400" smtClean="0">
                <a:ea typeface="ＭＳ Ｐゴシック" pitchFamily="34" charset="-128"/>
              </a:rPr>
              <a:t>Comment resolution of Recirc. SB</a:t>
            </a:r>
          </a:p>
          <a:p>
            <a:pPr>
              <a:lnSpc>
                <a:spcPct val="80000"/>
              </a:lnSpc>
            </a:pPr>
            <a:r>
              <a:rPr lang="en-US" altLang="ja-JP" sz="2400" smtClean="0">
                <a:ea typeface="ＭＳ Ｐゴシック" pitchFamily="34" charset="-128"/>
              </a:rPr>
              <a:t>Formation of BRC and approval to submit to RevCom</a:t>
            </a:r>
          </a:p>
          <a:p>
            <a:pPr>
              <a:lnSpc>
                <a:spcPct val="80000"/>
              </a:lnSpc>
            </a:pPr>
            <a:r>
              <a:rPr lang="en-US" altLang="ja-JP" sz="2400" smtClean="0">
                <a:ea typeface="ＭＳ Ｐゴシック" pitchFamily="34" charset="-128"/>
              </a:rPr>
              <a:t>Plan for next meeting</a:t>
            </a:r>
          </a:p>
          <a:p>
            <a:pPr>
              <a:lnSpc>
                <a:spcPct val="80000"/>
              </a:lnSpc>
            </a:pPr>
            <a:r>
              <a:rPr lang="en-US" altLang="ja-JP" sz="2400" smtClean="0">
                <a:ea typeface="ＭＳ Ｐゴシック" pitchFamily="34" charset="-128"/>
              </a:rPr>
              <a:t>Report on progress to WG</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コンテンツ プレースホルダー 1"/>
          <p:cNvSpPr>
            <a:spLocks noGrp="1"/>
          </p:cNvSpPr>
          <p:nvPr>
            <p:ph idx="1"/>
          </p:nvPr>
        </p:nvSpPr>
        <p:spPr>
          <a:xfrm>
            <a:off x="250825" y="1981200"/>
            <a:ext cx="8642350" cy="4114800"/>
          </a:xfrm>
        </p:spPr>
        <p:txBody>
          <a:bodyPr/>
          <a:lstStyle/>
          <a:p>
            <a:r>
              <a:rPr lang="en-US" altLang="ja-JP" sz="2000" smtClean="0">
                <a:ea typeface="ＭＳ Ｐゴシック" pitchFamily="34" charset="-128"/>
              </a:rPr>
              <a:t>TG4s November 2017 Agenda (15-17-549r1)</a:t>
            </a:r>
          </a:p>
          <a:p>
            <a:r>
              <a:rPr lang="en-US" altLang="ja-JP" sz="2000" smtClean="0">
                <a:ea typeface="ＭＳ Ｐゴシック" pitchFamily="34" charset="-128"/>
              </a:rPr>
              <a:t>TG4s September 2017 Meeting Minutes (15-17-619r0)</a:t>
            </a:r>
          </a:p>
          <a:p>
            <a:r>
              <a:rPr lang="en-US" altLang="ja-JP" sz="2000" smtClean="0">
                <a:ea typeface="ＭＳ Ｐゴシック" pitchFamily="34" charset="-128"/>
              </a:rPr>
              <a:t>TG4s Opening information for November 2017 (15-17-617r0)</a:t>
            </a:r>
          </a:p>
          <a:p>
            <a:r>
              <a:rPr lang="en-US" altLang="ja-JP" sz="2000" smtClean="0">
                <a:ea typeface="ＭＳ Ｐゴシック" pitchFamily="34" charset="-128"/>
              </a:rPr>
              <a:t>TG4s BRC Teleconference Minutes for November 2017 (15-17-572r2)</a:t>
            </a:r>
          </a:p>
          <a:p>
            <a:r>
              <a:rPr lang="en-US" altLang="ja-JP" sz="2000" smtClean="0">
                <a:ea typeface="ＭＳ Ｐゴシック" pitchFamily="34" charset="-128"/>
              </a:rPr>
              <a:t>802.15 TG4s Consolidated Sponsor Ballot Comments (15-17-569r2)</a:t>
            </a:r>
          </a:p>
          <a:p>
            <a:r>
              <a:rPr lang="en-US" altLang="ja-JP" sz="2000" smtClean="0">
                <a:ea typeface="ＭＳ Ｐゴシック" pitchFamily="34" charset="-128"/>
              </a:rPr>
              <a:t>802.15 TG4s Consolidated 1st recirculation Sponsor Ballot Comments (15-17-593r0)</a:t>
            </a:r>
          </a:p>
          <a:p>
            <a:r>
              <a:rPr lang="en-US" altLang="ja-JP" sz="2000" smtClean="0">
                <a:ea typeface="ＭＳ Ｐゴシック" pitchFamily="34" charset="-128"/>
              </a:rPr>
              <a:t>TG4s Closing report for November 2017 (15-17-625r0)</a:t>
            </a:r>
          </a:p>
        </p:txBody>
      </p:sp>
      <p:sp>
        <p:nvSpPr>
          <p:cNvPr id="166915" name="タイトル 2"/>
          <p:cNvSpPr>
            <a:spLocks noGrp="1"/>
          </p:cNvSpPr>
          <p:nvPr>
            <p:ph type="title"/>
          </p:nvPr>
        </p:nvSpPr>
        <p:spPr/>
        <p:txBody>
          <a:bodyPr/>
          <a:lstStyle/>
          <a:p>
            <a:r>
              <a:rPr lang="en-US" altLang="ja-JP" smtClean="0">
                <a:ea typeface="ＭＳ Ｐゴシック" pitchFamily="34" charset="-128"/>
              </a:rPr>
              <a:t>Contributions</a:t>
            </a:r>
            <a:endParaRPr lang="ja-JP" altLang="en-US" smtClean="0">
              <a:ea typeface="ＭＳ Ｐゴシック" pitchFamily="34" charset="-128"/>
            </a:endParaRPr>
          </a:p>
        </p:txBody>
      </p:sp>
      <p:sp>
        <p:nvSpPr>
          <p:cNvPr id="166916" name="フッター プレースホルダー 3"/>
          <p:cNvSpPr>
            <a:spLocks noGrp="1"/>
          </p:cNvSpPr>
          <p:nvPr>
            <p:ph type="ftr"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fi-FI" altLang="ja-JP" sz="1200">
                <a:solidFill>
                  <a:srgbClr val="000000"/>
                </a:solidFill>
              </a:rPr>
              <a:t>Shoichi Kitazawa (Muroran IT)</a:t>
            </a:r>
            <a:endParaRPr lang="en-US" altLang="ja-JP" sz="1200">
              <a:solidFill>
                <a:srgbClr val="000000"/>
              </a:solidFill>
            </a:endParaRPr>
          </a:p>
        </p:txBody>
      </p:sp>
      <p:sp>
        <p:nvSpPr>
          <p:cNvPr id="166917" name="スライド番号プレースホルダー 4"/>
          <p:cNvSpPr>
            <a:spLocks noGrp="1"/>
          </p:cNvSpPr>
          <p:nvPr>
            <p:ph type="sldNum"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Slide </a:t>
            </a:r>
            <a:fld id="{11B43AD5-D387-4679-924D-82BCD45B77D5}" type="slidenum">
              <a:rPr lang="en-US" altLang="ja-JP" sz="1200">
                <a:solidFill>
                  <a:srgbClr val="000000"/>
                </a:solidFill>
              </a:rPr>
              <a:pPr/>
              <a:t>25</a:t>
            </a:fld>
            <a:endParaRPr lang="en-US" altLang="ja-JP" sz="1200">
              <a:solidFill>
                <a:srgbClr val="000000"/>
              </a:solidFill>
            </a:endParaRPr>
          </a:p>
        </p:txBody>
      </p:sp>
      <p:sp>
        <p:nvSpPr>
          <p:cNvPr id="166918" name="日付プレースホルダー 5"/>
          <p:cNvSpPr>
            <a:spLocks noGrp="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a:solidFill>
                  <a:srgbClr val="000000"/>
                </a:solidFill>
              </a:rPr>
              <a:t>November 2017</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タイトル 1"/>
          <p:cNvSpPr>
            <a:spLocks noGrp="1"/>
          </p:cNvSpPr>
          <p:nvPr>
            <p:ph type="title"/>
          </p:nvPr>
        </p:nvSpPr>
        <p:spPr/>
        <p:txBody>
          <a:bodyPr/>
          <a:lstStyle/>
          <a:p>
            <a:r>
              <a:rPr lang="en-US" altLang="ja-JP" smtClean="0">
                <a:ea typeface="ＭＳ Ｐゴシック" pitchFamily="34" charset="-128"/>
              </a:rPr>
              <a:t>Time planning</a:t>
            </a:r>
            <a:endParaRPr lang="ja-JP" altLang="en-US" smtClean="0">
              <a:ea typeface="ＭＳ Ｐゴシック" pitchFamily="34" charset="-128"/>
            </a:endParaRPr>
          </a:p>
        </p:txBody>
      </p:sp>
      <p:sp>
        <p:nvSpPr>
          <p:cNvPr id="167939" name="コンテンツ プレースホルダー 5"/>
          <p:cNvSpPr>
            <a:spLocks noGrp="1"/>
          </p:cNvSpPr>
          <p:nvPr>
            <p:ph idx="1"/>
          </p:nvPr>
        </p:nvSpPr>
        <p:spPr>
          <a:xfrm>
            <a:off x="250825" y="1981200"/>
            <a:ext cx="8642350" cy="4114800"/>
          </a:xfrm>
        </p:spPr>
        <p:txBody>
          <a:bodyPr/>
          <a:lstStyle/>
          <a:p>
            <a:r>
              <a:rPr lang="en-US" altLang="ja-JP" sz="2400" smtClean="0">
                <a:ea typeface="ＭＳ Ｐゴシック" pitchFamily="34" charset="-128"/>
              </a:rPr>
              <a:t>TG Kickoff			November 2014</a:t>
            </a:r>
            <a:r>
              <a:rPr lang="en-US" altLang="ja-JP" sz="2000" smtClean="0">
                <a:ea typeface="ＭＳ Ｐゴシック" pitchFamily="34" charset="-128"/>
              </a:rPr>
              <a:t>		</a:t>
            </a:r>
          </a:p>
          <a:p>
            <a:r>
              <a:rPr lang="en-US" altLang="ja-JP" sz="2400" smtClean="0">
                <a:ea typeface="ＭＳ Ｐゴシック" pitchFamily="34" charset="-128"/>
              </a:rPr>
              <a:t>Editing1</a:t>
            </a:r>
            <a:r>
              <a:rPr lang="en-US" altLang="ja-JP" sz="2400" baseline="30000" smtClean="0">
                <a:ea typeface="ＭＳ Ｐゴシック" pitchFamily="34" charset="-128"/>
              </a:rPr>
              <a:t>st</a:t>
            </a:r>
            <a:r>
              <a:rPr lang="en-US" altLang="ja-JP" sz="2400" smtClean="0">
                <a:ea typeface="ＭＳ Ｐゴシック" pitchFamily="34" charset="-128"/>
              </a:rPr>
              <a:t> Draft		May 2015</a:t>
            </a:r>
          </a:p>
          <a:p>
            <a:r>
              <a:rPr lang="en-US" altLang="ja-JP" sz="2400" smtClean="0">
                <a:ea typeface="ＭＳ Ｐゴシック" pitchFamily="34" charset="-128"/>
              </a:rPr>
              <a:t>Motion for Letter Ballot	July 2016</a:t>
            </a:r>
          </a:p>
          <a:p>
            <a:r>
              <a:rPr lang="en-US" altLang="ja-JP" sz="2400" smtClean="0">
                <a:ea typeface="ＭＳ Ｐゴシック" pitchFamily="34" charset="-128"/>
              </a:rPr>
              <a:t>Initial Sponsor Ballot	July 2017</a:t>
            </a:r>
          </a:p>
          <a:p>
            <a:r>
              <a:rPr lang="de-DE" altLang="ja-JP" sz="2400" smtClean="0">
                <a:ea typeface="ＭＳ Ｐゴシック" pitchFamily="34" charset="-128"/>
              </a:rPr>
              <a:t>Submission to RevCom	</a:t>
            </a:r>
            <a:r>
              <a:rPr lang="en-US" altLang="ja-JP" sz="2400" smtClean="0">
                <a:ea typeface="ＭＳ Ｐゴシック" pitchFamily="34" charset="-128"/>
              </a:rPr>
              <a:t>December</a:t>
            </a:r>
            <a:r>
              <a:rPr lang="ja-JP" altLang="en-US" sz="2400" smtClean="0">
                <a:ea typeface="ＭＳ Ｐゴシック" pitchFamily="34" charset="-128"/>
              </a:rPr>
              <a:t> </a:t>
            </a:r>
            <a:r>
              <a:rPr lang="de-DE" altLang="ja-JP" sz="2400" smtClean="0">
                <a:ea typeface="ＭＳ Ｐゴシック" pitchFamily="34" charset="-128"/>
              </a:rPr>
              <a:t>2017</a:t>
            </a:r>
          </a:p>
        </p:txBody>
      </p:sp>
      <p:sp>
        <p:nvSpPr>
          <p:cNvPr id="167940" name="日付プレースホルダー 2"/>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a:solidFill>
                  <a:srgbClr val="000000"/>
                </a:solidFill>
              </a:rPr>
              <a:t>November 2017</a:t>
            </a:r>
          </a:p>
        </p:txBody>
      </p:sp>
      <p:sp>
        <p:nvSpPr>
          <p:cNvPr id="167941" name="フッター プレースホルダー 3"/>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fi-FI" altLang="ja-JP" sz="1200">
                <a:solidFill>
                  <a:srgbClr val="000000"/>
                </a:solidFill>
              </a:rPr>
              <a:t>Shoichi Kitazawa (Muroran IT)</a:t>
            </a:r>
            <a:endParaRPr lang="en-US" altLang="ja-JP" sz="1200">
              <a:solidFill>
                <a:srgbClr val="000000"/>
              </a:solidFill>
            </a:endParaRPr>
          </a:p>
        </p:txBody>
      </p:sp>
      <p:sp>
        <p:nvSpPr>
          <p:cNvPr id="167942" name="スライド番号プレースホルダー 4"/>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Slide </a:t>
            </a:r>
            <a:fld id="{4CA9C9AE-B504-4F8C-9C80-ADE16D2BFE08}" type="slidenum">
              <a:rPr lang="en-US" altLang="ja-JP" sz="1200">
                <a:solidFill>
                  <a:srgbClr val="000000"/>
                </a:solidFill>
              </a:rPr>
              <a:pPr/>
              <a:t>26</a:t>
            </a:fld>
            <a:endParaRPr lang="en-US" altLang="ja-JP" sz="1200">
              <a:solidFill>
                <a:srgbClr val="000000"/>
              </a:solidFill>
            </a:endParaRPr>
          </a:p>
        </p:txBody>
      </p:sp>
      <p:sp>
        <p:nvSpPr>
          <p:cNvPr id="8" name="テキスト ボックス 7"/>
          <p:cNvSpPr txBox="1"/>
          <p:nvPr/>
        </p:nvSpPr>
        <p:spPr>
          <a:xfrm>
            <a:off x="6007100" y="6165850"/>
            <a:ext cx="2668588" cy="307975"/>
          </a:xfrm>
          <a:prstGeom prst="rect">
            <a:avLst/>
          </a:prstGeom>
          <a:noFill/>
        </p:spPr>
        <p:txBody>
          <a:bodyPr wrap="none">
            <a:spAutoFit/>
          </a:bodyPr>
          <a:lstStyle/>
          <a:p>
            <a:pPr>
              <a:defRPr/>
            </a:pPr>
            <a:r>
              <a:rPr lang="en-US" altLang="ja-JP" sz="1400" dirty="0">
                <a:solidFill>
                  <a:srgbClr val="000000"/>
                </a:solidFill>
                <a:ea typeface="ＭＳ Ｐゴシック" charset="-128"/>
              </a:rPr>
              <a:t>Timeline of TG4s (15-14-0559-r2)</a:t>
            </a:r>
            <a:endParaRPr kumimoji="1" lang="ja-JP" altLang="en-US" sz="1400" dirty="0">
              <a:solidFill>
                <a:srgbClr val="000000"/>
              </a:solidFill>
              <a:ea typeface="+mn-ea"/>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日付プレースホルダ 3"/>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a:solidFill>
                  <a:srgbClr val="000000"/>
                </a:solidFill>
              </a:rPr>
              <a:t>November 2017</a:t>
            </a:r>
          </a:p>
        </p:txBody>
      </p:sp>
      <p:sp>
        <p:nvSpPr>
          <p:cNvPr id="168963" name="フッター プレースホルダ 4"/>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fi-FI" altLang="ja-JP" sz="1200">
                <a:solidFill>
                  <a:srgbClr val="000000"/>
                </a:solidFill>
              </a:rPr>
              <a:t>Shoichi Kitazawa (Muroran IT)</a:t>
            </a:r>
            <a:endParaRPr lang="en-US" altLang="ja-JP" sz="1200">
              <a:solidFill>
                <a:srgbClr val="000000"/>
              </a:solidFill>
            </a:endParaRPr>
          </a:p>
        </p:txBody>
      </p:sp>
      <p:sp>
        <p:nvSpPr>
          <p:cNvPr id="168964" name="スライド番号プレースホルダ 5"/>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Slide </a:t>
            </a:r>
            <a:fld id="{591BD70E-6FED-4519-AF8D-5302D4EB71CD}" type="slidenum">
              <a:rPr lang="en-US" altLang="ja-JP" sz="1200">
                <a:solidFill>
                  <a:srgbClr val="000000"/>
                </a:solidFill>
              </a:rPr>
              <a:pPr/>
              <a:t>27</a:t>
            </a:fld>
            <a:endParaRPr lang="en-US" altLang="ja-JP" sz="1200">
              <a:solidFill>
                <a:srgbClr val="000000"/>
              </a:solidFill>
            </a:endParaRPr>
          </a:p>
        </p:txBody>
      </p:sp>
      <p:graphicFrame>
        <p:nvGraphicFramePr>
          <p:cNvPr id="7" name="Table 5"/>
          <p:cNvGraphicFramePr>
            <a:graphicFrameLocks noGrp="1" noChangeAspect="1"/>
          </p:cNvGraphicFramePr>
          <p:nvPr/>
        </p:nvGraphicFramePr>
        <p:xfrm>
          <a:off x="395536" y="1916832"/>
          <a:ext cx="8276289" cy="3864538"/>
        </p:xfrm>
        <a:graphic>
          <a:graphicData uri="http://schemas.openxmlformats.org/drawingml/2006/table">
            <a:tbl>
              <a:tblPr/>
              <a:tblGrid>
                <a:gridCol w="289434">
                  <a:extLst>
                    <a:ext uri="{9D8B030D-6E8A-4147-A177-3AD203B41FA5}"/>
                  </a:extLst>
                </a:gridCol>
                <a:gridCol w="1356937">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9434">
                  <a:extLst>
                    <a:ext uri="{9D8B030D-6E8A-4147-A177-3AD203B41FA5}"/>
                  </a:extLst>
                </a:gridCol>
                <a:gridCol w="282668">
                  <a:extLst>
                    <a:ext uri="{9D8B030D-6E8A-4147-A177-3AD203B41FA5}"/>
                  </a:extLst>
                </a:gridCol>
                <a:gridCol w="282668">
                  <a:extLst>
                    <a:ext uri="{9D8B030D-6E8A-4147-A177-3AD203B41FA5}"/>
                  </a:extLst>
                </a:gridCol>
                <a:gridCol w="282668">
                  <a:extLst>
                    <a:ext uri="{9D8B030D-6E8A-4147-A177-3AD203B41FA5}"/>
                  </a:extLst>
                </a:gridCol>
                <a:gridCol w="282668">
                  <a:extLst>
                    <a:ext uri="{9D8B030D-6E8A-4147-A177-3AD203B41FA5}"/>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extLst>
              </a:tr>
            </a:tbl>
          </a:graphicData>
        </a:graphic>
      </p:graphicFrame>
      <p:cxnSp>
        <p:nvCxnSpPr>
          <p:cNvPr id="168966" name="直線コネクタ 8"/>
          <p:cNvCxnSpPr>
            <a:cxnSpLocks noChangeShapeType="1"/>
          </p:cNvCxnSpPr>
          <p:nvPr/>
        </p:nvCxnSpPr>
        <p:spPr bwMode="auto">
          <a:xfrm>
            <a:off x="7667625" y="2565400"/>
            <a:ext cx="0" cy="3311525"/>
          </a:xfrm>
          <a:prstGeom prst="line">
            <a:avLst/>
          </a:prstGeom>
          <a:noFill/>
          <a:ln w="28575" algn="ctr">
            <a:solidFill>
              <a:srgbClr val="FF00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itle 5"/>
          <p:cNvSpPr>
            <a:spLocks noGrp="1"/>
          </p:cNvSpPr>
          <p:nvPr>
            <p:ph type="title"/>
          </p:nvPr>
        </p:nvSpPr>
        <p:spPr/>
        <p:txBody>
          <a:bodyPr/>
          <a:lstStyle/>
          <a:p>
            <a:r>
              <a:rPr lang="en-US" smtClean="0"/>
              <a:t>Result of Initial SB</a:t>
            </a:r>
          </a:p>
        </p:txBody>
      </p:sp>
      <p:sp>
        <p:nvSpPr>
          <p:cNvPr id="169987" name="Date Placeholder 1"/>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a:solidFill>
                  <a:srgbClr val="000000"/>
                </a:solidFill>
              </a:rPr>
              <a:t>November 2017</a:t>
            </a:r>
          </a:p>
        </p:txBody>
      </p:sp>
      <p:sp>
        <p:nvSpPr>
          <p:cNvPr id="169988" name="Footer Placeholder 2"/>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fi-FI" altLang="ja-JP" sz="1000">
                <a:solidFill>
                  <a:srgbClr val="000000"/>
                </a:solidFill>
              </a:rPr>
              <a:t>Shoichi Kitazawa (Muroran IT)</a:t>
            </a:r>
            <a:endParaRPr lang="en-US" altLang="ja-JP" sz="1000">
              <a:solidFill>
                <a:srgbClr val="000000"/>
              </a:solidFill>
            </a:endParaRPr>
          </a:p>
        </p:txBody>
      </p:sp>
      <p:sp>
        <p:nvSpPr>
          <p:cNvPr id="169989" name="Slide Number Placeholder 3"/>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000">
                <a:solidFill>
                  <a:srgbClr val="000000"/>
                </a:solidFill>
              </a:rPr>
              <a:t>Slide </a:t>
            </a:r>
            <a:fld id="{05AD36F6-660F-4FCC-AE12-A3DDE227EE79}" type="slidenum">
              <a:rPr lang="en-US" altLang="ja-JP" sz="1000">
                <a:solidFill>
                  <a:srgbClr val="000000"/>
                </a:solidFill>
              </a:rPr>
              <a:pPr/>
              <a:t>28</a:t>
            </a:fld>
            <a:endParaRPr lang="en-US" altLang="ja-JP" sz="1000">
              <a:solidFill>
                <a:srgbClr val="000000"/>
              </a:solidFill>
            </a:endParaRPr>
          </a:p>
        </p:txBody>
      </p:sp>
      <p:sp>
        <p:nvSpPr>
          <p:cNvPr id="5" name="Rectangle 4">
            <a:extLst>
              <a:ext uri="{FF2B5EF4-FFF2-40B4-BE49-F238E27FC236}"/>
            </a:extLst>
          </p:cNvPr>
          <p:cNvSpPr/>
          <p:nvPr/>
        </p:nvSpPr>
        <p:spPr>
          <a:xfrm>
            <a:off x="250825" y="1557338"/>
            <a:ext cx="4321175" cy="4800600"/>
          </a:xfrm>
          <a:prstGeom prst="rect">
            <a:avLst/>
          </a:prstGeom>
        </p:spPr>
        <p:txBody>
          <a:bodyPr>
            <a:spAutoFit/>
          </a:bodyPr>
          <a:lstStyle/>
          <a:p>
            <a:pPr>
              <a:defRPr/>
            </a:pPr>
            <a:r>
              <a:rPr lang="en-US" altLang="ja-JP" sz="1800" b="1" dirty="0">
                <a:solidFill>
                  <a:srgbClr val="0000FF"/>
                </a:solidFill>
                <a:ea typeface="+mn-ea"/>
              </a:rPr>
              <a:t>Initial Ballot</a:t>
            </a:r>
          </a:p>
          <a:p>
            <a:pPr>
              <a:defRPr/>
            </a:pPr>
            <a:r>
              <a:rPr lang="en-US" altLang="ja-JP" sz="1800" dirty="0">
                <a:solidFill>
                  <a:srgbClr val="000000"/>
                </a:solidFill>
                <a:ea typeface="+mn-ea"/>
              </a:rPr>
              <a:t>Ballot Open Date: 04-Sep-2017</a:t>
            </a:r>
          </a:p>
          <a:p>
            <a:pPr>
              <a:defRPr/>
            </a:pPr>
            <a:r>
              <a:rPr lang="en-US" altLang="ja-JP" sz="1800" dirty="0">
                <a:solidFill>
                  <a:srgbClr val="000000"/>
                </a:solidFill>
                <a:ea typeface="+mn-ea"/>
              </a:rPr>
              <a:t>Ballot Close Date: 04-Oct-2017</a:t>
            </a:r>
          </a:p>
          <a:p>
            <a:pPr>
              <a:defRPr/>
            </a:pPr>
            <a:r>
              <a:rPr lang="en-US" altLang="ja-JP" sz="1800" dirty="0">
                <a:solidFill>
                  <a:srgbClr val="000000"/>
                </a:solidFill>
                <a:ea typeface="+mn-ea"/>
              </a:rPr>
              <a:t>Comments: 28 </a:t>
            </a:r>
          </a:p>
          <a:p>
            <a:pPr>
              <a:defRPr/>
            </a:pPr>
            <a:r>
              <a:rPr lang="en-US" altLang="ja-JP" sz="1800" dirty="0">
                <a:solidFill>
                  <a:srgbClr val="000000"/>
                </a:solidFill>
                <a:ea typeface="+mn-ea"/>
              </a:rPr>
              <a:t>Must Be Satisfied Comments: 4 </a:t>
            </a:r>
          </a:p>
          <a:p>
            <a:pPr>
              <a:defRPr/>
            </a:pPr>
            <a:r>
              <a:rPr lang="en-US" altLang="ja-JP" sz="1800" b="1" dirty="0">
                <a:solidFill>
                  <a:srgbClr val="0000FF"/>
                </a:solidFill>
                <a:ea typeface="+mn-ea"/>
              </a:rPr>
              <a:t>RESPONSE RATE</a:t>
            </a:r>
          </a:p>
          <a:p>
            <a:pPr>
              <a:defRPr/>
            </a:pPr>
            <a:r>
              <a:rPr lang="en-US" altLang="ja-JP" sz="1800" dirty="0">
                <a:solidFill>
                  <a:srgbClr val="000000"/>
                </a:solidFill>
                <a:ea typeface="+mn-ea"/>
              </a:rPr>
              <a:t>This ballot has met the 75% returned ballot requirement. </a:t>
            </a:r>
          </a:p>
          <a:p>
            <a:pPr>
              <a:defRPr/>
            </a:pPr>
            <a:r>
              <a:rPr lang="en-US" altLang="ja-JP" sz="1800" dirty="0">
                <a:solidFill>
                  <a:srgbClr val="000000"/>
                </a:solidFill>
                <a:ea typeface="+mn-ea"/>
              </a:rPr>
              <a:t>  98 eligible people in this ballot group. </a:t>
            </a:r>
          </a:p>
          <a:p>
            <a:pPr>
              <a:defRPr/>
            </a:pPr>
            <a:r>
              <a:rPr lang="en-US" altLang="ja-JP" sz="1800" dirty="0">
                <a:solidFill>
                  <a:srgbClr val="000000"/>
                </a:solidFill>
                <a:ea typeface="+mn-ea"/>
              </a:rPr>
              <a:t>  76 affirmative votes </a:t>
            </a:r>
          </a:p>
          <a:p>
            <a:pPr>
              <a:defRPr/>
            </a:pPr>
            <a:r>
              <a:rPr lang="en-US" altLang="ja-JP" sz="1800" dirty="0">
                <a:solidFill>
                  <a:srgbClr val="000000"/>
                </a:solidFill>
                <a:ea typeface="+mn-ea"/>
              </a:rPr>
              <a:t>1 total negative votes with comments </a:t>
            </a:r>
          </a:p>
          <a:p>
            <a:pPr>
              <a:defRPr/>
            </a:pPr>
            <a:r>
              <a:rPr lang="en-US" altLang="ja-JP" sz="1800" dirty="0">
                <a:solidFill>
                  <a:srgbClr val="000000"/>
                </a:solidFill>
                <a:ea typeface="+mn-ea"/>
              </a:rPr>
              <a:t>1 negative votes with new comments </a:t>
            </a:r>
          </a:p>
          <a:p>
            <a:pPr>
              <a:defRPr/>
            </a:pPr>
            <a:r>
              <a:rPr lang="en-US" altLang="ja-JP" sz="1800" dirty="0">
                <a:solidFill>
                  <a:srgbClr val="000000"/>
                </a:solidFill>
                <a:ea typeface="+mn-ea"/>
              </a:rPr>
              <a:t>1 negative votes without comments </a:t>
            </a:r>
          </a:p>
          <a:p>
            <a:pPr>
              <a:defRPr/>
            </a:pPr>
            <a:r>
              <a:rPr lang="en-US" altLang="ja-JP" sz="1800" dirty="0">
                <a:solidFill>
                  <a:srgbClr val="000000"/>
                </a:solidFill>
                <a:ea typeface="+mn-ea"/>
              </a:rPr>
              <a:t>3 abstention votes: (Conflict of Interest: 1, Lack of time: 2) </a:t>
            </a:r>
          </a:p>
          <a:p>
            <a:pPr>
              <a:defRPr/>
            </a:pPr>
            <a:r>
              <a:rPr lang="en-US" altLang="ja-JP" sz="1800" dirty="0">
                <a:solidFill>
                  <a:srgbClr val="000000"/>
                </a:solidFill>
                <a:ea typeface="+mn-ea"/>
              </a:rPr>
              <a:t>81 votes received = 82% returned </a:t>
            </a:r>
          </a:p>
          <a:p>
            <a:pPr>
              <a:defRPr/>
            </a:pPr>
            <a:r>
              <a:rPr lang="en-US" altLang="ja-JP" sz="1800" dirty="0">
                <a:solidFill>
                  <a:srgbClr val="000000"/>
                </a:solidFill>
                <a:ea typeface="+mn-ea"/>
              </a:rPr>
              <a:t>                                 3% abstention</a:t>
            </a:r>
          </a:p>
        </p:txBody>
      </p:sp>
      <p:sp>
        <p:nvSpPr>
          <p:cNvPr id="7" name="正方形/長方形 6"/>
          <p:cNvSpPr/>
          <p:nvPr/>
        </p:nvSpPr>
        <p:spPr>
          <a:xfrm>
            <a:off x="4500563" y="1519238"/>
            <a:ext cx="4572000" cy="1477962"/>
          </a:xfrm>
          <a:prstGeom prst="rect">
            <a:avLst/>
          </a:prstGeom>
        </p:spPr>
        <p:txBody>
          <a:bodyPr>
            <a:spAutoFit/>
          </a:bodyPr>
          <a:lstStyle/>
          <a:p>
            <a:pPr>
              <a:defRPr/>
            </a:pPr>
            <a:r>
              <a:rPr lang="en-US" altLang="ja-JP" sz="1800" b="1" dirty="0">
                <a:solidFill>
                  <a:srgbClr val="0000FF"/>
                </a:solidFill>
                <a:ea typeface="+mn-ea"/>
              </a:rPr>
              <a:t>APPROVAL RATE</a:t>
            </a:r>
          </a:p>
          <a:p>
            <a:pPr>
              <a:defRPr/>
            </a:pPr>
            <a:r>
              <a:rPr lang="en-US" altLang="ja-JP" sz="1800" dirty="0">
                <a:solidFill>
                  <a:srgbClr val="000000"/>
                </a:solidFill>
                <a:ea typeface="+mn-ea"/>
              </a:rPr>
              <a:t>The 75% affirmation requirement is being met. </a:t>
            </a:r>
          </a:p>
          <a:p>
            <a:pPr>
              <a:defRPr/>
            </a:pPr>
            <a:r>
              <a:rPr lang="en-US" altLang="ja-JP" sz="1800" dirty="0">
                <a:solidFill>
                  <a:srgbClr val="000000"/>
                </a:solidFill>
                <a:ea typeface="+mn-ea"/>
              </a:rPr>
              <a:t>76 affirmative votes </a:t>
            </a:r>
          </a:p>
          <a:p>
            <a:pPr>
              <a:defRPr/>
            </a:pPr>
            <a:r>
              <a:rPr lang="en-US" altLang="ja-JP" sz="1800" dirty="0">
                <a:solidFill>
                  <a:srgbClr val="000000"/>
                </a:solidFill>
                <a:ea typeface="+mn-ea"/>
              </a:rPr>
              <a:t>1 negative votes with comments 77 votes = 98% affirmative</a:t>
            </a:r>
            <a:endParaRPr lang="en-US" altLang="ja-JP" sz="18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itle 5"/>
          <p:cNvSpPr>
            <a:spLocks noGrp="1"/>
          </p:cNvSpPr>
          <p:nvPr>
            <p:ph type="title"/>
          </p:nvPr>
        </p:nvSpPr>
        <p:spPr/>
        <p:txBody>
          <a:bodyPr/>
          <a:lstStyle/>
          <a:p>
            <a:r>
              <a:rPr lang="en-US" smtClean="0"/>
              <a:t>Result of Recirc. SB</a:t>
            </a:r>
          </a:p>
        </p:txBody>
      </p:sp>
      <p:sp>
        <p:nvSpPr>
          <p:cNvPr id="171011" name="Date Placeholder 1"/>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a:solidFill>
                  <a:srgbClr val="000000"/>
                </a:solidFill>
              </a:rPr>
              <a:t>November 2017</a:t>
            </a:r>
          </a:p>
        </p:txBody>
      </p:sp>
      <p:sp>
        <p:nvSpPr>
          <p:cNvPr id="171012" name="Footer Placeholder 2"/>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fi-FI" altLang="ja-JP" sz="1000">
                <a:solidFill>
                  <a:srgbClr val="000000"/>
                </a:solidFill>
              </a:rPr>
              <a:t>Shoichi Kitazawa (Muroran IT)</a:t>
            </a:r>
            <a:endParaRPr lang="en-US" altLang="ja-JP" sz="1000">
              <a:solidFill>
                <a:srgbClr val="000000"/>
              </a:solidFill>
            </a:endParaRPr>
          </a:p>
        </p:txBody>
      </p:sp>
      <p:sp>
        <p:nvSpPr>
          <p:cNvPr id="171013" name="Slide Number Placeholder 3"/>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000">
                <a:solidFill>
                  <a:srgbClr val="000000"/>
                </a:solidFill>
              </a:rPr>
              <a:t>Slide </a:t>
            </a:r>
            <a:fld id="{3271A7D5-5E4F-4AC8-A9F5-251FF57B11F6}" type="slidenum">
              <a:rPr lang="en-US" altLang="ja-JP" sz="1000">
                <a:solidFill>
                  <a:srgbClr val="000000"/>
                </a:solidFill>
              </a:rPr>
              <a:pPr/>
              <a:t>29</a:t>
            </a:fld>
            <a:endParaRPr lang="en-US" altLang="ja-JP" sz="1000">
              <a:solidFill>
                <a:srgbClr val="000000"/>
              </a:solidFill>
            </a:endParaRPr>
          </a:p>
        </p:txBody>
      </p:sp>
      <p:sp>
        <p:nvSpPr>
          <p:cNvPr id="5" name="Rectangle 4">
            <a:extLst>
              <a:ext uri="{FF2B5EF4-FFF2-40B4-BE49-F238E27FC236}"/>
            </a:extLst>
          </p:cNvPr>
          <p:cNvSpPr/>
          <p:nvPr/>
        </p:nvSpPr>
        <p:spPr>
          <a:xfrm>
            <a:off x="323850" y="1557338"/>
            <a:ext cx="4248150" cy="5016500"/>
          </a:xfrm>
          <a:prstGeom prst="rect">
            <a:avLst/>
          </a:prstGeom>
        </p:spPr>
        <p:txBody>
          <a:bodyPr>
            <a:spAutoFit/>
          </a:bodyPr>
          <a:lstStyle/>
          <a:p>
            <a:pPr>
              <a:defRPr/>
            </a:pPr>
            <a:r>
              <a:rPr lang="en-US" altLang="ja-JP" sz="2000" b="1" dirty="0">
                <a:solidFill>
                  <a:srgbClr val="0000FF"/>
                </a:solidFill>
                <a:ea typeface="+mn-ea"/>
              </a:rPr>
              <a:t>Recirculation #1 Initial Ballot</a:t>
            </a:r>
          </a:p>
          <a:p>
            <a:pPr>
              <a:defRPr/>
            </a:pPr>
            <a:r>
              <a:rPr lang="en-US" altLang="ja-JP" sz="2000" dirty="0">
                <a:solidFill>
                  <a:srgbClr val="000000"/>
                </a:solidFill>
                <a:ea typeface="+mn-ea"/>
              </a:rPr>
              <a:t>Ballot Open Date: 24-Oct-2017</a:t>
            </a:r>
          </a:p>
          <a:p>
            <a:pPr>
              <a:defRPr/>
            </a:pPr>
            <a:r>
              <a:rPr lang="en-US" altLang="ja-JP" sz="2000" dirty="0">
                <a:solidFill>
                  <a:srgbClr val="000000"/>
                </a:solidFill>
                <a:ea typeface="+mn-ea"/>
              </a:rPr>
              <a:t>Ballot Close Date: 03-Nov-2017</a:t>
            </a:r>
          </a:p>
          <a:p>
            <a:pPr>
              <a:defRPr/>
            </a:pPr>
            <a:r>
              <a:rPr lang="en-US" altLang="ja-JP" sz="2000" dirty="0">
                <a:solidFill>
                  <a:srgbClr val="000000"/>
                </a:solidFill>
                <a:ea typeface="+mn-ea"/>
              </a:rPr>
              <a:t>Comments: 2</a:t>
            </a:r>
          </a:p>
          <a:p>
            <a:pPr>
              <a:defRPr/>
            </a:pPr>
            <a:r>
              <a:rPr lang="en-US" altLang="ja-JP" sz="2000" b="1" dirty="0">
                <a:solidFill>
                  <a:srgbClr val="0000FF"/>
                </a:solidFill>
                <a:ea typeface="+mn-ea"/>
              </a:rPr>
              <a:t>RESPONSE RATE</a:t>
            </a:r>
          </a:p>
          <a:p>
            <a:pPr>
              <a:defRPr/>
            </a:pPr>
            <a:r>
              <a:rPr lang="en-US" altLang="ja-JP" sz="2000" dirty="0">
                <a:solidFill>
                  <a:srgbClr val="000000"/>
                </a:solidFill>
                <a:ea typeface="+mn-ea"/>
              </a:rPr>
              <a:t>This ballot has met the 75% returned ballot requirement.</a:t>
            </a:r>
          </a:p>
          <a:p>
            <a:pPr>
              <a:defRPr/>
            </a:pPr>
            <a:r>
              <a:rPr lang="en-US" altLang="ja-JP" sz="2000" dirty="0">
                <a:solidFill>
                  <a:srgbClr val="000000"/>
                </a:solidFill>
                <a:ea typeface="+mn-ea"/>
              </a:rPr>
              <a:t>98 eligible people in this ballot group.</a:t>
            </a:r>
          </a:p>
          <a:p>
            <a:pPr>
              <a:defRPr/>
            </a:pPr>
            <a:r>
              <a:rPr lang="en-US" altLang="ja-JP" sz="2000" dirty="0">
                <a:solidFill>
                  <a:srgbClr val="000000"/>
                </a:solidFill>
                <a:ea typeface="+mn-ea"/>
              </a:rPr>
              <a:t>77 affirmative votes</a:t>
            </a:r>
          </a:p>
          <a:p>
            <a:pPr>
              <a:defRPr/>
            </a:pPr>
            <a:r>
              <a:rPr lang="en-US" altLang="ja-JP" sz="2000" dirty="0">
                <a:solidFill>
                  <a:srgbClr val="000000"/>
                </a:solidFill>
                <a:ea typeface="+mn-ea"/>
              </a:rPr>
              <a:t>1 total negative votes with comments</a:t>
            </a:r>
          </a:p>
          <a:p>
            <a:pPr>
              <a:defRPr/>
            </a:pPr>
            <a:r>
              <a:rPr lang="en-US" altLang="ja-JP" sz="2000" dirty="0">
                <a:solidFill>
                  <a:srgbClr val="000000"/>
                </a:solidFill>
                <a:ea typeface="+mn-ea"/>
              </a:rPr>
              <a:t>0 negative votes with new comments</a:t>
            </a:r>
          </a:p>
          <a:p>
            <a:pPr>
              <a:defRPr/>
            </a:pPr>
            <a:r>
              <a:rPr lang="en-US" altLang="ja-JP" sz="2000" dirty="0">
                <a:solidFill>
                  <a:srgbClr val="000000"/>
                </a:solidFill>
                <a:ea typeface="+mn-ea"/>
              </a:rPr>
              <a:t>0 negative votes without comments</a:t>
            </a:r>
          </a:p>
          <a:p>
            <a:pPr>
              <a:defRPr/>
            </a:pPr>
            <a:r>
              <a:rPr lang="en-US" altLang="ja-JP" sz="2000" dirty="0">
                <a:solidFill>
                  <a:srgbClr val="000000"/>
                </a:solidFill>
                <a:ea typeface="+mn-ea"/>
              </a:rPr>
              <a:t>3 abstention votes: (Conflict of Interest: 1, Lack of time: 2)</a:t>
            </a:r>
          </a:p>
          <a:p>
            <a:pPr>
              <a:defRPr/>
            </a:pPr>
            <a:r>
              <a:rPr lang="en-US" altLang="ja-JP" sz="2000" dirty="0">
                <a:solidFill>
                  <a:srgbClr val="000000"/>
                </a:solidFill>
                <a:ea typeface="+mn-ea"/>
              </a:rPr>
              <a:t>81 votes received = 82% returned</a:t>
            </a:r>
          </a:p>
          <a:p>
            <a:pPr>
              <a:defRPr/>
            </a:pPr>
            <a:r>
              <a:rPr lang="en-US" altLang="ja-JP" sz="2000" dirty="0">
                <a:solidFill>
                  <a:srgbClr val="000000"/>
                </a:solidFill>
                <a:ea typeface="+mn-ea"/>
              </a:rPr>
              <a:t>                                  3% abstention</a:t>
            </a:r>
          </a:p>
        </p:txBody>
      </p:sp>
      <p:sp>
        <p:nvSpPr>
          <p:cNvPr id="7" name="正方形/長方形 6"/>
          <p:cNvSpPr/>
          <p:nvPr/>
        </p:nvSpPr>
        <p:spPr>
          <a:xfrm>
            <a:off x="4500563" y="1484313"/>
            <a:ext cx="4572000" cy="1939925"/>
          </a:xfrm>
          <a:prstGeom prst="rect">
            <a:avLst/>
          </a:prstGeom>
        </p:spPr>
        <p:txBody>
          <a:bodyPr>
            <a:spAutoFit/>
          </a:bodyPr>
          <a:lstStyle/>
          <a:p>
            <a:pPr>
              <a:defRPr/>
            </a:pPr>
            <a:r>
              <a:rPr lang="en-US" altLang="ja-JP" sz="2000" b="1" dirty="0">
                <a:solidFill>
                  <a:srgbClr val="0000FF"/>
                </a:solidFill>
                <a:ea typeface="+mn-ea"/>
              </a:rPr>
              <a:t>APPROVAL RATE</a:t>
            </a:r>
          </a:p>
          <a:p>
            <a:pPr>
              <a:defRPr/>
            </a:pPr>
            <a:r>
              <a:rPr lang="en-US" altLang="ja-JP" sz="2000" dirty="0">
                <a:solidFill>
                  <a:srgbClr val="000000"/>
                </a:solidFill>
                <a:ea typeface="+mn-ea"/>
              </a:rPr>
              <a:t>The 75% affirmation requirement is being met.</a:t>
            </a:r>
          </a:p>
          <a:p>
            <a:pPr>
              <a:defRPr/>
            </a:pPr>
            <a:r>
              <a:rPr lang="en-US" altLang="ja-JP" sz="2000" dirty="0">
                <a:solidFill>
                  <a:srgbClr val="000000"/>
                </a:solidFill>
                <a:ea typeface="+mn-ea"/>
              </a:rPr>
              <a:t>77 affirmative votes</a:t>
            </a:r>
          </a:p>
          <a:p>
            <a:pPr>
              <a:defRPr/>
            </a:pPr>
            <a:r>
              <a:rPr lang="en-US" altLang="ja-JP" sz="2000" dirty="0">
                <a:solidFill>
                  <a:srgbClr val="000000"/>
                </a:solidFill>
                <a:ea typeface="+mn-ea"/>
              </a:rPr>
              <a:t>1 negative votes with comments</a:t>
            </a:r>
          </a:p>
          <a:p>
            <a:pPr>
              <a:defRPr/>
            </a:pPr>
            <a:r>
              <a:rPr lang="en-US" altLang="ja-JP" sz="2000" dirty="0">
                <a:solidFill>
                  <a:srgbClr val="000000"/>
                </a:solidFill>
                <a:ea typeface="+mn-ea"/>
              </a:rPr>
              <a:t>78 votes = 98% affirmative</a:t>
            </a:r>
            <a:endParaRPr lang="en-US" altLang="ja-JP" sz="20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2017</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7640BD9B-5405-455B-8CEE-171656094F02}" type="slidenum">
              <a:rPr lang="en-US" sz="1200" smtClean="0"/>
              <a:pPr>
                <a:defRPr/>
              </a:pPr>
              <a:t>3</a:t>
            </a:fld>
            <a:endParaRPr lang="en-US" sz="1200" smtClean="0"/>
          </a:p>
        </p:txBody>
      </p:sp>
      <p:sp>
        <p:nvSpPr>
          <p:cNvPr id="4101" name="Rectangle 4"/>
          <p:cNvSpPr>
            <a:spLocks noGrp="1" noChangeArrowheads="1"/>
          </p:cNvSpPr>
          <p:nvPr>
            <p:ph type="title"/>
          </p:nvPr>
        </p:nvSpPr>
        <p:spPr/>
        <p:txBody>
          <a:bodyPr/>
          <a:lstStyle/>
          <a:p>
            <a:pPr>
              <a:defRPr/>
            </a:pPr>
            <a:r>
              <a:rPr lang="en-US" sz="3200" dirty="0" smtClean="0"/>
              <a:t>Orlando </a:t>
            </a:r>
            <a:r>
              <a:rPr lang="en-US" sz="3200" dirty="0"/>
              <a:t>Session Objectives</a:t>
            </a:r>
            <a:br>
              <a:rPr lang="en-US" sz="3200" dirty="0"/>
            </a:br>
            <a:r>
              <a:rPr lang="en-US" sz="3200" dirty="0" smtClean="0"/>
              <a:t>November 5-10, 2017</a:t>
            </a:r>
            <a:endParaRPr lang="en-US" sz="3200" dirty="0"/>
          </a:p>
        </p:txBody>
      </p:sp>
      <p:sp>
        <p:nvSpPr>
          <p:cNvPr id="5126" name="Rectangle 3"/>
          <p:cNvSpPr>
            <a:spLocks noGrp="1" noChangeArrowheads="1"/>
          </p:cNvSpPr>
          <p:nvPr>
            <p:ph type="body" sz="half" idx="1"/>
          </p:nvPr>
        </p:nvSpPr>
        <p:spPr>
          <a:xfrm>
            <a:off x="609600" y="2133600"/>
            <a:ext cx="8077200" cy="4114800"/>
          </a:xfrm>
        </p:spPr>
        <p:txBody>
          <a:bodyPr/>
          <a:lstStyle/>
          <a:p>
            <a:pPr marL="609600" indent="-609600" fontAlgn="b">
              <a:lnSpc>
                <a:spcPct val="80000"/>
              </a:lnSpc>
              <a:buFontTx/>
              <a:buNone/>
              <a:defRPr/>
            </a:pPr>
            <a:r>
              <a:rPr lang="en-US" sz="2400" dirty="0" smtClean="0">
                <a:latin typeface="Arial Rounded MT Bold" pitchFamily="34" charset="0"/>
                <a:ea typeface="ＭＳ Ｐゴシック" pitchFamily="34" charset="-128"/>
                <a:cs typeface="Arial" pitchFamily="34" charset="0"/>
              </a:rPr>
              <a:t>TASK GROUP 3d –100Gbps THz PHY</a:t>
            </a:r>
          </a:p>
          <a:p>
            <a:pPr marL="685800" indent="-381000" fontAlgn="b">
              <a:lnSpc>
                <a:spcPct val="80000"/>
              </a:lnSpc>
              <a:buFontTx/>
              <a:buAutoNum type="arabicPeriod"/>
              <a:defRPr/>
            </a:pPr>
            <a:r>
              <a:rPr lang="en-US" sz="2400" dirty="0" smtClean="0">
                <a:latin typeface="Arial Rounded MT Bold" pitchFamily="34" charset="0"/>
                <a:ea typeface="ＭＳ Ｐゴシック" pitchFamily="34" charset="-128"/>
                <a:cs typeface="Arial" pitchFamily="34" charset="0"/>
              </a:rPr>
              <a:t>Project Complete</a:t>
            </a:r>
          </a:p>
          <a:p>
            <a:pPr marL="609600" lvl="1" indent="-609600" fontAlgn="b">
              <a:lnSpc>
                <a:spcPct val="80000"/>
              </a:lnSpc>
              <a:buFontTx/>
              <a:buAutoNum type="arabicPeriod"/>
              <a:defRPr/>
            </a:pPr>
            <a:endParaRPr lang="en-US" sz="800" dirty="0" smtClean="0">
              <a:latin typeface="Arial Rounded MT Bold" pitchFamily="34" charset="0"/>
              <a:ea typeface="ＭＳ Ｐゴシック" pitchFamily="34" charset="-128"/>
              <a:cs typeface="Arial" pitchFamily="34" charset="0"/>
            </a:endParaRPr>
          </a:p>
          <a:p>
            <a:pPr marL="609600" indent="-609600" fontAlgn="b">
              <a:lnSpc>
                <a:spcPct val="80000"/>
              </a:lnSpc>
              <a:buFontTx/>
              <a:buNone/>
              <a:defRPr/>
            </a:pPr>
            <a:r>
              <a:rPr lang="en-US" sz="2400" dirty="0" smtClean="0">
                <a:latin typeface="Arial Rounded MT Bold" pitchFamily="34" charset="0"/>
                <a:ea typeface="ＭＳ Ｐゴシック" pitchFamily="34" charset="-128"/>
                <a:cs typeface="Arial" pitchFamily="34" charset="0"/>
              </a:rPr>
              <a:t>TASK GROUP 3f –</a:t>
            </a:r>
            <a:r>
              <a:rPr lang="en-US" sz="2400" dirty="0" err="1" smtClean="0">
                <a:latin typeface="Arial Rounded MT Bold" pitchFamily="34" charset="0"/>
                <a:ea typeface="ＭＳ Ｐゴシック" pitchFamily="34" charset="-128"/>
                <a:cs typeface="Arial" pitchFamily="34" charset="0"/>
              </a:rPr>
              <a:t>mmWave</a:t>
            </a:r>
            <a:r>
              <a:rPr lang="en-US" sz="2400" dirty="0" smtClean="0">
                <a:latin typeface="Arial Rounded MT Bold" pitchFamily="34" charset="0"/>
                <a:ea typeface="ＭＳ Ｐゴシック" pitchFamily="34" charset="-128"/>
                <a:cs typeface="Arial" pitchFamily="34" charset="0"/>
              </a:rPr>
              <a:t> Band Extension</a:t>
            </a:r>
          </a:p>
          <a:p>
            <a:pPr marL="685800" indent="-403225" fontAlgn="b">
              <a:lnSpc>
                <a:spcPct val="80000"/>
              </a:lnSpc>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Seek WG and EC approval to submit to </a:t>
            </a:r>
            <a:r>
              <a:rPr lang="en-US" sz="2400" dirty="0" err="1" smtClean="0">
                <a:latin typeface="Arial Rounded MT Bold" pitchFamily="34" charset="0"/>
                <a:ea typeface="ＭＳ Ｐゴシック" pitchFamily="34" charset="-128"/>
                <a:cs typeface="Arial" pitchFamily="34" charset="0"/>
              </a:rPr>
              <a:t>RevCom</a:t>
            </a:r>
            <a:endParaRPr lang="en-US" sz="2400" dirty="0" smtClean="0">
              <a:latin typeface="Arial Rounded MT Bold" pitchFamily="34" charset="0"/>
              <a:ea typeface="ＭＳ Ｐゴシック" pitchFamily="34" charset="-128"/>
              <a:cs typeface="Arial" pitchFamily="34" charset="0"/>
            </a:endParaRPr>
          </a:p>
          <a:p>
            <a:pPr marL="685800" indent="-403225" fontAlgn="b">
              <a:lnSpc>
                <a:spcPct val="80000"/>
              </a:lnSpc>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Submit to </a:t>
            </a:r>
            <a:r>
              <a:rPr lang="en-US" sz="2400" dirty="0" err="1" smtClean="0">
                <a:latin typeface="Arial Rounded MT Bold" pitchFamily="34" charset="0"/>
                <a:ea typeface="ＭＳ Ｐゴシック" pitchFamily="34" charset="-128"/>
                <a:cs typeface="Arial" pitchFamily="34" charset="0"/>
              </a:rPr>
              <a:t>RevCom</a:t>
            </a:r>
            <a:endParaRPr lang="en-US" sz="2400" dirty="0" smtClean="0">
              <a:latin typeface="Arial Rounded MT Bold" pitchFamily="34" charset="0"/>
              <a:ea typeface="ＭＳ Ｐゴシック" pitchFamily="34" charset="-128"/>
              <a:cs typeface="Arial" pitchFamily="34" charset="0"/>
            </a:endParaRPr>
          </a:p>
          <a:p>
            <a:pPr marL="609600" indent="-609600" fontAlgn="b">
              <a:lnSpc>
                <a:spcPct val="80000"/>
              </a:lnSpc>
              <a:buFont typeface="Times New Roman" pitchFamily="18" charset="0"/>
              <a:buAutoNum type="arabicPeriod"/>
              <a:defRPr/>
            </a:pPr>
            <a:endParaRPr lang="en-US" sz="1000" dirty="0" smtClean="0">
              <a:latin typeface="Arial Rounded MT Bold" pitchFamily="34" charset="0"/>
              <a:ea typeface="ＭＳ Ｐゴシック" pitchFamily="34" charset="-128"/>
              <a:cs typeface="Arial" pitchFamily="34" charset="0"/>
            </a:endParaRPr>
          </a:p>
          <a:p>
            <a:pPr marL="609600" indent="-609600" fontAlgn="b">
              <a:lnSpc>
                <a:spcPct val="80000"/>
              </a:lnSpc>
              <a:buFontTx/>
              <a:buNone/>
              <a:defRPr/>
            </a:pPr>
            <a:r>
              <a:rPr lang="en-US" sz="2400" kern="1200" dirty="0">
                <a:latin typeface="Arial Rounded MT Bold" pitchFamily="34" charset="0"/>
                <a:cs typeface="Arial" charset="0"/>
              </a:rPr>
              <a:t>TASK GROUP 4s Spectrum Resource Utilization(SRU)</a:t>
            </a:r>
          </a:p>
          <a:p>
            <a:pPr marL="739775" lvl="1" indent="-434975" fontAlgn="b">
              <a:spcBef>
                <a:spcPts val="0"/>
              </a:spcBef>
              <a:buFontTx/>
              <a:buAutoNum type="arabicPeriod"/>
              <a:defRPr/>
            </a:pPr>
            <a:r>
              <a:rPr lang="en-US" sz="2200" dirty="0" smtClean="0">
                <a:latin typeface="Arial Rounded MT Bold" pitchFamily="34" charset="0"/>
                <a:cs typeface="Arial" charset="0"/>
              </a:rPr>
              <a:t>SB </a:t>
            </a:r>
            <a:r>
              <a:rPr lang="en-US" sz="2200" dirty="0">
                <a:latin typeface="Arial Rounded MT Bold" pitchFamily="34" charset="0"/>
                <a:cs typeface="Arial" charset="0"/>
              </a:rPr>
              <a:t>comment resolutions and prepare for next </a:t>
            </a:r>
            <a:r>
              <a:rPr lang="en-US" sz="2200" dirty="0" err="1" smtClean="0">
                <a:latin typeface="Arial Rounded MT Bold" pitchFamily="34" charset="0"/>
                <a:cs typeface="Arial" charset="0"/>
              </a:rPr>
              <a:t>recirc</a:t>
            </a:r>
            <a:endParaRPr lang="en-US" sz="2200" dirty="0" smtClean="0">
              <a:latin typeface="Arial Rounded MT Bold" pitchFamily="34" charset="0"/>
              <a:cs typeface="Arial" charset="0"/>
            </a:endParaRPr>
          </a:p>
          <a:p>
            <a:pPr marL="739775" lvl="1" indent="-434975" fontAlgn="b">
              <a:spcBef>
                <a:spcPts val="0"/>
              </a:spcBef>
              <a:buFontTx/>
              <a:buAutoNum type="arabicPeriod"/>
              <a:defRPr/>
            </a:pPr>
            <a:r>
              <a:rPr lang="en-US" sz="2200" dirty="0" smtClean="0">
                <a:latin typeface="Arial Rounded MT Bold" pitchFamily="34" charset="0"/>
                <a:cs typeface="Arial" charset="0"/>
              </a:rPr>
              <a:t>Seek approval to submit to </a:t>
            </a:r>
            <a:r>
              <a:rPr lang="en-US" sz="2200" dirty="0" err="1" smtClean="0">
                <a:latin typeface="Arial Rounded MT Bold" pitchFamily="34" charset="0"/>
                <a:cs typeface="Arial" charset="0"/>
              </a:rPr>
              <a:t>RevCom</a:t>
            </a:r>
            <a:endParaRPr lang="en-US" sz="2200" dirty="0">
              <a:latin typeface="Arial Rounded MT Bold" pitchFamily="34" charset="0"/>
              <a:cs typeface="Arial" charset="0"/>
            </a:endParaRPr>
          </a:p>
          <a:p>
            <a:pPr marL="739775" lvl="1" indent="-434975" fontAlgn="b">
              <a:spcBef>
                <a:spcPts val="0"/>
              </a:spcBef>
              <a:buFontTx/>
              <a:buAutoNum type="arabicPeriod"/>
              <a:defRPr/>
            </a:pPr>
            <a:r>
              <a:rPr lang="en-US" sz="2200" dirty="0" smtClean="0">
                <a:latin typeface="Arial Rounded MT Bold" pitchFamily="34" charset="0"/>
                <a:cs typeface="Arial" charset="0"/>
              </a:rPr>
              <a:t>Submit to </a:t>
            </a:r>
            <a:r>
              <a:rPr lang="en-US" sz="2200" dirty="0" err="1" smtClean="0">
                <a:latin typeface="Arial Rounded MT Bold" pitchFamily="34" charset="0"/>
                <a:cs typeface="Arial" charset="0"/>
              </a:rPr>
              <a:t>RevCom</a:t>
            </a:r>
            <a:endParaRPr lang="en-US" sz="2200" dirty="0">
              <a:latin typeface="Arial Rounded MT Bold" pitchFamily="34" charset="0"/>
              <a:cs typeface="Arial" charset="0"/>
            </a:endParaRPr>
          </a:p>
          <a:p>
            <a:pPr marL="609600" indent="-609600" fontAlgn="b">
              <a:lnSpc>
                <a:spcPct val="80000"/>
              </a:lnSpc>
              <a:buFontTx/>
              <a:buAutoNum type="arabicPeriod"/>
              <a:defRPr/>
            </a:pPr>
            <a:endParaRPr lang="en-US" sz="800" kern="1200" dirty="0">
              <a:latin typeface="Arial Rounded MT Bold" pitchFamily="34" charset="0"/>
              <a:cs typeface="Arial" charset="0"/>
            </a:endParaRPr>
          </a:p>
          <a:p>
            <a:pPr marL="609600" lvl="1" indent="-609600" fontAlgn="b">
              <a:lnSpc>
                <a:spcPct val="80000"/>
              </a:lnSpc>
              <a:buFontTx/>
              <a:buAutoNum type="arabicPeriod"/>
              <a:defRPr/>
            </a:pPr>
            <a:endParaRPr lang="en-US" sz="2200" dirty="0" smtClean="0">
              <a:latin typeface="Arial Rounded MT Bold" pitchFamily="34" charset="0"/>
              <a:ea typeface="ＭＳ Ｐゴシック" pitchFamily="34" charset="-128"/>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コンテンツ プレースホルダ 1"/>
          <p:cNvSpPr>
            <a:spLocks noGrp="1"/>
          </p:cNvSpPr>
          <p:nvPr>
            <p:ph idx="1"/>
          </p:nvPr>
        </p:nvSpPr>
        <p:spPr/>
        <p:txBody>
          <a:bodyPr/>
          <a:lstStyle/>
          <a:p>
            <a:r>
              <a:rPr lang="en-US" altLang="ja-JP" sz="2800" smtClean="0">
                <a:ea typeface="ＭＳ Ｐゴシック" pitchFamily="34" charset="-128"/>
              </a:rPr>
              <a:t>RevCom</a:t>
            </a:r>
          </a:p>
          <a:p>
            <a:r>
              <a:rPr lang="en-US" altLang="ja-JP" sz="2800" smtClean="0">
                <a:ea typeface="ＭＳ Ｐゴシック" pitchFamily="34" charset="-128"/>
              </a:rPr>
              <a:t>January meeting</a:t>
            </a:r>
          </a:p>
          <a:p>
            <a:pPr lvl="1"/>
            <a:r>
              <a:rPr lang="en-US" altLang="ja-JP" sz="2400" smtClean="0">
                <a:ea typeface="ＭＳ Ｐゴシック" pitchFamily="34" charset="-128"/>
              </a:rPr>
              <a:t>1 meeting slot</a:t>
            </a:r>
          </a:p>
        </p:txBody>
      </p:sp>
      <p:sp>
        <p:nvSpPr>
          <p:cNvPr id="172035" name="タイトル 2"/>
          <p:cNvSpPr>
            <a:spLocks noGrp="1"/>
          </p:cNvSpPr>
          <p:nvPr>
            <p:ph type="title"/>
          </p:nvPr>
        </p:nvSpPr>
        <p:spPr/>
        <p:txBody>
          <a:bodyPr/>
          <a:lstStyle/>
          <a:p>
            <a:r>
              <a:rPr lang="en-US" altLang="ja-JP" smtClean="0">
                <a:ea typeface="ＭＳ Ｐゴシック" pitchFamily="34" charset="-128"/>
              </a:rPr>
              <a:t>Next step</a:t>
            </a:r>
            <a:endParaRPr lang="ja-JP" altLang="en-US" smtClean="0">
              <a:ea typeface="ＭＳ Ｐゴシック" pitchFamily="34" charset="-128"/>
            </a:endParaRPr>
          </a:p>
        </p:txBody>
      </p:sp>
      <p:sp>
        <p:nvSpPr>
          <p:cNvPr id="172036" name="フッター プレースホルダ 3"/>
          <p:cNvSpPr>
            <a:spLocks noGrp="1"/>
          </p:cNvSpPr>
          <p:nvPr>
            <p:ph type="ftr"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fi-FI" altLang="ja-JP" sz="1200">
                <a:solidFill>
                  <a:srgbClr val="000000"/>
                </a:solidFill>
              </a:rPr>
              <a:t>Shoichi Kitazawa (Muroran IT)</a:t>
            </a:r>
            <a:endParaRPr lang="en-US" altLang="ja-JP" sz="1200">
              <a:solidFill>
                <a:srgbClr val="000000"/>
              </a:solidFill>
            </a:endParaRPr>
          </a:p>
        </p:txBody>
      </p:sp>
      <p:sp>
        <p:nvSpPr>
          <p:cNvPr id="172037" name="スライド番号プレースホルダ 4"/>
          <p:cNvSpPr>
            <a:spLocks noGrp="1"/>
          </p:cNvSpPr>
          <p:nvPr>
            <p:ph type="sldNum"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Slide </a:t>
            </a:r>
            <a:fld id="{11ABDD72-8872-4AE5-A22C-65BD80A5D31C}" type="slidenum">
              <a:rPr lang="en-US" altLang="ja-JP" sz="1200">
                <a:solidFill>
                  <a:srgbClr val="000000"/>
                </a:solidFill>
              </a:rPr>
              <a:pPr/>
              <a:t>30</a:t>
            </a:fld>
            <a:endParaRPr lang="en-US" altLang="ja-JP" sz="1200">
              <a:solidFill>
                <a:srgbClr val="000000"/>
              </a:solidFill>
            </a:endParaRPr>
          </a:p>
        </p:txBody>
      </p:sp>
      <p:sp>
        <p:nvSpPr>
          <p:cNvPr id="172038" name="日付プレースホルダ 5"/>
          <p:cNvSpPr>
            <a:spLocks noGrp="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a:solidFill>
                  <a:srgbClr val="000000"/>
                </a:solidFill>
              </a:rPr>
              <a:t>November 2017</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213"/>
            <a:ext cx="8207375" cy="4681537"/>
          </a:xfrm>
        </p:spPr>
        <p:txBody>
          <a:bodyPr/>
          <a:lstStyle/>
          <a:p>
            <a:pPr marL="0" indent="0">
              <a:buFontTx/>
              <a:buNone/>
              <a:defRPr/>
            </a:pPr>
            <a:r>
              <a:rPr lang="en-GB" altLang="ja-JP" sz="2000" b="1" dirty="0"/>
              <a:t>Motion for TG Approval to Form a TG4s BRC.</a:t>
            </a:r>
          </a:p>
          <a:p>
            <a:pPr marL="0" indent="0">
              <a:buFontTx/>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lang="en-US" altLang="ja-JP" sz="2000" i="1" dirty="0"/>
              <a:t>TG4s requests that 802.15 WG approve the formation of a Ballot Resolution Committee (BRC) for the </a:t>
            </a:r>
            <a:r>
              <a:rPr lang="en-US" altLang="ja-JP" sz="2000" i="1" dirty="0" smtClean="0"/>
              <a:t>SB </a:t>
            </a:r>
            <a:r>
              <a:rPr lang="en-US" altLang="ja-JP" sz="2000" i="1" dirty="0"/>
              <a:t>balloting of the </a:t>
            </a:r>
            <a:r>
              <a:rPr lang="en-US" altLang="ja-JP" sz="2000" i="1" dirty="0" smtClean="0"/>
              <a:t>P802.15.4s-D07 </a:t>
            </a:r>
            <a:r>
              <a:rPr lang="en-US" altLang="ja-JP" sz="2000" i="1" dirty="0"/>
              <a:t>with the following membership: </a:t>
            </a:r>
            <a:r>
              <a:rPr lang="en-US" altLang="en-US" sz="2000" i="1" dirty="0"/>
              <a:t>Shoichi Kitazawa, Hidetoshi Yokota and Chris Calvert, Benjamin A. Rolfe and James Glib</a:t>
            </a:r>
            <a:r>
              <a:rPr lang="en-US" altLang="ja-JP" sz="2000" i="1" dirty="0"/>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en-US" sz="2000" dirty="0">
                <a:latin typeface="+mn-ea"/>
              </a:rPr>
              <a:t>Moved by: </a:t>
            </a:r>
            <a:r>
              <a:rPr lang="en-US" altLang="en-US" sz="2000" dirty="0" smtClean="0">
                <a:latin typeface="+mn-ea"/>
              </a:rPr>
              <a:t>Hidetoshi Yokota</a:t>
            </a:r>
            <a:r>
              <a:rPr lang="en-US" altLang="ja-JP" sz="2000" dirty="0">
                <a:latin typeface="+mn-ea"/>
              </a:rPr>
              <a:t>		</a:t>
            </a:r>
            <a:r>
              <a:rPr lang="en-US" altLang="en-US" sz="2000" dirty="0">
                <a:latin typeface="+mn-ea"/>
              </a:rPr>
              <a:t>Seconded </a:t>
            </a:r>
            <a:r>
              <a:rPr lang="en-US" altLang="en-US" sz="2000" dirty="0" smtClean="0">
                <a:latin typeface="+mn-ea"/>
              </a:rPr>
              <a:t>by: Noriyuki Sato </a:t>
            </a:r>
            <a:endParaRPr lang="en-US" altLang="ja-JP" sz="2000" dirty="0">
              <a:latin typeface="+mn-ea"/>
            </a:endParaRPr>
          </a:p>
          <a:p>
            <a:pPr>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altLang="ja-JP" sz="2000" dirty="0">
                <a:latin typeface="+mn-ea"/>
              </a:rPr>
              <a:t>Discussion: </a:t>
            </a:r>
            <a:r>
              <a:rPr lang="en-GB" altLang="ja-JP" sz="2000" dirty="0" smtClean="0">
                <a:latin typeface="+mn-ea"/>
              </a:rPr>
              <a:t> No</a:t>
            </a:r>
            <a:endParaRPr lang="en-US" altLang="ja-JP" sz="2000" dirty="0">
              <a:latin typeface="+mn-ea"/>
            </a:endParaRPr>
          </a:p>
          <a:p>
            <a:pPr>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altLang="ja-JP" sz="2000" dirty="0">
                <a:latin typeface="+mn-ea"/>
              </a:rPr>
              <a:t>Objections: </a:t>
            </a:r>
            <a:r>
              <a:rPr lang="en-GB" altLang="ja-JP" sz="2000" dirty="0" smtClean="0">
                <a:latin typeface="+mn-ea"/>
              </a:rPr>
              <a:t> No</a:t>
            </a:r>
            <a:endParaRPr lang="en-US" altLang="en-US" sz="1800" dirty="0">
              <a:latin typeface="Times New Roman" panose="02020603050405020304" pitchFamily="18" charset="0"/>
            </a:endParaRPr>
          </a:p>
          <a:p>
            <a:pPr>
              <a:defRPr/>
            </a:pPr>
            <a:endParaRPr lang="ja-JP" altLang="en-US" sz="2000" dirty="0"/>
          </a:p>
        </p:txBody>
      </p:sp>
      <p:sp>
        <p:nvSpPr>
          <p:cNvPr id="173059" name="タイトル 2"/>
          <p:cNvSpPr>
            <a:spLocks noGrp="1"/>
          </p:cNvSpPr>
          <p:nvPr>
            <p:ph type="title"/>
          </p:nvPr>
        </p:nvSpPr>
        <p:spPr/>
        <p:txBody>
          <a:bodyPr/>
          <a:lstStyle/>
          <a:p>
            <a:r>
              <a:rPr lang="en-US" altLang="ja-JP" smtClean="0">
                <a:ea typeface="ＭＳ Ｐゴシック" pitchFamily="34" charset="-128"/>
              </a:rPr>
              <a:t>TG Motion #1</a:t>
            </a:r>
            <a:endParaRPr lang="ja-JP" altLang="en-US" smtClean="0">
              <a:ea typeface="ＭＳ Ｐゴシック" pitchFamily="34" charset="-128"/>
            </a:endParaRPr>
          </a:p>
        </p:txBody>
      </p:sp>
      <p:sp>
        <p:nvSpPr>
          <p:cNvPr id="173060" name="フッター プレースホルダ 3"/>
          <p:cNvSpPr>
            <a:spLocks noGrp="1"/>
          </p:cNvSpPr>
          <p:nvPr>
            <p:ph type="ftr"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fi-FI" altLang="ja-JP" sz="1200">
                <a:solidFill>
                  <a:srgbClr val="000000"/>
                </a:solidFill>
              </a:rPr>
              <a:t>Shoichi Kitazawa (Muroran IT)</a:t>
            </a:r>
            <a:endParaRPr lang="en-US" altLang="ja-JP" sz="1200">
              <a:solidFill>
                <a:srgbClr val="000000"/>
              </a:solidFill>
            </a:endParaRPr>
          </a:p>
        </p:txBody>
      </p:sp>
      <p:sp>
        <p:nvSpPr>
          <p:cNvPr id="173061" name="スライド番号プレースホルダ 4"/>
          <p:cNvSpPr>
            <a:spLocks noGrp="1"/>
          </p:cNvSpPr>
          <p:nvPr>
            <p:ph type="sldNum"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Slide </a:t>
            </a:r>
            <a:fld id="{8BF9027E-401B-432E-846A-6B4679CD6716}" type="slidenum">
              <a:rPr lang="en-US" altLang="ja-JP" sz="1200">
                <a:solidFill>
                  <a:srgbClr val="000000"/>
                </a:solidFill>
              </a:rPr>
              <a:pPr/>
              <a:t>31</a:t>
            </a:fld>
            <a:endParaRPr lang="en-US" altLang="ja-JP" sz="1200">
              <a:solidFill>
                <a:srgbClr val="000000"/>
              </a:solidFill>
            </a:endParaRPr>
          </a:p>
        </p:txBody>
      </p:sp>
      <p:sp>
        <p:nvSpPr>
          <p:cNvPr id="173062" name="日付プレースホルダ 5"/>
          <p:cNvSpPr>
            <a:spLocks noGrp="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a:solidFill>
                  <a:srgbClr val="000000"/>
                </a:solidFill>
              </a:rPr>
              <a:t>November 2017</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213"/>
            <a:ext cx="8207375" cy="4681537"/>
          </a:xfrm>
        </p:spPr>
        <p:txBody>
          <a:bodyPr/>
          <a:lstStyle/>
          <a:p>
            <a:pPr marL="0" indent="0">
              <a:buFontTx/>
              <a:buNone/>
              <a:defRPr/>
            </a:pPr>
            <a:r>
              <a:rPr lang="en-GB" altLang="ja-JP" sz="2000" b="1" dirty="0"/>
              <a:t>Motion for WG Approval to Form a TG4s BRC.</a:t>
            </a:r>
            <a:endParaRPr lang="en-US" altLang="en-US" sz="2000" dirty="0"/>
          </a:p>
          <a:p>
            <a:pPr marL="0" indent="0">
              <a:buFontTx/>
              <a:buNone/>
              <a:defRPr/>
            </a:pPr>
            <a:r>
              <a:rPr lang="en-US" altLang="en-US" sz="2000" i="1" dirty="0"/>
              <a:t>Move that 802.15 WG approve the formation of a Ballot Resolution Committee (BRC) for the </a:t>
            </a:r>
            <a:r>
              <a:rPr lang="en-US" altLang="en-US" sz="2000" i="1" dirty="0" smtClean="0"/>
              <a:t>SB </a:t>
            </a:r>
            <a:r>
              <a:rPr lang="en-US" altLang="en-US" sz="2000" i="1" dirty="0"/>
              <a:t>balloting of the </a:t>
            </a:r>
            <a:r>
              <a:rPr lang="en-US" altLang="en-US" sz="2000" i="1" dirty="0" smtClean="0"/>
              <a:t>P802.15.4s-D07 </a:t>
            </a:r>
            <a:r>
              <a:rPr lang="en-US" altLang="en-US" sz="2000" i="1" dirty="0"/>
              <a:t>with the following membership: Shoichi Kitazawa, Hidetoshi Yokota, Ben Rolfe and James Glib.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i="1" dirty="0" smtClean="0"/>
              <a:t>P&amp;P</a:t>
            </a:r>
          </a:p>
          <a:p>
            <a:pPr>
              <a:buFontTx/>
              <a:buNone/>
              <a:defRPr/>
            </a:pPr>
            <a:r>
              <a:rPr lang="en-US" altLang="en-US" sz="2000" dirty="0" smtClean="0"/>
              <a:t>Moved </a:t>
            </a:r>
            <a:r>
              <a:rPr lang="en-US" altLang="en-US" sz="2000" dirty="0" err="1" smtClean="0"/>
              <a:t>By:</a:t>
            </a:r>
            <a:r>
              <a:rPr lang="en-US" altLang="ja-JP" sz="2000" dirty="0" err="1" smtClean="0"/>
              <a:t>Shoihci</a:t>
            </a:r>
            <a:r>
              <a:rPr lang="en-US" altLang="en-US" sz="2000" dirty="0" smtClean="0"/>
              <a:t>  Kitazawa	Seconded </a:t>
            </a:r>
            <a:r>
              <a:rPr lang="en-US" altLang="en-US" sz="2000" dirty="0" err="1" smtClean="0"/>
              <a:t>By:</a:t>
            </a:r>
            <a:r>
              <a:rPr lang="en-US" altLang="ja-JP" sz="2000" dirty="0" err="1" smtClean="0"/>
              <a:t>James</a:t>
            </a:r>
            <a:r>
              <a:rPr lang="en-US" altLang="ja-JP" sz="2000" dirty="0" smtClean="0"/>
              <a:t> </a:t>
            </a:r>
            <a:r>
              <a:rPr lang="en-US" altLang="ja-JP" sz="2000" dirty="0" err="1" smtClean="0"/>
              <a:t>Gilb</a:t>
            </a:r>
            <a:endParaRPr lang="en-US" altLang="en-US" sz="2000" dirty="0" smtClean="0"/>
          </a:p>
          <a:p>
            <a:pPr>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altLang="ja-JP" sz="2000" dirty="0" smtClean="0">
                <a:latin typeface="+mn-ea"/>
              </a:rPr>
              <a:t>Discussion:  no</a:t>
            </a:r>
            <a:endParaRPr lang="en-US" altLang="ja-JP" sz="2000" dirty="0" smtClean="0">
              <a:latin typeface="+mn-ea"/>
            </a:endParaRPr>
          </a:p>
          <a:p>
            <a:pPr>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altLang="ja-JP" sz="2000" dirty="0" smtClean="0">
                <a:latin typeface="+mn-ea"/>
              </a:rPr>
              <a:t>Objections:  no</a:t>
            </a:r>
            <a:endParaRPr lang="en-US" altLang="ja-JP" sz="1800" dirty="0" smtClean="0"/>
          </a:p>
          <a:p>
            <a:pPr>
              <a:buFontTx/>
              <a:buNone/>
              <a:defRPr/>
            </a:pPr>
            <a:r>
              <a:rPr lang="en-US" altLang="ja-JP" sz="2000" i="1" dirty="0" smtClean="0"/>
              <a:t>Motion p</a:t>
            </a:r>
            <a:r>
              <a:rPr lang="en-US" altLang="en-US" sz="2000" i="1" dirty="0" smtClean="0"/>
              <a:t>assed by unanimous consent</a:t>
            </a:r>
          </a:p>
        </p:txBody>
      </p:sp>
      <p:sp>
        <p:nvSpPr>
          <p:cNvPr id="174083" name="タイトル 2"/>
          <p:cNvSpPr>
            <a:spLocks noGrp="1"/>
          </p:cNvSpPr>
          <p:nvPr>
            <p:ph type="title"/>
          </p:nvPr>
        </p:nvSpPr>
        <p:spPr/>
        <p:txBody>
          <a:bodyPr/>
          <a:lstStyle/>
          <a:p>
            <a:r>
              <a:rPr lang="en-US" altLang="ja-JP" smtClean="0">
                <a:ea typeface="ＭＳ Ｐゴシック" pitchFamily="34" charset="-128"/>
              </a:rPr>
              <a:t>WG Motion #1</a:t>
            </a:r>
            <a:endParaRPr lang="ja-JP" altLang="en-US" smtClean="0">
              <a:ea typeface="ＭＳ Ｐゴシック" pitchFamily="34" charset="-128"/>
            </a:endParaRPr>
          </a:p>
        </p:txBody>
      </p:sp>
      <p:sp>
        <p:nvSpPr>
          <p:cNvPr id="174084" name="フッター プレースホルダ 3"/>
          <p:cNvSpPr>
            <a:spLocks noGrp="1"/>
          </p:cNvSpPr>
          <p:nvPr>
            <p:ph type="ftr"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fi-FI" altLang="ja-JP" sz="1200">
                <a:solidFill>
                  <a:srgbClr val="000000"/>
                </a:solidFill>
              </a:rPr>
              <a:t>Shoichi Kitazawa (Muroran IT)</a:t>
            </a:r>
            <a:endParaRPr lang="en-US" altLang="ja-JP" sz="1200">
              <a:solidFill>
                <a:srgbClr val="000000"/>
              </a:solidFill>
            </a:endParaRPr>
          </a:p>
        </p:txBody>
      </p:sp>
      <p:sp>
        <p:nvSpPr>
          <p:cNvPr id="174085" name="スライド番号プレースホルダ 4"/>
          <p:cNvSpPr>
            <a:spLocks noGrp="1"/>
          </p:cNvSpPr>
          <p:nvPr>
            <p:ph type="sldNum"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Slide </a:t>
            </a:r>
            <a:fld id="{EA15F700-7DD5-4598-AC80-99989EAD6AB9}" type="slidenum">
              <a:rPr lang="en-US" altLang="ja-JP" sz="1200">
                <a:solidFill>
                  <a:srgbClr val="000000"/>
                </a:solidFill>
              </a:rPr>
              <a:pPr/>
              <a:t>32</a:t>
            </a:fld>
            <a:endParaRPr lang="en-US" altLang="ja-JP" sz="1200">
              <a:solidFill>
                <a:srgbClr val="000000"/>
              </a:solidFill>
            </a:endParaRPr>
          </a:p>
        </p:txBody>
      </p:sp>
      <p:sp>
        <p:nvSpPr>
          <p:cNvPr id="174086" name="日付プレースホルダ 5"/>
          <p:cNvSpPr>
            <a:spLocks noGrp="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a:solidFill>
                  <a:srgbClr val="000000"/>
                </a:solidFill>
              </a:rPr>
              <a:t>September 2017</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0825" y="1981200"/>
            <a:ext cx="8642350" cy="4327525"/>
          </a:xfrm>
        </p:spPr>
        <p:txBody>
          <a:bodyPr/>
          <a:lstStyle/>
          <a:p>
            <a:pPr marL="0" indent="0">
              <a:buClr>
                <a:srgbClr val="00B050"/>
              </a:buClr>
              <a:buSzPct val="100000"/>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altLang="ja-JP" sz="2400" b="1" dirty="0" smtClean="0"/>
              <a:t>Motion for WG to Seek Unconditional Approval from EC to move to </a:t>
            </a:r>
            <a:r>
              <a:rPr lang="en-GB" altLang="ja-JP" sz="2400" b="1" dirty="0" err="1" smtClean="0"/>
              <a:t>RevCom</a:t>
            </a:r>
            <a:r>
              <a:rPr lang="en-GB" altLang="ja-JP" sz="2400" b="1" dirty="0" smtClean="0"/>
              <a:t>.</a:t>
            </a:r>
          </a:p>
          <a:p>
            <a:pPr marL="0" indent="0">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ja-JP" sz="2400" i="1" dirty="0" smtClean="0"/>
              <a:t>Motion: TG4s requests that 802.15 WG review and approve the CSD [15-14-0175-05-0sru] and requests unconditional approval from the EC to submit P802.15.4s/D07 to </a:t>
            </a:r>
            <a:r>
              <a:rPr lang="en-US" altLang="ja-JP" sz="2400" i="1" dirty="0" err="1" smtClean="0"/>
              <a:t>RevCom</a:t>
            </a:r>
            <a:r>
              <a:rPr lang="en-US" altLang="ja-JP" sz="2400" i="1" dirty="0" smtClean="0"/>
              <a:t>.</a:t>
            </a:r>
          </a:p>
          <a:p>
            <a:pPr>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US" altLang="ja-JP" sz="2400" i="1" dirty="0" smtClean="0"/>
          </a:p>
          <a:p>
            <a:pPr>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altLang="en-US" sz="2400" dirty="0" smtClean="0">
                <a:latin typeface="+mn-ea"/>
              </a:rPr>
              <a:t>Moved by: Hidetoshi Yokota</a:t>
            </a:r>
            <a:r>
              <a:rPr lang="en-US" altLang="ja-JP" sz="2400" dirty="0" smtClean="0">
                <a:latin typeface="+mn-ea"/>
              </a:rPr>
              <a:t>		</a:t>
            </a:r>
            <a:r>
              <a:rPr lang="en-US" altLang="en-US" sz="2400" dirty="0" smtClean="0">
                <a:latin typeface="+mn-ea"/>
              </a:rPr>
              <a:t>Seconded by: Noriyuki Sato </a:t>
            </a:r>
            <a:endParaRPr lang="en-US" altLang="ja-JP" sz="2400" dirty="0" smtClean="0">
              <a:latin typeface="+mn-ea"/>
            </a:endParaRPr>
          </a:p>
          <a:p>
            <a:pPr>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altLang="ja-JP" sz="2400" dirty="0" smtClean="0">
                <a:latin typeface="+mn-ea"/>
              </a:rPr>
              <a:t>Discussion:  No</a:t>
            </a:r>
            <a:endParaRPr lang="en-US" altLang="ja-JP" sz="2400" dirty="0" smtClean="0">
              <a:latin typeface="+mn-ea"/>
            </a:endParaRPr>
          </a:p>
          <a:p>
            <a:pPr>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altLang="ja-JP" sz="2400" dirty="0" smtClean="0">
                <a:latin typeface="+mn-ea"/>
              </a:rPr>
              <a:t>Objections:  No</a:t>
            </a:r>
            <a:endParaRPr lang="en-US" altLang="ja-JP" sz="2000" dirty="0"/>
          </a:p>
          <a:p>
            <a:pPr>
              <a:buFontTx/>
              <a:buNone/>
              <a:defRPr/>
            </a:pPr>
            <a:endParaRPr lang="en-US" altLang="ja-JP" sz="2000" i="1" dirty="0"/>
          </a:p>
        </p:txBody>
      </p:sp>
      <p:sp>
        <p:nvSpPr>
          <p:cNvPr id="175107" name="タイトル 2"/>
          <p:cNvSpPr>
            <a:spLocks noGrp="1"/>
          </p:cNvSpPr>
          <p:nvPr>
            <p:ph type="title"/>
          </p:nvPr>
        </p:nvSpPr>
        <p:spPr/>
        <p:txBody>
          <a:bodyPr/>
          <a:lstStyle/>
          <a:p>
            <a:r>
              <a:rPr lang="en-US" altLang="ja-JP" smtClean="0">
                <a:ea typeface="ＭＳ Ｐゴシック" pitchFamily="34" charset="-128"/>
              </a:rPr>
              <a:t>TG Motion #2</a:t>
            </a:r>
            <a:endParaRPr lang="ja-JP" altLang="en-US" smtClean="0">
              <a:ea typeface="ＭＳ Ｐゴシック" pitchFamily="34" charset="-128"/>
            </a:endParaRPr>
          </a:p>
        </p:txBody>
      </p:sp>
      <p:sp>
        <p:nvSpPr>
          <p:cNvPr id="175108" name="フッター プレースホルダ 3"/>
          <p:cNvSpPr>
            <a:spLocks noGrp="1"/>
          </p:cNvSpPr>
          <p:nvPr>
            <p:ph type="ftr"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Shoichi Kitazawa (Muroran IT)</a:t>
            </a:r>
          </a:p>
        </p:txBody>
      </p:sp>
      <p:sp>
        <p:nvSpPr>
          <p:cNvPr id="175109" name="スライド番号プレースホルダ 4"/>
          <p:cNvSpPr>
            <a:spLocks noGrp="1"/>
          </p:cNvSpPr>
          <p:nvPr>
            <p:ph type="sldNum"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Slide </a:t>
            </a:r>
            <a:fld id="{8797F32A-04F0-41B1-A640-8651878CBC2B}" type="slidenum">
              <a:rPr lang="en-US" altLang="ja-JP" sz="1200">
                <a:solidFill>
                  <a:srgbClr val="000000"/>
                </a:solidFill>
              </a:rPr>
              <a:pPr/>
              <a:t>33</a:t>
            </a:fld>
            <a:endParaRPr lang="en-US" altLang="ja-JP" sz="1200">
              <a:solidFill>
                <a:srgbClr val="000000"/>
              </a:solidFill>
            </a:endParaRPr>
          </a:p>
        </p:txBody>
      </p:sp>
      <p:sp>
        <p:nvSpPr>
          <p:cNvPr id="175110" name="日付プレースホルダ 5"/>
          <p:cNvSpPr>
            <a:spLocks noGrp="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a:solidFill>
                  <a:srgbClr val="000000"/>
                </a:solidFill>
              </a:rPr>
              <a:t>November 2017</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0825" y="1981200"/>
            <a:ext cx="8642350" cy="4327525"/>
          </a:xfrm>
        </p:spPr>
        <p:txBody>
          <a:bodyPr/>
          <a:lstStyle/>
          <a:p>
            <a:pPr marL="0" indent="0">
              <a:buClr>
                <a:srgbClr val="00B050"/>
              </a:buClr>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b="1" smtClean="0">
                <a:ea typeface="ＭＳ Ｐゴシック" pitchFamily="34" charset="-128"/>
              </a:rPr>
              <a:t>Motion for WG to Seek Unconditional Approval from EC to move to RevCom.</a:t>
            </a:r>
          </a:p>
          <a:p>
            <a:pPr marL="0" indent="0">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400" i="1" smtClean="0">
                <a:ea typeface="ＭＳ Ｐゴシック" pitchFamily="34" charset="-128"/>
              </a:rPr>
              <a:t>Motion: </a:t>
            </a:r>
            <a:r>
              <a:rPr kumimoji="0" lang="en-US" altLang="en-US" sz="2400" i="1" smtClean="0"/>
              <a:t>802.15 WG has reviewed and approves the</a:t>
            </a:r>
            <a:r>
              <a:rPr kumimoji="0" lang="ja-JP" altLang="en-US" sz="2400" i="1" smtClean="0">
                <a:ea typeface="ＭＳ Ｐゴシック" pitchFamily="34" charset="-128"/>
              </a:rPr>
              <a:t> </a:t>
            </a:r>
            <a:r>
              <a:rPr kumimoji="0" lang="en-US" altLang="en-US" sz="2400" i="1" smtClean="0"/>
              <a:t>CSD</a:t>
            </a:r>
            <a:r>
              <a:rPr lang="en-US" altLang="ja-JP" sz="2400" i="1" smtClean="0">
                <a:ea typeface="ＭＳ Ｐゴシック" pitchFamily="34" charset="-128"/>
              </a:rPr>
              <a:t> [15-14-0175-05-0sru] and requests unconditional approval from the EC to submit P802.15.4s-D07 to RevCom.</a:t>
            </a:r>
          </a:p>
          <a:p>
            <a:pPr marL="0" indent="0">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400" i="1" smtClean="0">
              <a:ea typeface="ＭＳ Ｐゴシック" pitchFamily="34" charset="-128"/>
            </a:endParaRPr>
          </a:p>
          <a:p>
            <a:pPr marL="0" indent="0">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400" smtClean="0"/>
              <a:t>Moved by: </a:t>
            </a:r>
            <a:r>
              <a:rPr lang="en-US" altLang="ja-JP" sz="2400" smtClean="0">
                <a:ea typeface="ＭＳ Ｐゴシック" pitchFamily="34" charset="-128"/>
              </a:rPr>
              <a:t>Shoichi Kitazawa	</a:t>
            </a:r>
            <a:r>
              <a:rPr lang="en-US" altLang="en-US" sz="2400" smtClean="0"/>
              <a:t>Seconded by:  </a:t>
            </a:r>
            <a:r>
              <a:rPr lang="en-US" altLang="ja-JP" sz="2400" smtClean="0">
                <a:ea typeface="ＭＳ Ｐゴシック" pitchFamily="34" charset="-128"/>
              </a:rPr>
              <a:t>James Gilb</a:t>
            </a:r>
          </a:p>
          <a:p>
            <a:pPr marL="0" indent="0">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smtClean="0">
                <a:ea typeface="ＭＳ Ｐゴシック" pitchFamily="34" charset="-128"/>
              </a:rPr>
              <a:t>Discussion:  no</a:t>
            </a:r>
            <a:endParaRPr lang="en-US" altLang="ja-JP" sz="2400" smtClean="0">
              <a:ea typeface="ＭＳ Ｐゴシック" pitchFamily="34" charset="-128"/>
            </a:endParaRPr>
          </a:p>
          <a:p>
            <a:pPr marL="0" indent="0">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smtClean="0">
                <a:ea typeface="ＭＳ Ｐゴシック" pitchFamily="34" charset="-128"/>
              </a:rPr>
              <a:t>Objections: no </a:t>
            </a:r>
          </a:p>
          <a:p>
            <a:pPr marL="0" indent="0">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400" smtClean="0">
                <a:ea typeface="ＭＳ Ｐゴシック" pitchFamily="34" charset="-128"/>
              </a:rPr>
              <a:t>Y:N:A</a:t>
            </a:r>
            <a:r>
              <a:rPr lang="ja-JP" altLang="en-US" sz="2400" smtClean="0">
                <a:ea typeface="ＭＳ Ｐゴシック" pitchFamily="34" charset="-128"/>
              </a:rPr>
              <a:t>　</a:t>
            </a:r>
            <a:r>
              <a:rPr lang="en-US" altLang="ja-JP" sz="2400" smtClean="0">
                <a:ea typeface="ＭＳ Ｐゴシック" pitchFamily="34" charset="-128"/>
              </a:rPr>
              <a:t>22/0/0</a:t>
            </a:r>
            <a:endParaRPr lang="en-US" altLang="ja-JP" sz="2000" smtClean="0">
              <a:ea typeface="ＭＳ Ｐゴシック" pitchFamily="34" charset="-128"/>
            </a:endParaRPr>
          </a:p>
          <a:p>
            <a:pPr marL="0" indent="0">
              <a:buFontTx/>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000" i="1" smtClean="0">
              <a:ea typeface="ＭＳ Ｐゴシック" pitchFamily="34" charset="-128"/>
            </a:endParaRPr>
          </a:p>
        </p:txBody>
      </p:sp>
      <p:sp>
        <p:nvSpPr>
          <p:cNvPr id="176131" name="タイトル 2"/>
          <p:cNvSpPr>
            <a:spLocks noGrp="1"/>
          </p:cNvSpPr>
          <p:nvPr>
            <p:ph type="title"/>
          </p:nvPr>
        </p:nvSpPr>
        <p:spPr/>
        <p:txBody>
          <a:bodyPr/>
          <a:lstStyle/>
          <a:p>
            <a:r>
              <a:rPr lang="en-US" altLang="ja-JP" smtClean="0">
                <a:ea typeface="ＭＳ Ｐゴシック" pitchFamily="34" charset="-128"/>
              </a:rPr>
              <a:t>WG Motion #2</a:t>
            </a:r>
            <a:endParaRPr lang="ja-JP" altLang="en-US" smtClean="0">
              <a:ea typeface="ＭＳ Ｐゴシック" pitchFamily="34" charset="-128"/>
            </a:endParaRPr>
          </a:p>
        </p:txBody>
      </p:sp>
      <p:sp>
        <p:nvSpPr>
          <p:cNvPr id="176132" name="フッター プレースホルダ 3"/>
          <p:cNvSpPr>
            <a:spLocks noGrp="1"/>
          </p:cNvSpPr>
          <p:nvPr>
            <p:ph type="ftr"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Shoichi Kitazawa (Muroran IT)</a:t>
            </a:r>
          </a:p>
        </p:txBody>
      </p:sp>
      <p:sp>
        <p:nvSpPr>
          <p:cNvPr id="176133" name="スライド番号プレースホルダ 4"/>
          <p:cNvSpPr>
            <a:spLocks noGrp="1"/>
          </p:cNvSpPr>
          <p:nvPr>
            <p:ph type="sldNum"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Slide </a:t>
            </a:r>
            <a:fld id="{2AC86BEC-BD72-40E2-8713-E15CE4287B7C}" type="slidenum">
              <a:rPr lang="en-US" altLang="ja-JP" sz="1200">
                <a:solidFill>
                  <a:srgbClr val="000000"/>
                </a:solidFill>
              </a:rPr>
              <a:pPr/>
              <a:t>34</a:t>
            </a:fld>
            <a:endParaRPr lang="en-US" altLang="ja-JP" sz="1200">
              <a:solidFill>
                <a:srgbClr val="000000"/>
              </a:solidFill>
            </a:endParaRPr>
          </a:p>
        </p:txBody>
      </p:sp>
      <p:sp>
        <p:nvSpPr>
          <p:cNvPr id="176134" name="日付プレースホルダ 5"/>
          <p:cNvSpPr>
            <a:spLocks noGrp="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a:solidFill>
                  <a:srgbClr val="000000"/>
                </a:solidFill>
              </a:rPr>
              <a:t>November 2017</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Titel 6"/>
          <p:cNvSpPr>
            <a:spLocks noGrp="1"/>
          </p:cNvSpPr>
          <p:nvPr>
            <p:ph type="ctrTitle"/>
          </p:nvPr>
        </p:nvSpPr>
        <p:spPr/>
        <p:txBody>
          <a:bodyPr/>
          <a:lstStyle/>
          <a:p>
            <a:r>
              <a:rPr lang="de-DE" smtClean="0"/>
              <a:t>TG 802.15.4md November 2017 </a:t>
            </a:r>
            <a:br>
              <a:rPr lang="de-DE" smtClean="0"/>
            </a:br>
            <a:r>
              <a:rPr lang="de-DE" smtClean="0"/>
              <a:t>Closing Report</a:t>
            </a:r>
          </a:p>
        </p:txBody>
      </p:sp>
      <p:sp>
        <p:nvSpPr>
          <p:cNvPr id="177155" name="Untertitel 7"/>
          <p:cNvSpPr>
            <a:spLocks noGrp="1"/>
          </p:cNvSpPr>
          <p:nvPr>
            <p:ph type="subTitle" idx="1"/>
          </p:nvPr>
        </p:nvSpPr>
        <p:spPr/>
        <p:txBody>
          <a:bodyPr/>
          <a:lstStyle/>
          <a:p>
            <a:r>
              <a:rPr lang="de-DE" smtClean="0"/>
              <a:t>Gary Stuebing, Chair (Cisco)</a:t>
            </a:r>
          </a:p>
          <a:p>
            <a:r>
              <a:rPr lang="de-DE" smtClean="0"/>
              <a:t>Bob Heile, Acting Chair</a:t>
            </a:r>
          </a:p>
        </p:txBody>
      </p:sp>
      <p:sp>
        <p:nvSpPr>
          <p:cNvPr id="177156" name="Datumsplatzhalt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a:solidFill>
                  <a:srgbClr val="000000"/>
                </a:solidFill>
              </a:rPr>
              <a:t>November  2017</a:t>
            </a:r>
          </a:p>
        </p:txBody>
      </p:sp>
      <p:sp>
        <p:nvSpPr>
          <p:cNvPr id="177157" name="Fußzeilenplatzhalt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Bob Heile, Wi-SUN Alliance</a:t>
            </a:r>
          </a:p>
        </p:txBody>
      </p:sp>
      <p:sp>
        <p:nvSpPr>
          <p:cNvPr id="177158"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Slide </a:t>
            </a:r>
            <a:fld id="{760567DA-B347-4F5A-BD42-11E87E304982}" type="slidenum">
              <a:rPr lang="en-US" sz="1200">
                <a:solidFill>
                  <a:srgbClr val="000000"/>
                </a:solidFill>
              </a:rPr>
              <a:pPr/>
              <a:t>35</a:t>
            </a:fld>
            <a:endParaRPr lang="en-US" sz="1200">
              <a:solidFill>
                <a:srgbClr val="00000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Titel 4"/>
          <p:cNvSpPr>
            <a:spLocks noGrp="1"/>
          </p:cNvSpPr>
          <p:nvPr>
            <p:ph type="title"/>
          </p:nvPr>
        </p:nvSpPr>
        <p:spPr/>
        <p:txBody>
          <a:bodyPr/>
          <a:lstStyle/>
          <a:p>
            <a:r>
              <a:rPr lang="de-DE" smtClean="0"/>
              <a:t>Meetings Objectives/Accomplishments</a:t>
            </a:r>
          </a:p>
        </p:txBody>
      </p:sp>
      <p:sp>
        <p:nvSpPr>
          <p:cNvPr id="6" name="Inhaltsplatzhalter 5"/>
          <p:cNvSpPr>
            <a:spLocks noGrp="1"/>
          </p:cNvSpPr>
          <p:nvPr>
            <p:ph idx="1"/>
          </p:nvPr>
        </p:nvSpPr>
        <p:spPr>
          <a:xfrm>
            <a:off x="685800" y="1728788"/>
            <a:ext cx="7772400" cy="4114800"/>
          </a:xfrm>
        </p:spPr>
        <p:txBody>
          <a:bodyPr/>
          <a:lstStyle/>
          <a:p>
            <a:pPr>
              <a:defRPr/>
            </a:pPr>
            <a:r>
              <a:rPr lang="en-US" sz="2400" dirty="0" smtClean="0"/>
              <a:t>The intended objective for this meeting was to review comments received on an informal ballot of the 15.4-2015 roll-up including amendments n, q, t, u, and v.  </a:t>
            </a:r>
          </a:p>
          <a:p>
            <a:pPr>
              <a:defRPr/>
            </a:pPr>
            <a:r>
              <a:rPr lang="en-US" sz="2400" dirty="0" smtClean="0"/>
              <a:t>Since it turned out the ballot was not started and the full time chair was not available to attend this session, it was decided to initiate the ballot after the November Session, per the agreement at the September Session, and  postpone any further activity on this project until the January Interim in Irvine</a:t>
            </a:r>
            <a:endParaRPr lang="de-DE" sz="2400" dirty="0" smtClean="0">
              <a:latin typeface="Times New Roman"/>
              <a:ea typeface="Times New Roman"/>
            </a:endParaRPr>
          </a:p>
          <a:p>
            <a:pPr marL="371475" lvl="1" indent="-171450">
              <a:buFontTx/>
              <a:buNone/>
              <a:defRPr/>
            </a:pPr>
            <a:endParaRPr lang="de-DE" sz="2400" dirty="0" smtClean="0"/>
          </a:p>
          <a:p>
            <a:pPr lvl="1">
              <a:buFontTx/>
              <a:buNone/>
              <a:defRPr/>
            </a:pPr>
            <a:endParaRPr lang="de-DE" sz="2400" dirty="0" smtClean="0">
              <a:ea typeface="Times New Roman"/>
            </a:endParaRPr>
          </a:p>
          <a:p>
            <a:pPr>
              <a:buFontTx/>
              <a:buNone/>
              <a:defRPr/>
            </a:pPr>
            <a:endParaRPr lang="de-DE" sz="2400" dirty="0"/>
          </a:p>
        </p:txBody>
      </p:sp>
      <p:sp>
        <p:nvSpPr>
          <p:cNvPr id="178180" name="Datumsplatzhalt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a:solidFill>
                  <a:srgbClr val="000000"/>
                </a:solidFill>
              </a:rPr>
              <a:t>November  2017</a:t>
            </a:r>
          </a:p>
        </p:txBody>
      </p:sp>
      <p:sp>
        <p:nvSpPr>
          <p:cNvPr id="178181" name="Fußzeilenplatzhalt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Bob Heile, Wi-SUN Alliance</a:t>
            </a:r>
          </a:p>
        </p:txBody>
      </p:sp>
      <p:sp>
        <p:nvSpPr>
          <p:cNvPr id="178182"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Slide </a:t>
            </a:r>
            <a:fld id="{1ACB7389-48C7-4308-8FB5-640673FB5C98}" type="slidenum">
              <a:rPr lang="en-US" sz="1200">
                <a:solidFill>
                  <a:srgbClr val="000000"/>
                </a:solidFill>
              </a:rPr>
              <a:pPr/>
              <a:t>36</a:t>
            </a:fld>
            <a:endParaRPr lang="en-US" sz="1200">
              <a:solidFill>
                <a:srgbClr val="00000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Titel 1"/>
          <p:cNvSpPr>
            <a:spLocks noGrp="1"/>
          </p:cNvSpPr>
          <p:nvPr>
            <p:ph type="title"/>
          </p:nvPr>
        </p:nvSpPr>
        <p:spPr/>
        <p:txBody>
          <a:bodyPr/>
          <a:lstStyle/>
          <a:p>
            <a:r>
              <a:rPr lang="de-DE" smtClean="0"/>
              <a:t>Objective for Next 15.4md Meeting</a:t>
            </a:r>
          </a:p>
        </p:txBody>
      </p:sp>
      <p:sp>
        <p:nvSpPr>
          <p:cNvPr id="179203" name="Inhaltsplatzhalter 2"/>
          <p:cNvSpPr>
            <a:spLocks noGrp="1"/>
          </p:cNvSpPr>
          <p:nvPr>
            <p:ph idx="1"/>
          </p:nvPr>
        </p:nvSpPr>
        <p:spPr/>
        <p:txBody>
          <a:bodyPr/>
          <a:lstStyle/>
          <a:p>
            <a:pPr>
              <a:buFont typeface="Wingdings" pitchFamily="2" charset="2"/>
              <a:buChar char="§"/>
            </a:pPr>
            <a:r>
              <a:rPr lang="de-DE" sz="2400" smtClean="0">
                <a:solidFill>
                  <a:srgbClr val="000000"/>
                </a:solidFill>
              </a:rPr>
              <a:t>Review comments received on the informal ballot from the WG and from the Industry Alliances ZigBee, Wi-SUN, Thread, ISA100, and Wireless HART</a:t>
            </a:r>
          </a:p>
          <a:p>
            <a:pPr>
              <a:buFontTx/>
              <a:buNone/>
            </a:pPr>
            <a:endParaRPr lang="de-DE" smtClean="0">
              <a:solidFill>
                <a:srgbClr val="000000"/>
              </a:solidFill>
            </a:endParaRPr>
          </a:p>
          <a:p>
            <a:endParaRPr lang="de-DE" smtClean="0"/>
          </a:p>
        </p:txBody>
      </p:sp>
      <p:sp>
        <p:nvSpPr>
          <p:cNvPr id="179204" name="Datumsplatzhalt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a:solidFill>
                  <a:srgbClr val="000000"/>
                </a:solidFill>
              </a:rPr>
              <a:t>November  2017</a:t>
            </a:r>
          </a:p>
        </p:txBody>
      </p:sp>
      <p:sp>
        <p:nvSpPr>
          <p:cNvPr id="179205"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Bob Heile, Wi-SUN Alliance</a:t>
            </a:r>
          </a:p>
        </p:txBody>
      </p:sp>
      <p:sp>
        <p:nvSpPr>
          <p:cNvPr id="179206" name="Foliennummernplatzhalt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Slide </a:t>
            </a:r>
            <a:fld id="{59F4790B-FF70-4DB8-96F6-6CB3B2B36B20}" type="slidenum">
              <a:rPr lang="en-US" sz="1200">
                <a:solidFill>
                  <a:srgbClr val="000000"/>
                </a:solidFill>
              </a:rPr>
              <a:pPr/>
              <a:t>37</a:t>
            </a:fld>
            <a:endParaRPr lang="en-US" sz="1200">
              <a:solidFill>
                <a:srgbClr val="00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Date Placeholder 1"/>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t>Nov. 2017</a:t>
            </a:r>
          </a:p>
        </p:txBody>
      </p:sp>
      <p:sp>
        <p:nvSpPr>
          <p:cNvPr id="180227" name="Footer Placeholder 2"/>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Yeong Min Jang, Kookmin University.</a:t>
            </a:r>
          </a:p>
        </p:txBody>
      </p:sp>
      <p:sp>
        <p:nvSpPr>
          <p:cNvPr id="180228" name="Slide Number Placeholder 3"/>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Slide </a:t>
            </a:r>
            <a:fld id="{FD738B4F-CE94-47B1-9514-440646EB6D0F}" type="slidenum">
              <a:rPr lang="en-US" altLang="en-US" sz="1200"/>
              <a:pPr/>
              <a:t>38</a:t>
            </a:fld>
            <a:endParaRPr lang="en-US" altLang="en-US" sz="1200"/>
          </a:p>
        </p:txBody>
      </p:sp>
      <p:sp>
        <p:nvSpPr>
          <p:cNvPr id="27651" name="Rectangle 3"/>
          <p:cNvSpPr>
            <a:spLocks noChangeArrowheads="1"/>
          </p:cNvSpPr>
          <p:nvPr/>
        </p:nvSpPr>
        <p:spPr bwMode="auto">
          <a:xfrm>
            <a:off x="152400" y="838200"/>
            <a:ext cx="899160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15.7m OWC TG Closing Report Nov. 2017	</a:t>
            </a:r>
          </a:p>
          <a:p>
            <a:pPr>
              <a:defRPr/>
            </a:pPr>
            <a:r>
              <a:rPr lang="en-US" altLang="en-US" sz="1600" b="1" dirty="0">
                <a:solidFill>
                  <a:schemeClr val="tx2"/>
                </a:solidFill>
              </a:rPr>
              <a:t>Date Submitted: Nov. </a:t>
            </a:r>
            <a:r>
              <a:rPr lang="en-US" altLang="en-US" sz="1600" dirty="0">
                <a:solidFill>
                  <a:schemeClr val="tx2"/>
                </a:solidFill>
              </a:rPr>
              <a:t> 8, 2017	</a:t>
            </a:r>
          </a:p>
          <a:p>
            <a:pPr>
              <a:defRPr/>
            </a:pPr>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Yeong</a:t>
            </a:r>
            <a:r>
              <a:rPr lang="en-US" altLang="en-US" sz="1600" dirty="0">
                <a:solidFill>
                  <a:schemeClr val="tx2"/>
                </a:solidFill>
              </a:rPr>
              <a:t> Min Jang 	Company: </a:t>
            </a:r>
            <a:r>
              <a:rPr lang="en-US" altLang="en-US" sz="1600" dirty="0" err="1">
                <a:solidFill>
                  <a:schemeClr val="tx2"/>
                </a:solidFill>
              </a:rPr>
              <a:t>Kookmin</a:t>
            </a:r>
            <a:r>
              <a:rPr lang="en-US" altLang="en-US" sz="1600" dirty="0">
                <a:solidFill>
                  <a:schemeClr val="tx2"/>
                </a:solidFill>
              </a:rPr>
              <a:t> University</a:t>
            </a:r>
          </a:p>
          <a:p>
            <a:pPr>
              <a:defRPr/>
            </a:pPr>
            <a:r>
              <a:rPr lang="en-US" altLang="en-US" sz="1600" dirty="0">
                <a:solidFill>
                  <a:schemeClr val="tx2"/>
                </a:solidFill>
              </a:rPr>
              <a:t>Address</a:t>
            </a:r>
          </a:p>
          <a:p>
            <a:pPr>
              <a:defRPr/>
            </a:pPr>
            <a:r>
              <a:rPr lang="en-US" altLang="en-US" sz="1600" dirty="0">
                <a:solidFill>
                  <a:schemeClr val="tx2"/>
                </a:solidFill>
              </a:rPr>
              <a:t>Voice:, FAX:, E-Mail: yjang@kookmin.ac.kr	</a:t>
            </a:r>
          </a:p>
          <a:p>
            <a:pPr>
              <a:spcBef>
                <a:spcPts val="600"/>
              </a:spcBef>
              <a:spcAft>
                <a:spcPts val="600"/>
              </a:spcAft>
              <a:defRPr/>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180230" name="Rectangle 7"/>
          <p:cNvSpPr>
            <a:spLocks noChangeArrowheads="1"/>
          </p:cNvSpPr>
          <p:nvPr/>
        </p:nvSpPr>
        <p:spPr bwMode="auto">
          <a:xfrm>
            <a:off x="3276600" y="381000"/>
            <a:ext cx="51816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r"/>
            <a:r>
              <a:rPr lang="en-US" altLang="ko-KR" sz="1400"/>
              <a:t>IEEE </a:t>
            </a:r>
            <a:r>
              <a:rPr lang="en-US" altLang="ko-KR" sz="1400" b="1"/>
              <a:t>15-17-0634-02-007a</a:t>
            </a:r>
            <a:endParaRPr lang="en-US" altLang="ko-KR" sz="14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Number Placeholder 3"/>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Slide </a:t>
            </a:r>
            <a:fld id="{4299766A-6F02-4836-8AB4-D68C2F97C78C}" type="slidenum">
              <a:rPr lang="en-US" altLang="en-US" sz="1200"/>
              <a:pPr/>
              <a:t>39</a:t>
            </a:fld>
            <a:endParaRPr lang="en-US" altLang="en-US" sz="1200"/>
          </a:p>
        </p:txBody>
      </p:sp>
      <p:sp>
        <p:nvSpPr>
          <p:cNvPr id="181251" name="TextBox 4"/>
          <p:cNvSpPr txBox="1">
            <a:spLocks noChangeArrowheads="1"/>
          </p:cNvSpPr>
          <p:nvPr/>
        </p:nvSpPr>
        <p:spPr bwMode="auto">
          <a:xfrm>
            <a:off x="649288" y="681038"/>
            <a:ext cx="7750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2400" u="sng"/>
              <a:t>Background</a:t>
            </a:r>
          </a:p>
          <a:p>
            <a:r>
              <a:rPr lang="en-US" sz="2400" u="sng"/>
              <a:t>TG7m conducted a task group letter ballot review of draft D5</a:t>
            </a:r>
          </a:p>
        </p:txBody>
      </p:sp>
      <p:sp>
        <p:nvSpPr>
          <p:cNvPr id="181252" name="TextBox 5"/>
          <p:cNvSpPr txBox="1">
            <a:spLocks noChangeArrowheads="1"/>
          </p:cNvSpPr>
          <p:nvPr/>
        </p:nvSpPr>
        <p:spPr bwMode="auto">
          <a:xfrm>
            <a:off x="350838" y="1676400"/>
            <a:ext cx="87630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spcBef>
                <a:spcPts val="600"/>
              </a:spcBef>
              <a:buFont typeface="Arial" pitchFamily="34" charset="0"/>
              <a:buChar char="•"/>
            </a:pPr>
            <a:r>
              <a:rPr lang="en-US" sz="1800"/>
              <a:t>Draft D1 was issued at the end of October, 2016.</a:t>
            </a:r>
          </a:p>
          <a:p>
            <a:pPr>
              <a:spcBef>
                <a:spcPts val="600"/>
              </a:spcBef>
              <a:buFont typeface="Arial" pitchFamily="34" charset="0"/>
              <a:buChar char="•"/>
            </a:pPr>
            <a:r>
              <a:rPr lang="en-US" sz="1800"/>
              <a:t>There were 826 technical comments and 251 editorial comments.</a:t>
            </a:r>
          </a:p>
          <a:p>
            <a:pPr>
              <a:spcBef>
                <a:spcPts val="600"/>
              </a:spcBef>
              <a:buFont typeface="Arial" pitchFamily="34" charset="0"/>
              <a:buChar char="•"/>
            </a:pPr>
            <a:r>
              <a:rPr lang="en-US" sz="1800"/>
              <a:t>Draft D2 was issued at end of March, 2017.</a:t>
            </a:r>
          </a:p>
          <a:p>
            <a:pPr>
              <a:spcBef>
                <a:spcPts val="600"/>
              </a:spcBef>
              <a:buFont typeface="Arial" pitchFamily="34" charset="0"/>
              <a:buChar char="•"/>
            </a:pPr>
            <a:r>
              <a:rPr lang="en-US" sz="1800"/>
              <a:t>For D2, there were 362 technical comments and 36 editorial comments.</a:t>
            </a:r>
          </a:p>
          <a:p>
            <a:pPr>
              <a:spcBef>
                <a:spcPts val="600"/>
              </a:spcBef>
              <a:buFont typeface="Arial" pitchFamily="34" charset="0"/>
              <a:buChar char="•"/>
            </a:pPr>
            <a:r>
              <a:rPr lang="en-US" altLang="ko-KR" sz="1800"/>
              <a:t>Draft D3 was issued at the middle of June, 2017.</a:t>
            </a:r>
          </a:p>
          <a:p>
            <a:pPr>
              <a:spcBef>
                <a:spcPts val="600"/>
              </a:spcBef>
              <a:buFont typeface="Arial" pitchFamily="34" charset="0"/>
              <a:buChar char="•"/>
            </a:pPr>
            <a:r>
              <a:rPr lang="en-US" altLang="ko-KR" sz="1800"/>
              <a:t>For D3, there were 407 technical comments and 41 editorial comments. There are 2 postponed technical comments.</a:t>
            </a:r>
          </a:p>
          <a:p>
            <a:pPr>
              <a:spcBef>
                <a:spcPts val="600"/>
              </a:spcBef>
              <a:buFont typeface="Arial" pitchFamily="34" charset="0"/>
              <a:buChar char="•"/>
            </a:pPr>
            <a:r>
              <a:rPr lang="en-US" altLang="ko-KR" sz="1800"/>
              <a:t>Draft D4 was issued at the middle of August, 2017.</a:t>
            </a:r>
          </a:p>
          <a:p>
            <a:pPr>
              <a:spcBef>
                <a:spcPts val="600"/>
              </a:spcBef>
              <a:buFont typeface="Arial" pitchFamily="34" charset="0"/>
              <a:buChar char="•"/>
            </a:pPr>
            <a:r>
              <a:rPr lang="en-US" altLang="ko-KR" sz="1800"/>
              <a:t>For D4, there were 285 technical comments and 26 editorial comments.</a:t>
            </a:r>
          </a:p>
          <a:p>
            <a:pPr>
              <a:spcBef>
                <a:spcPts val="600"/>
              </a:spcBef>
              <a:buFont typeface="Arial" pitchFamily="34" charset="0"/>
              <a:buChar char="•"/>
            </a:pPr>
            <a:r>
              <a:rPr lang="en-US" altLang="ko-KR" sz="1800"/>
              <a:t>Draft D5 was issued at the middle of Oct., 2017.</a:t>
            </a:r>
          </a:p>
          <a:p>
            <a:pPr>
              <a:spcBef>
                <a:spcPts val="600"/>
              </a:spcBef>
              <a:buFont typeface="Arial" pitchFamily="34" charset="0"/>
              <a:buChar char="•"/>
            </a:pPr>
            <a:r>
              <a:rPr lang="en-US" altLang="ko-KR" sz="1800"/>
              <a:t>For D5, there were 150 technical and editorial comments.</a:t>
            </a:r>
          </a:p>
          <a:p>
            <a:pPr>
              <a:spcBef>
                <a:spcPts val="600"/>
              </a:spcBef>
              <a:buFont typeface="Arial" pitchFamily="34" charset="0"/>
              <a:buChar char="•"/>
            </a:pPr>
            <a:endParaRPr lang="en-US" altLang="ko-KR" sz="2400"/>
          </a:p>
        </p:txBody>
      </p:sp>
      <p:sp>
        <p:nvSpPr>
          <p:cNvPr id="181253" name="Date Placeholder 1"/>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t>Nov. 2017</a:t>
            </a:r>
          </a:p>
        </p:txBody>
      </p:sp>
      <p:sp>
        <p:nvSpPr>
          <p:cNvPr id="181254" name="Footer Placeholder 2"/>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Yeong Min Jang, Kookmin University.</a:t>
            </a:r>
          </a:p>
        </p:txBody>
      </p:sp>
      <p:sp>
        <p:nvSpPr>
          <p:cNvPr id="181255" name="Rectangle 7"/>
          <p:cNvSpPr>
            <a:spLocks noChangeArrowheads="1"/>
          </p:cNvSpPr>
          <p:nvPr/>
        </p:nvSpPr>
        <p:spPr bwMode="auto">
          <a:xfrm>
            <a:off x="3276600" y="393700"/>
            <a:ext cx="51816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r"/>
            <a:r>
              <a:rPr lang="en-US" altLang="ko-KR" sz="1400"/>
              <a:t>IEEE </a:t>
            </a:r>
            <a:r>
              <a:rPr lang="en-US" altLang="ko-KR" sz="1400" b="1"/>
              <a:t>15-17-0634-02-007a</a:t>
            </a:r>
            <a:endParaRPr lang="en-US" altLang="ko-KR"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2017</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0406330C-6451-4519-BA08-4599D2E52446}" type="slidenum">
              <a:rPr lang="en-US" sz="1200" smtClean="0"/>
              <a:pPr>
                <a:defRPr/>
              </a:pPr>
              <a:t>4</a:t>
            </a:fld>
            <a:endParaRPr lang="en-US" sz="1200" smtClean="0"/>
          </a:p>
        </p:txBody>
      </p:sp>
      <p:sp>
        <p:nvSpPr>
          <p:cNvPr id="5125" name="Rectangle 4"/>
          <p:cNvSpPr>
            <a:spLocks noGrp="1" noChangeArrowheads="1"/>
          </p:cNvSpPr>
          <p:nvPr>
            <p:ph type="title"/>
          </p:nvPr>
        </p:nvSpPr>
        <p:spPr/>
        <p:txBody>
          <a:bodyPr/>
          <a:lstStyle/>
          <a:p>
            <a:pPr>
              <a:defRPr/>
            </a:pPr>
            <a:r>
              <a:rPr lang="en-US" sz="3200" dirty="0" smtClean="0"/>
              <a:t>Orlando </a:t>
            </a:r>
            <a:r>
              <a:rPr lang="en-US" sz="3200" dirty="0"/>
              <a:t>Session Objectives</a:t>
            </a:r>
            <a:br>
              <a:rPr lang="en-US" sz="3200" dirty="0"/>
            </a:br>
            <a:r>
              <a:rPr lang="en-US" sz="3200" dirty="0" smtClean="0"/>
              <a:t>November 5-10, 2017</a:t>
            </a:r>
            <a:endParaRPr lang="en-US" sz="3200" dirty="0"/>
          </a:p>
        </p:txBody>
      </p:sp>
      <p:sp>
        <p:nvSpPr>
          <p:cNvPr id="5126" name="Rectangle 3"/>
          <p:cNvSpPr>
            <a:spLocks noGrp="1" noChangeArrowheads="1"/>
          </p:cNvSpPr>
          <p:nvPr>
            <p:ph type="body" sz="half" idx="1"/>
          </p:nvPr>
        </p:nvSpPr>
        <p:spPr>
          <a:xfrm>
            <a:off x="838200" y="1905000"/>
            <a:ext cx="8077200" cy="4114800"/>
          </a:xfrm>
        </p:spPr>
        <p:txBody>
          <a:bodyPr/>
          <a:lstStyle/>
          <a:p>
            <a:pPr marL="609600" indent="-609600" fontAlgn="b">
              <a:lnSpc>
                <a:spcPct val="80000"/>
              </a:lnSpc>
              <a:buFontTx/>
              <a:buNone/>
              <a:defRPr/>
            </a:pPr>
            <a:r>
              <a:rPr lang="en-US" sz="2400" dirty="0">
                <a:latin typeface="Arial Rounded MT Bold" pitchFamily="34" charset="0"/>
                <a:ea typeface="ＭＳ Ｐゴシック" pitchFamily="34" charset="-128"/>
                <a:cs typeface="Arial" pitchFamily="34" charset="0"/>
              </a:rPr>
              <a:t>TASK GROUP </a:t>
            </a:r>
            <a:r>
              <a:rPr lang="en-US" sz="2400" dirty="0" smtClean="0">
                <a:latin typeface="Arial Rounded MT Bold" pitchFamily="34" charset="0"/>
                <a:ea typeface="ＭＳ Ｐゴシック" pitchFamily="34" charset="-128"/>
                <a:cs typeface="Arial" pitchFamily="34" charset="0"/>
              </a:rPr>
              <a:t>15.4-2015Cor1</a:t>
            </a:r>
          </a:p>
          <a:p>
            <a:pPr marL="685800" indent="-403225" fontAlgn="b">
              <a:lnSpc>
                <a:spcPct val="80000"/>
              </a:lnSpc>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Sponsor Ballot comment resolution</a:t>
            </a:r>
          </a:p>
          <a:p>
            <a:pPr marL="685800" indent="-403225" fontAlgn="b">
              <a:lnSpc>
                <a:spcPct val="80000"/>
              </a:lnSpc>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Seek WG and EC approval to submit to </a:t>
            </a:r>
            <a:r>
              <a:rPr lang="en-US" sz="2400" dirty="0" err="1" smtClean="0">
                <a:latin typeface="Arial Rounded MT Bold" pitchFamily="34" charset="0"/>
                <a:ea typeface="ＭＳ Ｐゴシック" pitchFamily="34" charset="-128"/>
                <a:cs typeface="Arial" pitchFamily="34" charset="0"/>
              </a:rPr>
              <a:t>RevCom</a:t>
            </a:r>
            <a:endParaRPr lang="en-US" sz="2400" dirty="0" smtClean="0">
              <a:latin typeface="Arial Rounded MT Bold" pitchFamily="34" charset="0"/>
              <a:ea typeface="ＭＳ Ｐゴシック" pitchFamily="34" charset="-128"/>
              <a:cs typeface="Arial" pitchFamily="34" charset="0"/>
            </a:endParaRPr>
          </a:p>
          <a:p>
            <a:pPr marL="685800" indent="-403225" fontAlgn="b">
              <a:lnSpc>
                <a:spcPct val="80000"/>
              </a:lnSpc>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Submit </a:t>
            </a:r>
            <a:r>
              <a:rPr lang="en-US" sz="2400" dirty="0">
                <a:latin typeface="Arial Rounded MT Bold" pitchFamily="34" charset="0"/>
                <a:ea typeface="ＭＳ Ｐゴシック" pitchFamily="34" charset="-128"/>
                <a:cs typeface="Arial" pitchFamily="34" charset="0"/>
              </a:rPr>
              <a:t>to </a:t>
            </a:r>
            <a:r>
              <a:rPr lang="en-US" sz="2400" dirty="0" err="1">
                <a:latin typeface="Arial Rounded MT Bold" pitchFamily="34" charset="0"/>
                <a:ea typeface="ＭＳ Ｐゴシック" pitchFamily="34" charset="-128"/>
                <a:cs typeface="Arial" pitchFamily="34" charset="0"/>
              </a:rPr>
              <a:t>RevCom</a:t>
            </a:r>
            <a:endParaRPr lang="en-US" sz="2400" dirty="0">
              <a:latin typeface="Arial Rounded MT Bold" pitchFamily="34" charset="0"/>
              <a:ea typeface="ＭＳ Ｐゴシック" pitchFamily="34" charset="-128"/>
              <a:cs typeface="Arial" pitchFamily="34" charset="0"/>
            </a:endParaRPr>
          </a:p>
          <a:p>
            <a:pPr marL="3175" lvl="1" indent="0" fontAlgn="b">
              <a:buFontTx/>
              <a:buNone/>
              <a:defRPr/>
            </a:pPr>
            <a:r>
              <a:rPr lang="en-US" sz="2400" dirty="0" smtClean="0">
                <a:latin typeface="Arial Rounded MT Bold" pitchFamily="34" charset="0"/>
                <a:cs typeface="Arial" charset="0"/>
              </a:rPr>
              <a:t>Task Group 7m </a:t>
            </a:r>
            <a:r>
              <a:rPr lang="en-US" sz="2200" dirty="0" smtClean="0">
                <a:latin typeface="Arial Rounded MT Bold" pitchFamily="34" charset="0"/>
                <a:cs typeface="Arial" charset="0"/>
              </a:rPr>
              <a:t>Optical Wireless Communications (OWC)</a:t>
            </a:r>
          </a:p>
          <a:p>
            <a:pPr marL="739775" lvl="2" indent="-406400" fontAlgn="b">
              <a:buFont typeface="Times New Roman" pitchFamily="18" charset="0"/>
              <a:buAutoNum type="arabicPeriod"/>
              <a:defRPr/>
            </a:pPr>
            <a:r>
              <a:rPr lang="en-US" sz="2200" dirty="0" smtClean="0">
                <a:latin typeface="Arial Rounded MT Bold" pitchFamily="34" charset="0"/>
                <a:cs typeface="Arial" charset="0"/>
              </a:rPr>
              <a:t>Finish up </a:t>
            </a:r>
            <a:r>
              <a:rPr lang="en-US" sz="2200" dirty="0" err="1" smtClean="0">
                <a:latin typeface="Arial Rounded MT Bold" pitchFamily="34" charset="0"/>
                <a:cs typeface="Arial" charset="0"/>
              </a:rPr>
              <a:t>ballotable</a:t>
            </a:r>
            <a:r>
              <a:rPr lang="en-US" sz="2200" dirty="0" smtClean="0">
                <a:latin typeface="Arial Rounded MT Bold" pitchFamily="34" charset="0"/>
                <a:cs typeface="Arial" charset="0"/>
              </a:rPr>
              <a:t> draft</a:t>
            </a:r>
          </a:p>
          <a:p>
            <a:pPr marL="739775" lvl="2" indent="-406400" fontAlgn="b">
              <a:buFont typeface="Times New Roman" pitchFamily="18" charset="0"/>
              <a:buAutoNum type="arabicPeriod"/>
              <a:defRPr/>
            </a:pPr>
            <a:r>
              <a:rPr lang="en-US" sz="2200" dirty="0" smtClean="0">
                <a:latin typeface="Arial Rounded MT Bold" pitchFamily="34" charset="0"/>
                <a:cs typeface="Arial" charset="0"/>
              </a:rPr>
              <a:t>Seek WG approval to start Letter Ballot</a:t>
            </a:r>
          </a:p>
          <a:p>
            <a:pPr marL="739775" lvl="2" indent="-406400" fontAlgn="b">
              <a:buFont typeface="Times New Roman" pitchFamily="18" charset="0"/>
              <a:buAutoNum type="arabicPeriod"/>
              <a:defRPr/>
            </a:pPr>
            <a:r>
              <a:rPr lang="en-US" sz="2200" dirty="0" smtClean="0">
                <a:latin typeface="Arial Rounded MT Bold" pitchFamily="34" charset="0"/>
                <a:cs typeface="Arial" charset="0"/>
              </a:rPr>
              <a:t>Generate/Update Project Timeline</a:t>
            </a:r>
          </a:p>
          <a:p>
            <a:pPr marL="0" indent="0" fontAlgn="b">
              <a:buFontTx/>
              <a:buNone/>
              <a:defRPr/>
            </a:pPr>
            <a:r>
              <a:rPr lang="en-US" sz="2400" dirty="0">
                <a:latin typeface="Arial Rounded MT Bold" pitchFamily="34" charset="0"/>
                <a:cs typeface="Arial" charset="0"/>
              </a:rPr>
              <a:t>TASK GROUP-8 Peer Aware Communications</a:t>
            </a:r>
          </a:p>
          <a:p>
            <a:pPr marL="739775" lvl="2" indent="-287338" fontAlgn="b">
              <a:buFont typeface="Times New Roman" pitchFamily="18" charset="0"/>
              <a:buAutoNum type="arabicPeriod"/>
              <a:defRPr/>
            </a:pPr>
            <a:r>
              <a:rPr lang="en-US" sz="2200" dirty="0" smtClean="0">
                <a:latin typeface="Arial Rounded MT Bold" pitchFamily="34" charset="0"/>
                <a:cs typeface="Arial" charset="0"/>
              </a:rPr>
              <a:t>Respond to </a:t>
            </a:r>
            <a:r>
              <a:rPr lang="en-US" sz="2200" dirty="0" err="1" smtClean="0">
                <a:latin typeface="Arial Rounded MT Bold" pitchFamily="34" charset="0"/>
                <a:cs typeface="Arial" charset="0"/>
              </a:rPr>
              <a:t>RevCom</a:t>
            </a:r>
            <a:r>
              <a:rPr lang="en-US" sz="2200" dirty="0" smtClean="0">
                <a:latin typeface="Arial Rounded MT Bold" pitchFamily="34" charset="0"/>
                <a:cs typeface="Arial" charset="0"/>
              </a:rPr>
              <a:t> Comments</a:t>
            </a:r>
            <a:endParaRPr lang="en-US" sz="2200" dirty="0">
              <a:latin typeface="Arial Rounded MT Bold" pitchFamily="34" charset="0"/>
              <a:cs typeface="Arial" charset="0"/>
            </a:endParaRPr>
          </a:p>
          <a:p>
            <a:pPr marL="739775" lvl="2" indent="-287338" fontAlgn="b">
              <a:buFont typeface="Times New Roman" pitchFamily="18" charset="0"/>
              <a:buAutoNum type="arabicPeriod"/>
              <a:defRPr/>
            </a:pPr>
            <a:r>
              <a:rPr lang="en-US" sz="2200" dirty="0" smtClean="0">
                <a:latin typeface="Arial Rounded MT Bold" pitchFamily="34" charset="0"/>
                <a:cs typeface="Arial" charset="0"/>
              </a:rPr>
              <a:t>Update </a:t>
            </a:r>
            <a:r>
              <a:rPr lang="en-US" dirty="0">
                <a:latin typeface="Arial Rounded MT Bold" pitchFamily="34" charset="0"/>
                <a:cs typeface="Arial" charset="0"/>
              </a:rPr>
              <a:t>Project Plan/Timeline</a:t>
            </a:r>
          </a:p>
          <a:p>
            <a:pPr marL="739775" lvl="2" indent="-406400" fontAlgn="b">
              <a:buFont typeface="Times New Roman" pitchFamily="18" charset="0"/>
              <a:buAutoNum type="arabicPeriod"/>
              <a:defRPr/>
            </a:pPr>
            <a:endParaRPr lang="en-US" sz="2200" dirty="0" smtClean="0">
              <a:latin typeface="Arial Rounded MT Bold" pitchFamily="34" charset="0"/>
              <a:cs typeface="Arial" charset="0"/>
            </a:endParaRPr>
          </a:p>
          <a:p>
            <a:pPr marL="609600" indent="-609600" fontAlgn="b">
              <a:defRPr/>
            </a:pPr>
            <a:endParaRPr lang="en-US" sz="800" dirty="0" smtClean="0">
              <a:latin typeface="Arial Rounded MT Bold" pitchFamily="34" charset="0"/>
              <a:cs typeface="Arial"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Number Placeholder 5"/>
          <p:cNvSpPr>
            <a:spLocks noGrp="1"/>
          </p:cNvSpPr>
          <p:nvPr>
            <p:ph type="sldNum"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Slide </a:t>
            </a:r>
            <a:fld id="{08DBA03A-00DB-4FB7-A8D6-30DBF923F7BC}" type="slidenum">
              <a:rPr lang="en-US" altLang="en-US" sz="1200"/>
              <a:pPr/>
              <a:t>40</a:t>
            </a:fld>
            <a:endParaRPr lang="en-US" altLang="en-US" sz="1200"/>
          </a:p>
        </p:txBody>
      </p:sp>
      <p:sp>
        <p:nvSpPr>
          <p:cNvPr id="182275" name="TextBox 1"/>
          <p:cNvSpPr txBox="1">
            <a:spLocks noChangeArrowheads="1"/>
          </p:cNvSpPr>
          <p:nvPr/>
        </p:nvSpPr>
        <p:spPr bwMode="auto">
          <a:xfrm>
            <a:off x="1066800" y="936625"/>
            <a:ext cx="60007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2400" u="sng"/>
              <a:t>Status of comments at the end of  Nov. Meeting</a:t>
            </a:r>
          </a:p>
        </p:txBody>
      </p:sp>
      <p:sp>
        <p:nvSpPr>
          <p:cNvPr id="3" name="TextBox 2"/>
          <p:cNvSpPr txBox="1"/>
          <p:nvPr/>
        </p:nvSpPr>
        <p:spPr>
          <a:xfrm>
            <a:off x="228600" y="1730375"/>
            <a:ext cx="8763000" cy="908050"/>
          </a:xfrm>
          <a:prstGeom prst="rect">
            <a:avLst/>
          </a:prstGeom>
          <a:noFill/>
        </p:spPr>
        <p:txBody>
          <a:bodyPr>
            <a:spAutoFit/>
          </a:bodyPr>
          <a:lstStyle/>
          <a:p>
            <a:pPr marL="457200" indent="-457200">
              <a:spcBef>
                <a:spcPts val="600"/>
              </a:spcBef>
              <a:buFont typeface="Arial" panose="020B0604020202020204" pitchFamily="34" charset="0"/>
              <a:buChar char="•"/>
              <a:defRPr/>
            </a:pPr>
            <a:r>
              <a:rPr lang="en-US" sz="2400" dirty="0"/>
              <a:t>Resolved comments resolution for D5 document</a:t>
            </a:r>
          </a:p>
          <a:p>
            <a:pPr>
              <a:spcBef>
                <a:spcPts val="600"/>
              </a:spcBef>
              <a:defRPr/>
            </a:pPr>
            <a:endParaRPr lang="en-US" sz="2400" dirty="0"/>
          </a:p>
        </p:txBody>
      </p:sp>
      <p:sp>
        <p:nvSpPr>
          <p:cNvPr id="182277" name="Date Placeholder 1"/>
          <p:cNvSpPr>
            <a:spLocks noGrp="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t>Nov. 2017</a:t>
            </a:r>
          </a:p>
        </p:txBody>
      </p:sp>
      <p:sp>
        <p:nvSpPr>
          <p:cNvPr id="182278" name="Footer Placeholder 2"/>
          <p:cNvSpPr>
            <a:spLocks noGrp="1"/>
          </p:cNvSpPr>
          <p:nvPr>
            <p:ph type="ftr"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Yeong Min Jang, Kookmin University.</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Number Placeholder 5"/>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Slide </a:t>
            </a:r>
            <a:fld id="{BA9266A7-4FF9-423D-BA06-64B5E69A5DE7}" type="slidenum">
              <a:rPr lang="en-US" altLang="en-US" sz="1200"/>
              <a:pPr/>
              <a:t>41</a:t>
            </a:fld>
            <a:endParaRPr lang="en-US" altLang="en-US" sz="1200"/>
          </a:p>
        </p:txBody>
      </p:sp>
      <p:sp>
        <p:nvSpPr>
          <p:cNvPr id="183299" name="Rectangle 2"/>
          <p:cNvSpPr>
            <a:spLocks noChangeArrowheads="1"/>
          </p:cNvSpPr>
          <p:nvPr/>
        </p:nvSpPr>
        <p:spPr bwMode="auto">
          <a:xfrm>
            <a:off x="1828800" y="642938"/>
            <a:ext cx="51816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t>Plans for January meeting</a:t>
            </a:r>
          </a:p>
        </p:txBody>
      </p:sp>
      <p:sp>
        <p:nvSpPr>
          <p:cNvPr id="7" name="TextBox 6"/>
          <p:cNvSpPr txBox="1"/>
          <p:nvPr/>
        </p:nvSpPr>
        <p:spPr>
          <a:xfrm>
            <a:off x="457200" y="1273175"/>
            <a:ext cx="8382000" cy="4894263"/>
          </a:xfrm>
          <a:prstGeom prst="rect">
            <a:avLst/>
          </a:prstGeom>
          <a:noFill/>
        </p:spPr>
        <p:txBody>
          <a:bodyPr>
            <a:spAutoFit/>
          </a:bodyPr>
          <a:lstStyle/>
          <a:p>
            <a:pPr marL="285750" indent="-285750" eaLnBrk="1" fontAlgn="auto" hangingPunct="1">
              <a:spcBef>
                <a:spcPts val="0"/>
              </a:spcBef>
              <a:spcAft>
                <a:spcPts val="0"/>
              </a:spcAft>
              <a:buFont typeface="Arial" panose="020B0604020202020204" pitchFamily="34" charset="0"/>
              <a:buChar char="•"/>
              <a:defRPr/>
            </a:pPr>
            <a:r>
              <a:rPr lang="en-US" altLang="ko-KR" sz="2400" dirty="0">
                <a:solidFill>
                  <a:srgbClr val="00B050"/>
                </a:solidFill>
              </a:rPr>
              <a:t>D6 comment resolution</a:t>
            </a:r>
          </a:p>
          <a:p>
            <a:pPr marL="285750" indent="-285750">
              <a:buFont typeface="Arial" panose="020B0604020202020204" pitchFamily="34" charset="0"/>
              <a:buChar char="•"/>
              <a:defRPr/>
            </a:pPr>
            <a:r>
              <a:rPr lang="en-US" altLang="ko-KR" sz="2400" dirty="0">
                <a:solidFill>
                  <a:srgbClr val="00B050"/>
                </a:solidFill>
              </a:rPr>
              <a:t>Release D6 (Nov. 2017)</a:t>
            </a:r>
          </a:p>
          <a:p>
            <a:pPr marL="285750" indent="-285750" eaLnBrk="1" fontAlgn="auto" hangingPunct="1">
              <a:spcBef>
                <a:spcPts val="0"/>
              </a:spcBef>
              <a:spcAft>
                <a:spcPts val="0"/>
              </a:spcAft>
              <a:buFont typeface="Arial" panose="020B0604020202020204" pitchFamily="34" charset="0"/>
              <a:buChar char="•"/>
              <a:defRPr/>
            </a:pPr>
            <a:r>
              <a:rPr lang="en-US" altLang="ko-KR" sz="2400" dirty="0">
                <a:solidFill>
                  <a:srgbClr val="00B050"/>
                </a:solidFill>
              </a:rPr>
              <a:t>Letter Ballot 1 for D</a:t>
            </a:r>
            <a:r>
              <a:rPr lang="en-US" altLang="ja-JP" sz="2400" dirty="0">
                <a:solidFill>
                  <a:srgbClr val="00B050"/>
                </a:solidFill>
              </a:rPr>
              <a:t>6 (Nov. 2017)</a:t>
            </a:r>
          </a:p>
          <a:p>
            <a:pPr marL="285750" indent="-285750" eaLnBrk="1" fontAlgn="auto" hangingPunct="1">
              <a:spcBef>
                <a:spcPts val="0"/>
              </a:spcBef>
              <a:spcAft>
                <a:spcPts val="0"/>
              </a:spcAft>
              <a:buFont typeface="Arial" panose="020B0604020202020204" pitchFamily="34" charset="0"/>
              <a:buChar char="•"/>
              <a:defRPr/>
            </a:pPr>
            <a:r>
              <a:rPr lang="en-US" altLang="ko-KR" sz="2400" dirty="0">
                <a:solidFill>
                  <a:srgbClr val="00B050"/>
                </a:solidFill>
              </a:rPr>
              <a:t>LB1 comment resolution (Jan. 2018)</a:t>
            </a:r>
          </a:p>
          <a:p>
            <a:pPr marL="285750" indent="-285750" eaLnBrk="1" fontAlgn="auto" hangingPunct="1">
              <a:spcBef>
                <a:spcPts val="0"/>
              </a:spcBef>
              <a:spcAft>
                <a:spcPts val="0"/>
              </a:spcAft>
              <a:buFont typeface="Arial" panose="020B0604020202020204" pitchFamily="34" charset="0"/>
              <a:buChar char="•"/>
              <a:defRPr/>
            </a:pPr>
            <a:endParaRPr lang="en-US" altLang="ko-KR" sz="2400" dirty="0">
              <a:solidFill>
                <a:srgbClr val="FF0000"/>
              </a:solidFill>
            </a:endParaRPr>
          </a:p>
          <a:p>
            <a:pPr marL="285750" indent="-285750" eaLnBrk="1" fontAlgn="auto" hangingPunct="1">
              <a:spcBef>
                <a:spcPts val="0"/>
              </a:spcBef>
              <a:spcAft>
                <a:spcPts val="0"/>
              </a:spcAft>
              <a:buFont typeface="Arial" panose="020B0604020202020204" pitchFamily="34" charset="0"/>
              <a:buChar char="•"/>
              <a:defRPr/>
            </a:pPr>
            <a:r>
              <a:rPr lang="en-US" sz="2400" dirty="0"/>
              <a:t>Schedule</a:t>
            </a:r>
          </a:p>
          <a:p>
            <a:pPr>
              <a:defRPr/>
            </a:pPr>
            <a:r>
              <a:rPr lang="en-US" sz="2400" dirty="0"/>
              <a:t> - Nov 17 All the supplemental text for the D5 comment </a:t>
            </a:r>
          </a:p>
          <a:p>
            <a:pPr>
              <a:defRPr/>
            </a:pPr>
            <a:r>
              <a:rPr lang="en-US" sz="2400" dirty="0"/>
              <a:t>                resolution will be uploaded to the Mentor</a:t>
            </a:r>
          </a:p>
          <a:p>
            <a:pPr marL="342900" indent="-342900">
              <a:buFontTx/>
              <a:buChar char="-"/>
              <a:defRPr/>
            </a:pPr>
            <a:r>
              <a:rPr lang="en-US" sz="2400" dirty="0"/>
              <a:t>Nov. 24	Release D6</a:t>
            </a:r>
          </a:p>
          <a:p>
            <a:pPr marL="342900" indent="-342900">
              <a:buFontTx/>
              <a:buChar char="-"/>
              <a:defRPr/>
            </a:pPr>
            <a:r>
              <a:rPr lang="en-US" sz="2400" dirty="0"/>
              <a:t>Teleconference: Discuss via e-mail reflector</a:t>
            </a:r>
          </a:p>
          <a:p>
            <a:pPr marL="342900" indent="-342900">
              <a:buFontTx/>
              <a:buChar char="-"/>
              <a:defRPr/>
            </a:pPr>
            <a:endParaRPr lang="en-US" sz="2400" dirty="0"/>
          </a:p>
          <a:p>
            <a:pPr marL="342900" indent="-342900">
              <a:buFontTx/>
              <a:buChar char="-"/>
              <a:defRPr/>
            </a:pPr>
            <a:r>
              <a:rPr lang="en-US" sz="2400" dirty="0"/>
              <a:t>Requesting 10 sessions</a:t>
            </a:r>
          </a:p>
          <a:p>
            <a:pPr marL="342900" indent="-342900">
              <a:buFontTx/>
              <a:buChar char="-"/>
              <a:defRPr/>
            </a:pPr>
            <a:endParaRPr lang="en-US" sz="2400" dirty="0"/>
          </a:p>
        </p:txBody>
      </p:sp>
      <p:sp>
        <p:nvSpPr>
          <p:cNvPr id="183301" name="Date Placeholder 1"/>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t>Nov. 2017</a:t>
            </a:r>
          </a:p>
        </p:txBody>
      </p:sp>
      <p:sp>
        <p:nvSpPr>
          <p:cNvPr id="183302" name="Footer Placeholder 2"/>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Yeong Min Jang, Kookmin University.</a:t>
            </a:r>
          </a:p>
        </p:txBody>
      </p:sp>
      <p:sp>
        <p:nvSpPr>
          <p:cNvPr id="183303" name="Rectangle 7"/>
          <p:cNvSpPr>
            <a:spLocks noChangeArrowheads="1"/>
          </p:cNvSpPr>
          <p:nvPr/>
        </p:nvSpPr>
        <p:spPr bwMode="auto">
          <a:xfrm>
            <a:off x="3276600" y="393700"/>
            <a:ext cx="51816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r"/>
            <a:r>
              <a:rPr lang="en-US" altLang="ko-KR" sz="1400"/>
              <a:t>IEEE </a:t>
            </a:r>
            <a:r>
              <a:rPr lang="en-US" altLang="ko-KR" sz="1400" b="1"/>
              <a:t>15-17-0634-02-007a</a:t>
            </a:r>
            <a:endParaRPr lang="en-US" altLang="ko-KR" sz="14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Number Placeholder 5"/>
          <p:cNvSpPr>
            <a:spLocks noGrp="1"/>
          </p:cNvSpPr>
          <p:nvPr>
            <p:ph type="sldNum"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Slide </a:t>
            </a:r>
            <a:fld id="{8602DB2E-FB20-4A6E-A73F-9CEBA059092D}" type="slidenum">
              <a:rPr lang="en-US" altLang="en-US" sz="1200"/>
              <a:pPr/>
              <a:t>42</a:t>
            </a:fld>
            <a:endParaRPr lang="en-US" altLang="en-US" sz="1200"/>
          </a:p>
        </p:txBody>
      </p:sp>
      <p:sp>
        <p:nvSpPr>
          <p:cNvPr id="184323" name="TextBox 1"/>
          <p:cNvSpPr txBox="1">
            <a:spLocks noChangeArrowheads="1"/>
          </p:cNvSpPr>
          <p:nvPr/>
        </p:nvSpPr>
        <p:spPr bwMode="auto">
          <a:xfrm>
            <a:off x="3119438" y="644525"/>
            <a:ext cx="29813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kumimoji="1" lang="en-US" altLang="ja-JP" sz="3600"/>
              <a:t>TG Motion #1</a:t>
            </a:r>
            <a:r>
              <a:rPr lang="en-US" sz="3600"/>
              <a:t>:</a:t>
            </a:r>
          </a:p>
        </p:txBody>
      </p:sp>
      <p:sp>
        <p:nvSpPr>
          <p:cNvPr id="3" name="TextBox 2"/>
          <p:cNvSpPr txBox="1"/>
          <p:nvPr/>
        </p:nvSpPr>
        <p:spPr>
          <a:xfrm>
            <a:off x="760413" y="1435100"/>
            <a:ext cx="8229600" cy="4970463"/>
          </a:xfrm>
          <a:prstGeom prst="rect">
            <a:avLst/>
          </a:prstGeom>
          <a:noFill/>
        </p:spPr>
        <p:txBody>
          <a:bodyPr>
            <a:spAutoFit/>
          </a:bodyPr>
          <a:lstStyle/>
          <a:p>
            <a:pPr>
              <a:defRPr/>
            </a:pPr>
            <a:r>
              <a:rPr lang="en-US" altLang="ko-KR" sz="2400" i="1" dirty="0"/>
              <a:t>Move that the TG request the 802.15 WG start a WG Letter Ballot requesting approval of CA document </a:t>
            </a:r>
            <a:r>
              <a:rPr lang="en-US" altLang="ja-JP" sz="2400" i="1" dirty="0"/>
              <a:t>15-17-627r0 </a:t>
            </a:r>
            <a:r>
              <a:rPr lang="en-US" altLang="ko-KR" sz="2400" i="1" dirty="0"/>
              <a:t>and document P802-15-7m_D06 (as edited in accordance with the instructions in document 15-17-0597-r3-007a) and to forward document P802-15-7m_D06, as edited in accordance with the instructions in document 15-17-0597-r3-007a, and CA document </a:t>
            </a:r>
            <a:r>
              <a:rPr lang="en-US" altLang="ja-JP" sz="2400" i="1" dirty="0"/>
              <a:t>15-17-627r0 </a:t>
            </a:r>
            <a:r>
              <a:rPr lang="en-US" altLang="ko-KR" sz="2400" i="1" dirty="0"/>
              <a:t>to Sponsor Ballot pending the completion and inclusion of the edits in the draft.</a:t>
            </a:r>
            <a:endParaRPr lang="ko-KR" altLang="ko-KR" sz="2400" dirty="0"/>
          </a:p>
          <a:p>
            <a:pPr>
              <a:defRPr/>
            </a:pPr>
            <a:endParaRPr lang="en-US" altLang="ja-JP" sz="2400" dirty="0"/>
          </a:p>
          <a:p>
            <a:pPr>
              <a:defRPr/>
            </a:pPr>
            <a:r>
              <a:rPr lang="en-US" altLang="ja-JP" sz="2400" dirty="0"/>
              <a:t>Moved By: Soo-young Chang</a:t>
            </a:r>
          </a:p>
          <a:p>
            <a:pPr>
              <a:defRPr/>
            </a:pPr>
            <a:r>
              <a:rPr lang="en-US" altLang="ja-JP" sz="2400" dirty="0"/>
              <a:t>Seconded By: Hideki</a:t>
            </a:r>
          </a:p>
          <a:p>
            <a:pPr>
              <a:defRPr/>
            </a:pPr>
            <a:r>
              <a:rPr lang="en-US" altLang="ja-JP" sz="2400" dirty="0"/>
              <a:t>Y/A/N =  7  /   0 /0</a:t>
            </a:r>
          </a:p>
          <a:p>
            <a:pPr marL="457200" indent="-457200">
              <a:spcBef>
                <a:spcPts val="600"/>
              </a:spcBef>
              <a:buFont typeface="Arial" panose="020B0604020202020204" pitchFamily="34" charset="0"/>
              <a:buChar char="•"/>
              <a:defRPr/>
            </a:pPr>
            <a:endParaRPr lang="en-US" altLang="ja-JP" sz="2400" dirty="0"/>
          </a:p>
        </p:txBody>
      </p:sp>
      <p:sp>
        <p:nvSpPr>
          <p:cNvPr id="184325" name="Date Placeholder 1"/>
          <p:cNvSpPr>
            <a:spLocks noGrp="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t>Nov. 2017</a:t>
            </a:r>
          </a:p>
        </p:txBody>
      </p:sp>
      <p:sp>
        <p:nvSpPr>
          <p:cNvPr id="184326" name="Footer Placeholder 2"/>
          <p:cNvSpPr>
            <a:spLocks noGrp="1"/>
          </p:cNvSpPr>
          <p:nvPr>
            <p:ph type="ftr"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Yeong Min Jang, Kookmin University.</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Number Placeholder 5"/>
          <p:cNvSpPr>
            <a:spLocks noGrp="1"/>
          </p:cNvSpPr>
          <p:nvPr>
            <p:ph type="sldNum"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Slide </a:t>
            </a:r>
            <a:fld id="{9F1CB9C5-7F5E-427E-A5CA-2DAEBEDB54C4}" type="slidenum">
              <a:rPr lang="en-US" altLang="en-US" sz="1200"/>
              <a:pPr/>
              <a:t>43</a:t>
            </a:fld>
            <a:endParaRPr lang="en-US" altLang="en-US" sz="1200"/>
          </a:p>
        </p:txBody>
      </p:sp>
      <p:sp>
        <p:nvSpPr>
          <p:cNvPr id="185347" name="TextBox 1"/>
          <p:cNvSpPr txBox="1">
            <a:spLocks noChangeArrowheads="1"/>
          </p:cNvSpPr>
          <p:nvPr/>
        </p:nvSpPr>
        <p:spPr bwMode="auto">
          <a:xfrm>
            <a:off x="2506663" y="611188"/>
            <a:ext cx="29797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3600"/>
              <a:t>TG Motion #2:</a:t>
            </a:r>
          </a:p>
        </p:txBody>
      </p:sp>
      <p:sp>
        <p:nvSpPr>
          <p:cNvPr id="185348" name="TextBox 2"/>
          <p:cNvSpPr txBox="1">
            <a:spLocks noChangeArrowheads="1"/>
          </p:cNvSpPr>
          <p:nvPr/>
        </p:nvSpPr>
        <p:spPr bwMode="auto">
          <a:xfrm>
            <a:off x="760413" y="1217613"/>
            <a:ext cx="8229600"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GB" altLang="ja-JP" sz="2400" b="1"/>
              <a:t>Motion for TG Approval to Form a TG7m BRC.</a:t>
            </a:r>
          </a:p>
          <a:p>
            <a:r>
              <a:rPr lang="en-US" altLang="ja-JP" sz="2400" i="1"/>
              <a:t>TG7m requests that 802.15 WG approve the formation of a Ballot Resolution Committee (BRC) for the WG balloting of the P802.15.7m-D06 with the following membership: Yeong Min Jang</a:t>
            </a:r>
            <a:r>
              <a:rPr lang="en-US" altLang="en-US" sz="2400" i="1"/>
              <a:t>, Rick Roberts, Hideki Aoyama, Soo-Young Chang, Jaesang Cha, and Van Trang Nguyen</a:t>
            </a:r>
            <a:r>
              <a:rPr lang="en-US" altLang="ja-JP" sz="2400" i="1"/>
              <a:t>. The 802.15 TG7m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400"/>
          </a:p>
          <a:p>
            <a:r>
              <a:rPr lang="en-US" altLang="en-US" sz="1600"/>
              <a:t>Moved by:  Hideki</a:t>
            </a:r>
          </a:p>
          <a:p>
            <a:r>
              <a:rPr lang="en-US" altLang="en-US" sz="1600"/>
              <a:t>Seconded by: Soo-Young Chang</a:t>
            </a:r>
          </a:p>
          <a:p>
            <a:r>
              <a:rPr lang="en-US" altLang="en-US" sz="1600"/>
              <a:t>Y/N/A:    7 /  0  /0</a:t>
            </a:r>
          </a:p>
        </p:txBody>
      </p:sp>
      <p:sp>
        <p:nvSpPr>
          <p:cNvPr id="185349" name="Date Placeholder 1"/>
          <p:cNvSpPr>
            <a:spLocks noGrp="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t>Nov. 2017</a:t>
            </a:r>
          </a:p>
        </p:txBody>
      </p:sp>
      <p:sp>
        <p:nvSpPr>
          <p:cNvPr id="185350" name="Footer Placeholder 2"/>
          <p:cNvSpPr>
            <a:spLocks noGrp="1"/>
          </p:cNvSpPr>
          <p:nvPr>
            <p:ph type="ftr"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Yeong Min Jang, Kookmin University.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Number Placeholder 5"/>
          <p:cNvSpPr>
            <a:spLocks noGrp="1"/>
          </p:cNvSpPr>
          <p:nvPr>
            <p:ph type="sldNum"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Slide </a:t>
            </a:r>
            <a:fld id="{CAF896FF-EA4B-49C0-86B0-4966042EC3A7}" type="slidenum">
              <a:rPr lang="en-US" altLang="en-US" sz="1200"/>
              <a:pPr/>
              <a:t>44</a:t>
            </a:fld>
            <a:endParaRPr lang="en-US" altLang="en-US" sz="1200"/>
          </a:p>
        </p:txBody>
      </p:sp>
      <p:sp>
        <p:nvSpPr>
          <p:cNvPr id="186371" name="TextBox 1"/>
          <p:cNvSpPr txBox="1">
            <a:spLocks noChangeArrowheads="1"/>
          </p:cNvSpPr>
          <p:nvPr/>
        </p:nvSpPr>
        <p:spPr bwMode="auto">
          <a:xfrm>
            <a:off x="2133600" y="725488"/>
            <a:ext cx="30829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3600"/>
              <a:t>WG motion #1:</a:t>
            </a:r>
          </a:p>
        </p:txBody>
      </p:sp>
      <p:sp>
        <p:nvSpPr>
          <p:cNvPr id="186372" name="TextBox 2"/>
          <p:cNvSpPr txBox="1">
            <a:spLocks noChangeArrowheads="1"/>
          </p:cNvSpPr>
          <p:nvPr/>
        </p:nvSpPr>
        <p:spPr bwMode="auto">
          <a:xfrm>
            <a:off x="533400" y="1447800"/>
            <a:ext cx="8229600" cy="514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buClr>
                <a:srgbClr val="00B050"/>
              </a:buClr>
              <a:buSzPct val="100000"/>
            </a:pPr>
            <a:r>
              <a:rPr lang="en-GB" altLang="ja-JP" sz="2400" b="1"/>
              <a:t>Motion for WG Approval to Start Letter Ballot.</a:t>
            </a:r>
          </a:p>
          <a:p>
            <a:pPr>
              <a:buClr>
                <a:srgbClr val="00B050"/>
              </a:buClr>
              <a:buSzPct val="100000"/>
            </a:pPr>
            <a:endParaRPr lang="en-GB" altLang="ja-JP" sz="2400" b="1"/>
          </a:p>
          <a:p>
            <a:r>
              <a:rPr lang="en-US" altLang="ko-KR" sz="2400" i="1"/>
              <a:t>Move that 802.15 WG start a WG Letter Ballot requesting approval of CA document </a:t>
            </a:r>
            <a:r>
              <a:rPr lang="en-US" altLang="ja-JP" sz="2400" i="1"/>
              <a:t>15-17-627r0 </a:t>
            </a:r>
            <a:r>
              <a:rPr lang="en-US" altLang="ko-KR" sz="2400" i="1"/>
              <a:t>and document P802-15-7m_D06 (as edited in accordance with the instructions in document 15-17-0597-r3-007a) and to forward document P802-15-7m_D06, as edited in accordance with the instructions in document 15-17-0597-r3-007a, and CA document </a:t>
            </a:r>
            <a:r>
              <a:rPr lang="en-US" altLang="ja-JP" sz="2400" i="1"/>
              <a:t>15-17-627r0 </a:t>
            </a:r>
            <a:r>
              <a:rPr lang="en-US" altLang="ko-KR" sz="2400" i="1"/>
              <a:t>to Sponsor Ballot pending the completion and inclusion of the edits in the draft.</a:t>
            </a:r>
            <a:endParaRPr lang="ko-KR" altLang="ko-KR" sz="2400"/>
          </a:p>
          <a:p>
            <a:endParaRPr lang="en-US" altLang="en-US" sz="2400" i="1"/>
          </a:p>
          <a:p>
            <a:r>
              <a:rPr lang="en-US" altLang="en-US" sz="2000" i="1"/>
              <a:t>Moved By: Yeong Min Jang</a:t>
            </a:r>
          </a:p>
          <a:p>
            <a:r>
              <a:rPr lang="en-US" altLang="en-US" sz="2000" i="1"/>
              <a:t>Seconded By: Volker</a:t>
            </a:r>
          </a:p>
          <a:p>
            <a:r>
              <a:rPr lang="en-US" altLang="en-US" sz="1600"/>
              <a:t>Upon neither discussion nor objection motion carries by unanimous consent. </a:t>
            </a:r>
          </a:p>
        </p:txBody>
      </p:sp>
      <p:sp>
        <p:nvSpPr>
          <p:cNvPr id="186373" name="Date Placeholder 1"/>
          <p:cNvSpPr>
            <a:spLocks noGrp="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t>Nov. 2017</a:t>
            </a:r>
          </a:p>
        </p:txBody>
      </p:sp>
      <p:sp>
        <p:nvSpPr>
          <p:cNvPr id="186374" name="Footer Placeholder 2"/>
          <p:cNvSpPr>
            <a:spLocks noGrp="1"/>
          </p:cNvSpPr>
          <p:nvPr>
            <p:ph type="ftr"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Yeong Min Jang, Kookmin University.</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Number Placeholder 5"/>
          <p:cNvSpPr>
            <a:spLocks noGrp="1"/>
          </p:cNvSpPr>
          <p:nvPr>
            <p:ph type="sldNum"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Slide </a:t>
            </a:r>
            <a:fld id="{49773248-A6FA-45F1-B575-9B243DBB22EE}" type="slidenum">
              <a:rPr lang="en-US" altLang="en-US" sz="1200"/>
              <a:pPr/>
              <a:t>45</a:t>
            </a:fld>
            <a:endParaRPr lang="en-US" altLang="en-US" sz="1200"/>
          </a:p>
        </p:txBody>
      </p:sp>
      <p:sp>
        <p:nvSpPr>
          <p:cNvPr id="187395" name="TextBox 1"/>
          <p:cNvSpPr txBox="1">
            <a:spLocks noChangeArrowheads="1"/>
          </p:cNvSpPr>
          <p:nvPr/>
        </p:nvSpPr>
        <p:spPr bwMode="auto">
          <a:xfrm>
            <a:off x="2362200" y="593725"/>
            <a:ext cx="30829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3600"/>
              <a:t>WG motion #2:</a:t>
            </a:r>
          </a:p>
        </p:txBody>
      </p:sp>
      <p:sp>
        <p:nvSpPr>
          <p:cNvPr id="187396" name="TextBox 2"/>
          <p:cNvSpPr txBox="1">
            <a:spLocks noChangeArrowheads="1"/>
          </p:cNvSpPr>
          <p:nvPr/>
        </p:nvSpPr>
        <p:spPr bwMode="auto">
          <a:xfrm>
            <a:off x="609600" y="1066800"/>
            <a:ext cx="82296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GB" altLang="ja-JP" sz="2400" b="1"/>
              <a:t>Motion for WG Approval to Form a TG7m BRC.</a:t>
            </a:r>
            <a:endParaRPr lang="en-US" altLang="en-US" sz="2400"/>
          </a:p>
          <a:p>
            <a:r>
              <a:rPr lang="en-US" altLang="en-US" sz="2400" i="1"/>
              <a:t>Move that 802.15 WG approve the formation of a Ballot Resolution Committee (BRC) for the WG balloting of the P802.15.7m-D06 with the following membership: </a:t>
            </a:r>
            <a:r>
              <a:rPr lang="en-US" altLang="ja-JP" sz="2400" i="1"/>
              <a:t>Yeong Min Jang</a:t>
            </a:r>
            <a:r>
              <a:rPr lang="en-US" altLang="en-US" sz="2400" i="1"/>
              <a:t>, Rick Roberts, Hideki Aoyama, Soo-Young Chang, Jaesang Cha, and Van Trang Nguyen</a:t>
            </a:r>
            <a:r>
              <a:rPr lang="en-US" altLang="ja-JP" sz="2400" i="1"/>
              <a:t>. </a:t>
            </a:r>
            <a:r>
              <a:rPr lang="en-US" altLang="en-US" sz="2400" i="1"/>
              <a:t>The 802.15.7m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1800" i="1"/>
              <a:t>Moved By: Yeong Min Jang</a:t>
            </a:r>
          </a:p>
          <a:p>
            <a:r>
              <a:rPr lang="en-US" altLang="en-US" sz="1800" i="1"/>
              <a:t>Seconded By:</a:t>
            </a:r>
            <a:r>
              <a:rPr lang="ja-JP" altLang="en-US" sz="1800" i="1"/>
              <a:t> </a:t>
            </a:r>
            <a:r>
              <a:rPr lang="en-US" altLang="ja-JP" sz="1800" i="1"/>
              <a:t>Ben</a:t>
            </a:r>
          </a:p>
          <a:p>
            <a:r>
              <a:rPr lang="en-US" altLang="en-US" sz="1800"/>
              <a:t>Upon neither discussion nor objection motion carries by unanimous consent. </a:t>
            </a:r>
          </a:p>
          <a:p>
            <a:endParaRPr lang="en-US" altLang="ja-JP" sz="1800" i="1"/>
          </a:p>
        </p:txBody>
      </p:sp>
      <p:sp>
        <p:nvSpPr>
          <p:cNvPr id="187397" name="Date Placeholder 1"/>
          <p:cNvSpPr>
            <a:spLocks noGrp="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t>Nov. 2017</a:t>
            </a:r>
          </a:p>
        </p:txBody>
      </p:sp>
      <p:sp>
        <p:nvSpPr>
          <p:cNvPr id="187398" name="Footer Placeholder 2"/>
          <p:cNvSpPr>
            <a:spLocks noGrp="1"/>
          </p:cNvSpPr>
          <p:nvPr>
            <p:ph type="ftr"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Yeong Min Jang, Kookmin University.</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nvGraphicFramePr>
        <p:xfrm>
          <a:off x="76200" y="1565275"/>
          <a:ext cx="9002714" cy="4683500"/>
        </p:xfrm>
        <a:graphic>
          <a:graphicData uri="http://schemas.openxmlformats.org/drawingml/2006/table">
            <a:tbl>
              <a:tblPr firstRow="1" bandRow="1">
                <a:tableStyleId>{5940675A-B579-460E-94D1-54222C63F5DA}</a:tableStyleId>
              </a:tblPr>
              <a:tblGrid>
                <a:gridCol w="772905">
                  <a:extLst>
                    <a:ext uri="{9D8B030D-6E8A-4147-A177-3AD203B41FA5}"/>
                  </a:extLst>
                </a:gridCol>
                <a:gridCol w="2754156">
                  <a:extLst>
                    <a:ext uri="{9D8B030D-6E8A-4147-A177-3AD203B41FA5}"/>
                  </a:extLst>
                </a:gridCol>
                <a:gridCol w="2732384">
                  <a:extLst>
                    <a:ext uri="{9D8B030D-6E8A-4147-A177-3AD203B41FA5}"/>
                  </a:extLst>
                </a:gridCol>
                <a:gridCol w="2743269">
                  <a:extLst>
                    <a:ext uri="{9D8B030D-6E8A-4147-A177-3AD203B41FA5}"/>
                  </a:extLst>
                </a:gridCol>
              </a:tblGrid>
              <a:tr h="335235">
                <a:tc gridSpan="4">
                  <a:txBody>
                    <a:bodyPr/>
                    <a:lstStyle/>
                    <a:p>
                      <a:pPr algn="ctr"/>
                      <a:r>
                        <a:rPr lang="en-US" sz="1600" b="1" dirty="0"/>
                        <a:t>2017</a:t>
                      </a:r>
                    </a:p>
                  </a:txBody>
                  <a:tcPr marL="91442" marR="91442" marT="45714" marB="45714"/>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extLst>
              </a:tr>
              <a:tr h="370790">
                <a:tc>
                  <a:txBody>
                    <a:bodyPr/>
                    <a:lstStyle/>
                    <a:p>
                      <a:pPr algn="ctr"/>
                      <a:r>
                        <a:rPr lang="en-US" sz="1600" b="1" dirty="0"/>
                        <a:t>Q1</a:t>
                      </a:r>
                    </a:p>
                  </a:txBody>
                  <a:tcPr marL="91442" marR="91442" marT="45714" marB="45714">
                    <a:solidFill>
                      <a:schemeClr val="bg1">
                        <a:lumMod val="95000"/>
                      </a:schemeClr>
                    </a:solidFill>
                  </a:tcPr>
                </a:tc>
                <a:tc>
                  <a:txBody>
                    <a:bodyPr/>
                    <a:lstStyle/>
                    <a:p>
                      <a:pPr algn="ctr"/>
                      <a:r>
                        <a:rPr lang="en-US" sz="1600" b="1" dirty="0"/>
                        <a:t>January</a:t>
                      </a:r>
                    </a:p>
                  </a:txBody>
                  <a:tcPr marL="91442" marR="91442" marT="45714" marB="45714">
                    <a:solidFill>
                      <a:schemeClr val="bg1">
                        <a:lumMod val="95000"/>
                      </a:schemeClr>
                    </a:solidFill>
                  </a:tcPr>
                </a:tc>
                <a:tc>
                  <a:txBody>
                    <a:bodyPr/>
                    <a:lstStyle/>
                    <a:p>
                      <a:pPr algn="ctr"/>
                      <a:r>
                        <a:rPr lang="en-US" sz="1600" b="1" dirty="0"/>
                        <a:t>February</a:t>
                      </a:r>
                    </a:p>
                  </a:txBody>
                  <a:tcPr marL="91442" marR="91442" marT="45714" marB="45714">
                    <a:solidFill>
                      <a:schemeClr val="bg1">
                        <a:lumMod val="95000"/>
                      </a:schemeClr>
                    </a:solidFill>
                  </a:tcPr>
                </a:tc>
                <a:tc>
                  <a:txBody>
                    <a:bodyPr/>
                    <a:lstStyle/>
                    <a:p>
                      <a:pPr algn="ctr"/>
                      <a:r>
                        <a:rPr lang="en-US" sz="1600" b="1" dirty="0"/>
                        <a:t>March</a:t>
                      </a:r>
                    </a:p>
                  </a:txBody>
                  <a:tcPr marL="91442" marR="91442" marT="45714" marB="45714">
                    <a:solidFill>
                      <a:schemeClr val="bg1">
                        <a:lumMod val="95000"/>
                      </a:schemeClr>
                    </a:solidFill>
                  </a:tcPr>
                </a:tc>
                <a:extLst>
                  <a:ext uri="{0D108BD9-81ED-4DB2-BD59-A6C34878D82A}"/>
                </a:extLst>
              </a:tr>
              <a:tr h="731421">
                <a:tc>
                  <a:txBody>
                    <a:bodyPr/>
                    <a:lstStyle/>
                    <a:p>
                      <a:endParaRPr lang="en-US" sz="1600" dirty="0"/>
                    </a:p>
                  </a:txBody>
                  <a:tcPr marL="91442" marR="91442" marT="45714" marB="45714">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marL="91442" marR="91442" marT="45714" marB="45714">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marL="91442" marR="91442" marT="45714" marB="45714">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marL="91442" marR="91442" marT="45714" marB="45714">
                    <a:solidFill>
                      <a:schemeClr val="bg1">
                        <a:lumMod val="95000"/>
                      </a:schemeClr>
                    </a:solidFill>
                  </a:tcPr>
                </a:tc>
                <a:extLst>
                  <a:ext uri="{0D108BD9-81ED-4DB2-BD59-A6C34878D82A}"/>
                </a:extLst>
              </a:tr>
              <a:tr h="370790">
                <a:tc>
                  <a:txBody>
                    <a:bodyPr/>
                    <a:lstStyle/>
                    <a:p>
                      <a:pPr algn="ctr"/>
                      <a:r>
                        <a:rPr lang="en-US" sz="1600" b="1" dirty="0"/>
                        <a:t>Q2</a:t>
                      </a:r>
                    </a:p>
                  </a:txBody>
                  <a:tcPr marL="91442" marR="91442" marT="45714" marB="45714">
                    <a:solidFill>
                      <a:srgbClr val="FFFFCC"/>
                    </a:solidFill>
                  </a:tcPr>
                </a:tc>
                <a:tc>
                  <a:txBody>
                    <a:bodyPr/>
                    <a:lstStyle/>
                    <a:p>
                      <a:pPr algn="ctr"/>
                      <a:r>
                        <a:rPr lang="en-US" sz="1400" b="1" dirty="0"/>
                        <a:t>April</a:t>
                      </a:r>
                    </a:p>
                  </a:txBody>
                  <a:tcPr marL="91442" marR="91442" marT="45714" marB="45714">
                    <a:solidFill>
                      <a:srgbClr val="FFFFCC"/>
                    </a:solidFill>
                  </a:tcPr>
                </a:tc>
                <a:tc>
                  <a:txBody>
                    <a:bodyPr/>
                    <a:lstStyle/>
                    <a:p>
                      <a:pPr algn="ctr"/>
                      <a:r>
                        <a:rPr lang="en-US" sz="1400" b="1" dirty="0"/>
                        <a:t>May</a:t>
                      </a:r>
                    </a:p>
                  </a:txBody>
                  <a:tcPr marL="91442" marR="91442" marT="45714" marB="45714">
                    <a:solidFill>
                      <a:srgbClr val="FFFFCC"/>
                    </a:solidFill>
                  </a:tcPr>
                </a:tc>
                <a:tc>
                  <a:txBody>
                    <a:bodyPr/>
                    <a:lstStyle/>
                    <a:p>
                      <a:pPr algn="ctr"/>
                      <a:r>
                        <a:rPr lang="en-US" sz="1400" b="1" dirty="0"/>
                        <a:t>June</a:t>
                      </a:r>
                    </a:p>
                  </a:txBody>
                  <a:tcPr marL="91442" marR="91442" marT="45714" marB="45714">
                    <a:solidFill>
                      <a:srgbClr val="FFFFCC"/>
                    </a:solidFill>
                  </a:tcPr>
                </a:tc>
                <a:extLst>
                  <a:ext uri="{0D108BD9-81ED-4DB2-BD59-A6C34878D82A}"/>
                </a:extLst>
              </a:tr>
              <a:tr h="731421">
                <a:tc>
                  <a:txBody>
                    <a:bodyPr/>
                    <a:lstStyle/>
                    <a:p>
                      <a:endParaRPr lang="en-US" sz="1600"/>
                    </a:p>
                  </a:txBody>
                  <a:tcPr marL="91442" marR="91442" marT="45714" marB="45714">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marL="91442" marR="91442" marT="45714" marB="45714">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marL="91442" marR="91442" marT="45714" marB="45714">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marL="91442" marR="91442" marT="45714" marB="45714">
                    <a:solidFill>
                      <a:srgbClr val="FFFFCC"/>
                    </a:solidFill>
                  </a:tcPr>
                </a:tc>
                <a:extLst>
                  <a:ext uri="{0D108BD9-81ED-4DB2-BD59-A6C34878D82A}"/>
                </a:extLst>
              </a:tr>
              <a:tr h="370790">
                <a:tc>
                  <a:txBody>
                    <a:bodyPr/>
                    <a:lstStyle/>
                    <a:p>
                      <a:pPr algn="ctr"/>
                      <a:r>
                        <a:rPr lang="en-US" sz="1600" b="1" dirty="0"/>
                        <a:t>Q3</a:t>
                      </a:r>
                    </a:p>
                  </a:txBody>
                  <a:tcPr marL="91442" marR="91442" marT="45714" marB="45714">
                    <a:solidFill>
                      <a:schemeClr val="bg1">
                        <a:lumMod val="95000"/>
                      </a:schemeClr>
                    </a:solidFill>
                  </a:tcPr>
                </a:tc>
                <a:tc>
                  <a:txBody>
                    <a:bodyPr/>
                    <a:lstStyle/>
                    <a:p>
                      <a:pPr algn="ctr"/>
                      <a:r>
                        <a:rPr lang="en-US" sz="1600" b="1" dirty="0"/>
                        <a:t>July</a:t>
                      </a:r>
                    </a:p>
                  </a:txBody>
                  <a:tcPr marL="91442" marR="91442" marT="45714" marB="45714">
                    <a:solidFill>
                      <a:schemeClr val="bg1">
                        <a:lumMod val="95000"/>
                      </a:schemeClr>
                    </a:solidFill>
                  </a:tcPr>
                </a:tc>
                <a:tc>
                  <a:txBody>
                    <a:bodyPr/>
                    <a:lstStyle/>
                    <a:p>
                      <a:pPr algn="ctr"/>
                      <a:r>
                        <a:rPr lang="en-US" sz="1600" b="1" dirty="0"/>
                        <a:t>August</a:t>
                      </a:r>
                    </a:p>
                  </a:txBody>
                  <a:tcPr marL="91442" marR="91442" marT="45714" marB="45714">
                    <a:solidFill>
                      <a:schemeClr val="bg1">
                        <a:lumMod val="95000"/>
                      </a:schemeClr>
                    </a:solidFill>
                  </a:tcPr>
                </a:tc>
                <a:tc>
                  <a:txBody>
                    <a:bodyPr/>
                    <a:lstStyle/>
                    <a:p>
                      <a:pPr algn="ctr"/>
                      <a:r>
                        <a:rPr lang="en-US" sz="1600" b="1" dirty="0"/>
                        <a:t>September</a:t>
                      </a:r>
                    </a:p>
                  </a:txBody>
                  <a:tcPr marL="91442" marR="91442" marT="45714" marB="45714">
                    <a:solidFill>
                      <a:schemeClr val="bg1">
                        <a:lumMod val="95000"/>
                      </a:schemeClr>
                    </a:solidFill>
                  </a:tcPr>
                </a:tc>
                <a:extLst>
                  <a:ext uri="{0D108BD9-81ED-4DB2-BD59-A6C34878D82A}"/>
                </a:extLst>
              </a:tr>
              <a:tr h="579041">
                <a:tc>
                  <a:txBody>
                    <a:bodyPr/>
                    <a:lstStyle/>
                    <a:p>
                      <a:endParaRPr lang="en-US" sz="1600"/>
                    </a:p>
                  </a:txBody>
                  <a:tcPr marL="91442" marR="91442" marT="45714" marB="45714">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marL="91442" marR="91442" marT="45714" marB="45714">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marL="91442" marR="91442" marT="45714" marB="45714">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D4 comment resolution</a:t>
                      </a:r>
                    </a:p>
                  </a:txBody>
                  <a:tcPr marL="91442" marR="91442" marT="45714" marB="45714">
                    <a:solidFill>
                      <a:schemeClr val="bg1">
                        <a:lumMod val="95000"/>
                      </a:schemeClr>
                    </a:solidFill>
                  </a:tcPr>
                </a:tc>
                <a:extLst>
                  <a:ext uri="{0D108BD9-81ED-4DB2-BD59-A6C34878D82A}"/>
                </a:extLst>
              </a:tr>
              <a:tr h="370790">
                <a:tc>
                  <a:txBody>
                    <a:bodyPr/>
                    <a:lstStyle/>
                    <a:p>
                      <a:pPr algn="ctr"/>
                      <a:r>
                        <a:rPr lang="en-US" sz="1600" b="1" dirty="0"/>
                        <a:t>Q4</a:t>
                      </a:r>
                    </a:p>
                  </a:txBody>
                  <a:tcPr marL="91442" marR="91442" marT="45714" marB="45714">
                    <a:solidFill>
                      <a:srgbClr val="FFFFCC"/>
                    </a:solidFill>
                  </a:tcPr>
                </a:tc>
                <a:tc>
                  <a:txBody>
                    <a:bodyPr/>
                    <a:lstStyle/>
                    <a:p>
                      <a:pPr algn="ctr"/>
                      <a:r>
                        <a:rPr lang="en-US" sz="1600" b="1" dirty="0"/>
                        <a:t>October</a:t>
                      </a:r>
                    </a:p>
                  </a:txBody>
                  <a:tcPr marL="91442" marR="91442" marT="45714" marB="45714">
                    <a:solidFill>
                      <a:srgbClr val="FFFFCC"/>
                    </a:solidFill>
                  </a:tcPr>
                </a:tc>
                <a:tc>
                  <a:txBody>
                    <a:bodyPr/>
                    <a:lstStyle/>
                    <a:p>
                      <a:pPr algn="ctr"/>
                      <a:r>
                        <a:rPr lang="en-US" sz="1600" b="1" dirty="0"/>
                        <a:t>November</a:t>
                      </a:r>
                    </a:p>
                  </a:txBody>
                  <a:tcPr marL="91442" marR="91442" marT="45714" marB="45714">
                    <a:solidFill>
                      <a:srgbClr val="FFFFCC"/>
                    </a:solidFill>
                  </a:tcPr>
                </a:tc>
                <a:tc>
                  <a:txBody>
                    <a:bodyPr/>
                    <a:lstStyle/>
                    <a:p>
                      <a:pPr algn="ctr"/>
                      <a:r>
                        <a:rPr lang="en-US" sz="1600" b="1" dirty="0"/>
                        <a:t>December</a:t>
                      </a:r>
                    </a:p>
                  </a:txBody>
                  <a:tcPr marL="91442" marR="91442" marT="45714" marB="45714">
                    <a:solidFill>
                      <a:srgbClr val="FFFFCC"/>
                    </a:solidFill>
                  </a:tcPr>
                </a:tc>
                <a:extLst>
                  <a:ext uri="{0D108BD9-81ED-4DB2-BD59-A6C34878D82A}"/>
                </a:extLst>
              </a:tr>
              <a:tr h="822848">
                <a:tc>
                  <a:txBody>
                    <a:bodyPr/>
                    <a:lstStyle/>
                    <a:p>
                      <a:endParaRPr lang="en-US" sz="1600"/>
                    </a:p>
                  </a:txBody>
                  <a:tcPr marL="91442" marR="91442" marT="45714" marB="45714">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txBody>
                  <a:tcPr marL="91442" marR="91442" marT="45714" marB="45714">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D5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rgbClr val="FF0000"/>
                          </a:solidFill>
                        </a:rPr>
                        <a:t>Request (conditional) approval for Letter Ballot</a:t>
                      </a:r>
                    </a:p>
                  </a:txBody>
                  <a:tcPr marL="91442" marR="91442" marT="45714" marB="45714">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D6</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D</a:t>
                      </a:r>
                      <a:r>
                        <a:rPr lang="en-US" altLang="ja-JP" sz="1600" strike="noStrike" dirty="0">
                          <a:solidFill>
                            <a:schemeClr val="accent1"/>
                          </a:solidFill>
                        </a:rPr>
                        <a:t>6</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marL="91442" marR="91442" marT="45714" marB="45714">
                    <a:solidFill>
                      <a:srgbClr val="FFFFCC"/>
                    </a:solidFill>
                  </a:tcPr>
                </a:tc>
                <a:extLst>
                  <a:ext uri="{0D108BD9-81ED-4DB2-BD59-A6C34878D82A}"/>
                </a:extLst>
              </a:tr>
            </a:tbl>
          </a:graphicData>
        </a:graphic>
      </p:graphicFrame>
      <p:sp>
        <p:nvSpPr>
          <p:cNvPr id="188467" name="Slide Number Placeholder 3"/>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Slide </a:t>
            </a:r>
            <a:fld id="{84CAB9E9-FD85-4A79-921C-24A916CA101A}" type="slidenum">
              <a:rPr lang="en-US" altLang="en-US" sz="1200"/>
              <a:pPr/>
              <a:t>46</a:t>
            </a:fld>
            <a:endParaRPr lang="en-US" altLang="en-US" sz="1200"/>
          </a:p>
        </p:txBody>
      </p:sp>
      <p:sp>
        <p:nvSpPr>
          <p:cNvPr id="188468" name="Date Placeholder 1"/>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t>Nov. 2017</a:t>
            </a:r>
          </a:p>
        </p:txBody>
      </p:sp>
      <p:sp>
        <p:nvSpPr>
          <p:cNvPr id="188469" name="Footer Placeholder 2"/>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IEEE 802.15.7m OWC Task Group</a:t>
            </a:r>
          </a:p>
        </p:txBody>
      </p:sp>
      <p:cxnSp>
        <p:nvCxnSpPr>
          <p:cNvPr id="188470" name="Straight Connector 9"/>
          <p:cNvCxnSpPr>
            <a:cxnSpLocks noChangeShapeType="1"/>
          </p:cNvCxnSpPr>
          <p:nvPr/>
        </p:nvCxnSpPr>
        <p:spPr bwMode="auto">
          <a:xfrm>
            <a:off x="215900" y="609600"/>
            <a:ext cx="8839200" cy="0"/>
          </a:xfrm>
          <a:prstGeom prst="line">
            <a:avLst/>
          </a:prstGeom>
          <a:noFill/>
          <a:ln w="12700" algn="ctr">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8471" name="Straight Connector 10"/>
          <p:cNvCxnSpPr>
            <a:cxnSpLocks noChangeShapeType="1"/>
          </p:cNvCxnSpPr>
          <p:nvPr/>
        </p:nvCxnSpPr>
        <p:spPr bwMode="auto">
          <a:xfrm>
            <a:off x="215900" y="6489700"/>
            <a:ext cx="8839200" cy="0"/>
          </a:xfrm>
          <a:prstGeom prst="line">
            <a:avLst/>
          </a:prstGeom>
          <a:noFill/>
          <a:ln w="12700" algn="ctr">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defRPr/>
            </a:pPr>
            <a:r>
              <a:rPr lang="en-US" altLang="en-US" sz="1400" dirty="0">
                <a:ea typeface="+mn-ea"/>
              </a:rPr>
              <a:t>Submission</a:t>
            </a:r>
          </a:p>
        </p:txBody>
      </p:sp>
      <p:sp>
        <p:nvSpPr>
          <p:cNvPr id="188473" name="Rectangle 13"/>
          <p:cNvSpPr>
            <a:spLocks noChangeArrowheads="1"/>
          </p:cNvSpPr>
          <p:nvPr/>
        </p:nvSpPr>
        <p:spPr bwMode="auto">
          <a:xfrm>
            <a:off x="2362200" y="833438"/>
            <a:ext cx="4876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u="sng"/>
              <a:t>Updated Milestone and Schedule</a:t>
            </a:r>
          </a:p>
        </p:txBody>
      </p:sp>
      <p:sp>
        <p:nvSpPr>
          <p:cNvPr id="188474" name="Rectangle 7"/>
          <p:cNvSpPr>
            <a:spLocks noChangeArrowheads="1"/>
          </p:cNvSpPr>
          <p:nvPr/>
        </p:nvSpPr>
        <p:spPr bwMode="auto">
          <a:xfrm>
            <a:off x="3276600" y="393700"/>
            <a:ext cx="51816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r"/>
            <a:r>
              <a:rPr lang="en-US" altLang="ko-KR" sz="1400"/>
              <a:t>IEEE </a:t>
            </a:r>
            <a:r>
              <a:rPr lang="en-US" altLang="ko-KR" sz="1400" b="1"/>
              <a:t>15-17-0634-02-007a</a:t>
            </a:r>
            <a:endParaRPr lang="en-US" altLang="ko-KR" sz="14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Number Placeholder 5"/>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Slide </a:t>
            </a:r>
            <a:fld id="{C9F207A4-A902-42D5-B5C1-6A8E202B441B}" type="slidenum">
              <a:rPr lang="en-US" altLang="en-US" sz="1200"/>
              <a:pPr/>
              <a:t>47</a:t>
            </a:fld>
            <a:endParaRPr lang="en-US" altLang="en-US" sz="1200"/>
          </a:p>
        </p:txBody>
      </p:sp>
      <p:sp>
        <p:nvSpPr>
          <p:cNvPr id="189443" name="Rectangle 2"/>
          <p:cNvSpPr>
            <a:spLocks noChangeArrowheads="1"/>
          </p:cNvSpPr>
          <p:nvPr/>
        </p:nvSpPr>
        <p:spPr bwMode="auto">
          <a:xfrm>
            <a:off x="3124200" y="681038"/>
            <a:ext cx="4876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u="sng"/>
              <a:t>Updated Milestone and Schedule</a:t>
            </a:r>
          </a:p>
        </p:txBody>
      </p:sp>
      <p:cxnSp>
        <p:nvCxnSpPr>
          <p:cNvPr id="189444" name="Straight Connector 9"/>
          <p:cNvCxnSpPr>
            <a:cxnSpLocks/>
          </p:cNvCxnSpPr>
          <p:nvPr/>
        </p:nvCxnSpPr>
        <p:spPr bwMode="auto">
          <a:xfrm>
            <a:off x="419100" y="609600"/>
            <a:ext cx="8636000" cy="0"/>
          </a:xfrm>
          <a:prstGeom prst="line">
            <a:avLst/>
          </a:prstGeom>
          <a:noFill/>
          <a:ln w="12700" algn="ctr">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9445" name="Date Placeholder 1"/>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t>Nov. 2017</a:t>
            </a:r>
          </a:p>
        </p:txBody>
      </p:sp>
      <p:sp>
        <p:nvSpPr>
          <p:cNvPr id="189446" name="Footer Placeholder 2"/>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t>Yeong Min Jang, Kookmin University.</a:t>
            </a:r>
          </a:p>
        </p:txBody>
      </p:sp>
      <p:graphicFrame>
        <p:nvGraphicFramePr>
          <p:cNvPr id="13" name="Table 12"/>
          <p:cNvGraphicFramePr>
            <a:graphicFrameLocks noGrp="1"/>
          </p:cNvGraphicFramePr>
          <p:nvPr/>
        </p:nvGraphicFramePr>
        <p:xfrm>
          <a:off x="76199" y="1422400"/>
          <a:ext cx="9002484" cy="4902200"/>
        </p:xfrm>
        <a:graphic>
          <a:graphicData uri="http://schemas.openxmlformats.org/drawingml/2006/table">
            <a:tbl>
              <a:tblPr firstRow="1" bandRow="1">
                <a:tableStyleId>{5940675A-B579-460E-94D1-54222C63F5DA}</a:tableStyleId>
              </a:tblPr>
              <a:tblGrid>
                <a:gridCol w="772885">
                  <a:extLst>
                    <a:ext uri="{9D8B030D-6E8A-4147-A177-3AD203B41FA5}"/>
                  </a:extLst>
                </a:gridCol>
                <a:gridCol w="2754086">
                  <a:extLst>
                    <a:ext uri="{9D8B030D-6E8A-4147-A177-3AD203B41FA5}"/>
                  </a:extLst>
                </a:gridCol>
                <a:gridCol w="2732314">
                  <a:extLst>
                    <a:ext uri="{9D8B030D-6E8A-4147-A177-3AD203B41FA5}"/>
                  </a:extLst>
                </a:gridCol>
                <a:gridCol w="2743199">
                  <a:extLst>
                    <a:ext uri="{9D8B030D-6E8A-4147-A177-3AD203B41FA5}"/>
                  </a:extLst>
                </a:gridCol>
              </a:tblGrid>
              <a:tr h="370840">
                <a:tc gridSpan="4">
                  <a:txBody>
                    <a:bodyPr/>
                    <a:lstStyle/>
                    <a:p>
                      <a:pPr algn="ctr"/>
                      <a:r>
                        <a:rPr lang="en-US" sz="1600" b="1" dirty="0"/>
                        <a:t>2018</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Release D7</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a:solidFill>
                            <a:schemeClr val="accent1"/>
                          </a:solidFill>
                        </a:rPr>
                        <a:t>Request for Sponsor Ballot 1 for D7</a:t>
                      </a:r>
                    </a:p>
                  </a:txBody>
                  <a:tcPr>
                    <a:solidFill>
                      <a:schemeClr val="bg1">
                        <a:lumMod val="95000"/>
                      </a:schemeClr>
                    </a:solidFill>
                  </a:tcPr>
                </a:tc>
                <a:extLst>
                  <a:ext uri="{0D108BD9-81ED-4DB2-BD59-A6C34878D82A}"/>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SB1</a:t>
                      </a:r>
                      <a:endParaRPr lang="en-US" altLang="ko-KR" sz="1600" strike="sngStrike" dirty="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SB1</a:t>
                      </a:r>
                      <a:r>
                        <a:rPr lang="en-US" altLang="ko-KR" sz="1600" baseline="0" dirty="0">
                          <a:solidFill>
                            <a:schemeClr val="accent1"/>
                          </a:solidFill>
                        </a:rPr>
                        <a:t> comment resolution</a:t>
                      </a:r>
                    </a:p>
                    <a:p>
                      <a:pPr marL="285750" indent="-285750">
                        <a:buFont typeface="Arial" panose="020B0604020202020204" pitchFamily="34" charset="0"/>
                        <a:buChar char="•"/>
                      </a:pPr>
                      <a:endParaRPr lang="en-US" altLang="ko-KR" sz="1600" dirty="0">
                        <a:solidFill>
                          <a:schemeClr val="accent1"/>
                        </a:solidFill>
                      </a:endParaRPr>
                    </a:p>
                  </a:txBody>
                  <a:tcPr>
                    <a:solidFill>
                      <a:srgbClr val="FFFFCC"/>
                    </a:solidFill>
                  </a:tcPr>
                </a:tc>
                <a:tc>
                  <a:txBody>
                    <a:bodyPr/>
                    <a:lstStyle/>
                    <a:p>
                      <a:pPr marL="285750" indent="-285750">
                        <a:buFont typeface="Arial" panose="020B0604020202020204" pitchFamily="34" charset="0"/>
                        <a:buChar char="•"/>
                      </a:pPr>
                      <a:r>
                        <a:rPr lang="en-US" altLang="ja-JP" sz="1600" dirty="0">
                          <a:solidFill>
                            <a:schemeClr val="accent1"/>
                          </a:solidFill>
                        </a:rPr>
                        <a:t>Release D8</a:t>
                      </a:r>
                    </a:p>
                    <a:p>
                      <a:pPr marL="285750" indent="-285750">
                        <a:buFont typeface="Arial" panose="020B0604020202020204" pitchFamily="34" charset="0"/>
                        <a:buChar char="•"/>
                      </a:pPr>
                      <a:r>
                        <a:rPr lang="en-US" altLang="ja-JP" sz="1600" dirty="0">
                          <a:solidFill>
                            <a:schemeClr val="accent1"/>
                          </a:solidFill>
                        </a:rPr>
                        <a:t>SB2</a:t>
                      </a:r>
                      <a:r>
                        <a:rPr lang="en-US" altLang="ja-JP" sz="1600" baseline="0" dirty="0">
                          <a:solidFill>
                            <a:schemeClr val="accent1"/>
                          </a:solidFill>
                        </a:rPr>
                        <a:t> for D8 ?</a:t>
                      </a:r>
                      <a:endParaRPr lang="en-US" altLang="ja-JP"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extLst>
              </a:tr>
              <a:tr h="370840">
                <a:tc>
                  <a:txBody>
                    <a:bodyPr/>
                    <a:lstStyle/>
                    <a:p>
                      <a:endParaRPr lang="en-US" sz="16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SB2 comment resolution</a:t>
                      </a:r>
                    </a:p>
                    <a:p>
                      <a:pPr marL="285750" indent="-285750">
                        <a:buFont typeface="Arial" panose="020B0604020202020204" pitchFamily="34" charset="0"/>
                        <a:buChar char="•"/>
                      </a:pPr>
                      <a:endParaRPr lang="en-US" altLang="ko-KR" sz="1600" baseline="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dirty="0">
                          <a:solidFill>
                            <a:schemeClr val="accent1"/>
                          </a:solidFill>
                        </a:rPr>
                        <a:t>Release D9</a:t>
                      </a:r>
                    </a:p>
                    <a:p>
                      <a:endParaRPr lang="en-US" sz="1600" dirty="0"/>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chemeClr val="accent1"/>
                          </a:solidFill>
                        </a:rPr>
                        <a:t>SA review</a:t>
                      </a:r>
                    </a:p>
                    <a:p>
                      <a:endParaRPr lang="en-US" sz="1600" dirty="0"/>
                    </a:p>
                  </a:txBody>
                  <a:tcPr>
                    <a:solidFill>
                      <a:schemeClr val="bg1">
                        <a:lumMod val="95000"/>
                      </a:schemeClr>
                    </a:solidFill>
                  </a:tcPr>
                </a:tc>
                <a:extLst>
                  <a:ext uri="{0D108BD9-81ED-4DB2-BD59-A6C34878D82A}"/>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altLang="ko-KR" sz="1600" dirty="0">
                          <a:solidFill>
                            <a:schemeClr val="accent1"/>
                          </a:solidFill>
                        </a:rPr>
                        <a:t>Publish the standard IEEE802.15.7-2018</a:t>
                      </a:r>
                    </a:p>
                    <a:p>
                      <a:pPr marL="285750" indent="-285750">
                        <a:buFont typeface="Arial" panose="020B0604020202020204" pitchFamily="34" charset="0"/>
                        <a:buChar char="•"/>
                      </a:pPr>
                      <a:r>
                        <a:rPr lang="en-US" altLang="ko-KR" sz="1600" dirty="0">
                          <a:solidFill>
                            <a:schemeClr val="accent1"/>
                          </a:solidFill>
                        </a:rPr>
                        <a:t>Have</a:t>
                      </a:r>
                      <a:r>
                        <a:rPr lang="en-US" altLang="ko-KR" sz="1600" baseline="0" dirty="0">
                          <a:solidFill>
                            <a:schemeClr val="accent1"/>
                          </a:solidFill>
                        </a:rPr>
                        <a:t> a party!</a:t>
                      </a:r>
                    </a:p>
                    <a:p>
                      <a:endParaRPr lang="en-US" sz="1600" dirty="0"/>
                    </a:p>
                  </a:txBody>
                  <a:tcPr>
                    <a:solidFill>
                      <a:srgbClr val="FFFFCC"/>
                    </a:solidFill>
                  </a:tcPr>
                </a:tc>
                <a:tc>
                  <a:txBody>
                    <a:bodyPr/>
                    <a:lstStyle/>
                    <a:p>
                      <a:endParaRPr lang="en-US" sz="1600" dirty="0"/>
                    </a:p>
                  </a:txBody>
                  <a:tcPr>
                    <a:solidFill>
                      <a:srgbClr val="FFFFCC"/>
                    </a:solidFill>
                  </a:tcPr>
                </a:tc>
                <a:extLst>
                  <a:ext uri="{0D108BD9-81ED-4DB2-BD59-A6C34878D82A}"/>
                </a:extLst>
              </a:tr>
            </a:tbl>
          </a:graphicData>
        </a:graphic>
      </p:graphicFrame>
      <p:sp>
        <p:nvSpPr>
          <p:cNvPr id="189448" name="Rectangle 7"/>
          <p:cNvSpPr>
            <a:spLocks noChangeArrowheads="1"/>
          </p:cNvSpPr>
          <p:nvPr/>
        </p:nvSpPr>
        <p:spPr bwMode="auto">
          <a:xfrm>
            <a:off x="3276600" y="393700"/>
            <a:ext cx="51816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algn="r"/>
            <a:r>
              <a:rPr lang="en-US" altLang="ko-KR" sz="1400"/>
              <a:t>IEEE </a:t>
            </a:r>
            <a:r>
              <a:rPr lang="en-US" altLang="ko-KR" sz="1400" b="1"/>
              <a:t>15-17-0634-02-007a</a:t>
            </a:r>
            <a:endParaRPr lang="en-US" altLang="ko-KR" sz="14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슬라이드 번호 개체 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Slide </a:t>
            </a:r>
            <a:fld id="{2536104B-C1AC-4D4E-A484-1B76DB9981B8}" type="slidenum">
              <a:rPr lang="en-US" altLang="ko-KR" sz="1200">
                <a:solidFill>
                  <a:srgbClr val="000000"/>
                </a:solidFill>
                <a:ea typeface="Gulim" pitchFamily="34" charset="-127"/>
              </a:rPr>
              <a:pPr/>
              <a:t>48</a:t>
            </a:fld>
            <a:endParaRPr lang="en-US" altLang="ko-KR" sz="1200">
              <a:solidFill>
                <a:srgbClr val="000000"/>
              </a:solidFill>
              <a:ea typeface="Gulim" pitchFamily="34" charset="-127"/>
            </a:endParaRPr>
          </a:p>
        </p:txBody>
      </p:sp>
      <p:sp>
        <p:nvSpPr>
          <p:cNvPr id="27651" name="Rectangle 3"/>
          <p:cNvSpPr>
            <a:spLocks noChangeArrowheads="1"/>
          </p:cNvSpPr>
          <p:nvPr/>
        </p:nvSpPr>
        <p:spPr bwMode="auto">
          <a:xfrm>
            <a:off x="114300" y="914400"/>
            <a:ext cx="8991600" cy="4581525"/>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rgbClr val="000000"/>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rgbClr val="000000"/>
              </a:solidFill>
              <a:ea typeface="굴림" pitchFamily="50" charset="-127"/>
            </a:endParaRPr>
          </a:p>
          <a:p>
            <a:pPr>
              <a:defRPr/>
            </a:pPr>
            <a:endParaRPr lang="en-US" altLang="ko-KR" sz="1600" dirty="0">
              <a:solidFill>
                <a:srgbClr val="000000"/>
              </a:solidFill>
              <a:ea typeface="굴림" pitchFamily="50" charset="-127"/>
            </a:endParaRPr>
          </a:p>
          <a:p>
            <a:pPr>
              <a:defRPr/>
            </a:pPr>
            <a:r>
              <a:rPr lang="en-US" altLang="ko-KR" sz="1600" b="1" dirty="0">
                <a:solidFill>
                  <a:srgbClr val="000000"/>
                </a:solidFill>
                <a:ea typeface="굴림" pitchFamily="50" charset="-127"/>
              </a:rPr>
              <a:t>Submission Title:</a:t>
            </a:r>
            <a:r>
              <a:rPr lang="en-US" altLang="ko-KR" sz="1600" dirty="0">
                <a:solidFill>
                  <a:srgbClr val="000000"/>
                </a:solidFill>
                <a:ea typeface="굴림" pitchFamily="50" charset="-127"/>
              </a:rPr>
              <a:t> [TG8 Closing Report]	</a:t>
            </a:r>
          </a:p>
          <a:p>
            <a:pPr>
              <a:defRPr/>
            </a:pPr>
            <a:r>
              <a:rPr lang="en-US" altLang="ko-KR" sz="1600" b="1" dirty="0">
                <a:solidFill>
                  <a:srgbClr val="000000"/>
                </a:solidFill>
                <a:ea typeface="굴림" pitchFamily="50" charset="-127"/>
              </a:rPr>
              <a:t>Date Submitted:  [November 8, </a:t>
            </a:r>
            <a:r>
              <a:rPr lang="en-US" altLang="ko-KR" sz="1600" dirty="0">
                <a:solidFill>
                  <a:srgbClr val="000000"/>
                </a:solidFill>
                <a:ea typeface="굴림" pitchFamily="50" charset="-127"/>
              </a:rPr>
              <a:t>2017]	</a:t>
            </a:r>
          </a:p>
          <a:p>
            <a:pPr>
              <a:defRPr/>
            </a:pPr>
            <a:r>
              <a:rPr lang="en-US" altLang="ko-KR" sz="1600" b="1" dirty="0">
                <a:solidFill>
                  <a:srgbClr val="000000"/>
                </a:solidFill>
                <a:ea typeface="굴림" pitchFamily="50" charset="-127"/>
              </a:rPr>
              <a:t>Source:</a:t>
            </a:r>
            <a:r>
              <a:rPr lang="en-US" altLang="ko-KR" sz="1600" dirty="0">
                <a:solidFill>
                  <a:srgbClr val="000000"/>
                </a:solidFill>
                <a:ea typeface="굴림" pitchFamily="50" charset="-127"/>
              </a:rPr>
              <a:t> </a:t>
            </a:r>
            <a:r>
              <a:rPr lang="en-US" altLang="ja-JP" sz="1600" dirty="0">
                <a:solidFill>
                  <a:srgbClr val="000000"/>
                </a:solidFill>
                <a:ea typeface="+mn-ea"/>
              </a:rPr>
              <a:t>Myung J. Lee [CUNY]</a:t>
            </a:r>
            <a:endParaRPr lang="en-US" altLang="ko-KR" sz="1600" dirty="0">
              <a:solidFill>
                <a:srgbClr val="000000"/>
              </a:solidFill>
              <a:ea typeface="굴림" pitchFamily="50" charset="-127"/>
            </a:endParaRPr>
          </a:p>
          <a:p>
            <a:pPr>
              <a:defRPr/>
            </a:pPr>
            <a:r>
              <a:rPr lang="en-US" altLang="ko-KR" sz="1600" dirty="0">
                <a:solidFill>
                  <a:srgbClr val="000000"/>
                </a:solidFill>
                <a:ea typeface="굴림" pitchFamily="50" charset="-127"/>
              </a:rPr>
              <a:t>Address [</a:t>
            </a:r>
            <a:r>
              <a:rPr lang="en-US" altLang="ja-JP" sz="1600" dirty="0">
                <a:solidFill>
                  <a:srgbClr val="000000"/>
                </a:solidFill>
                <a:ea typeface="+mn-ea"/>
              </a:rPr>
              <a:t> </a:t>
            </a:r>
            <a:r>
              <a:rPr lang="en-US" altLang="ko-KR" sz="1600" dirty="0">
                <a:solidFill>
                  <a:srgbClr val="000000"/>
                </a:solidFill>
                <a:ea typeface="굴림" pitchFamily="50" charset="-127"/>
              </a:rPr>
              <a:t>] </a:t>
            </a:r>
          </a:p>
          <a:p>
            <a:pPr>
              <a:defRPr/>
            </a:pPr>
            <a:r>
              <a:rPr lang="en-US" altLang="ko-KR" sz="1600" dirty="0">
                <a:solidFill>
                  <a:srgbClr val="000000"/>
                </a:solidFill>
                <a:ea typeface="굴림" pitchFamily="50" charset="-127"/>
              </a:rPr>
              <a:t>Voice:[], FAX: [] </a:t>
            </a:r>
          </a:p>
          <a:p>
            <a:pPr>
              <a:defRPr/>
            </a:pPr>
            <a:r>
              <a:rPr lang="en-US" altLang="ko-KR" sz="1600" dirty="0">
                <a:solidFill>
                  <a:srgbClr val="000000"/>
                </a:solidFill>
                <a:ea typeface="굴림" pitchFamily="50" charset="-127"/>
              </a:rPr>
              <a:t>E-Mail:[</a:t>
            </a:r>
            <a:r>
              <a:rPr lang="en-US" altLang="ko-KR" sz="1600" u="sng" dirty="0">
                <a:solidFill>
                  <a:srgbClr val="000000"/>
                </a:solidFill>
                <a:ea typeface="+mn-ea"/>
              </a:rPr>
              <a:t>lee@ccny.cuny.edu</a:t>
            </a:r>
            <a:r>
              <a:rPr lang="en-US" altLang="ko-KR" sz="1600" dirty="0">
                <a:solidFill>
                  <a:srgbClr val="000000"/>
                </a:solidFill>
                <a:ea typeface="굴림" pitchFamily="50" charset="-127"/>
              </a:rPr>
              <a:t>]</a:t>
            </a:r>
          </a:p>
          <a:p>
            <a:pPr>
              <a:spcBef>
                <a:spcPts val="100"/>
              </a:spcBef>
              <a:spcAft>
                <a:spcPts val="100"/>
              </a:spcAft>
              <a:defRPr/>
            </a:pPr>
            <a:r>
              <a:rPr lang="en-US" altLang="ko-KR" sz="1200" dirty="0">
                <a:solidFill>
                  <a:srgbClr val="3333CC"/>
                </a:solidFill>
                <a:ea typeface="굴림" pitchFamily="50" charset="-127"/>
              </a:rPr>
              <a:t>	</a:t>
            </a:r>
            <a:endParaRPr lang="en-US" altLang="ko-KR" sz="1200" dirty="0">
              <a:solidFill>
                <a:srgbClr val="000000"/>
              </a:solidFill>
              <a:ea typeface="굴림" pitchFamily="50" charset="-127"/>
            </a:endParaRPr>
          </a:p>
          <a:p>
            <a:pPr>
              <a:spcBef>
                <a:spcPts val="600"/>
              </a:spcBef>
              <a:spcAft>
                <a:spcPts val="600"/>
              </a:spcAft>
              <a:defRPr/>
            </a:pPr>
            <a:r>
              <a:rPr lang="en-US" altLang="ko-KR" sz="1600" b="1" dirty="0">
                <a:solidFill>
                  <a:srgbClr val="000000"/>
                </a:solidFill>
                <a:ea typeface="굴림" pitchFamily="50" charset="-127"/>
              </a:rPr>
              <a:t>Abstract:</a:t>
            </a:r>
            <a:r>
              <a:rPr lang="en-US" altLang="ko-KR" sz="1600" dirty="0">
                <a:solidFill>
                  <a:srgbClr val="000000"/>
                </a:solidFill>
                <a:ea typeface="굴림" pitchFamily="50" charset="-127"/>
              </a:rPr>
              <a:t>	[Status update of TG8]</a:t>
            </a:r>
          </a:p>
          <a:p>
            <a:pPr>
              <a:spcBef>
                <a:spcPts val="600"/>
              </a:spcBef>
              <a:spcAft>
                <a:spcPts val="600"/>
              </a:spcAft>
              <a:defRPr/>
            </a:pPr>
            <a:r>
              <a:rPr lang="en-US" altLang="ko-KR" sz="1600" b="1" dirty="0">
                <a:solidFill>
                  <a:srgbClr val="000000"/>
                </a:solidFill>
                <a:ea typeface="굴림" pitchFamily="50" charset="-127"/>
              </a:rPr>
              <a:t>Purpose:</a:t>
            </a:r>
            <a:r>
              <a:rPr lang="en-US" altLang="ko-KR" sz="1600" dirty="0">
                <a:solidFill>
                  <a:srgbClr val="000000"/>
                </a:solidFill>
                <a:ea typeface="굴림" pitchFamily="50" charset="-127"/>
              </a:rPr>
              <a:t>	[Report of TG8 activities during September 2017 Big Island Meeting]</a:t>
            </a:r>
          </a:p>
          <a:p>
            <a:pPr>
              <a:defRPr/>
            </a:pPr>
            <a:r>
              <a:rPr lang="en-US" altLang="ko-KR" sz="1600" b="1" dirty="0">
                <a:solidFill>
                  <a:srgbClr val="000000"/>
                </a:solidFill>
                <a:ea typeface="굴림" pitchFamily="50" charset="-127"/>
              </a:rPr>
              <a:t>Notice:</a:t>
            </a:r>
            <a:r>
              <a:rPr lang="en-US" altLang="ko-KR" sz="1600" dirty="0">
                <a:solidFill>
                  <a:srgbClr val="000000"/>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rgbClr val="000000"/>
                </a:solidFill>
                <a:ea typeface="굴림" pitchFamily="50" charset="-127"/>
              </a:rPr>
              <a:t>Release:</a:t>
            </a:r>
            <a:r>
              <a:rPr lang="en-US" altLang="ko-KR" sz="1600" dirty="0">
                <a:solidFill>
                  <a:srgbClr val="000000"/>
                </a:solidFill>
                <a:ea typeface="굴림" pitchFamily="50" charset="-127"/>
              </a:rPr>
              <a:t>	The contributor acknowledges and accepts that this contribution becomes the property of IEEE and may be made publicly available by P802.15.	</a:t>
            </a:r>
          </a:p>
        </p:txBody>
      </p:sp>
      <p:sp>
        <p:nvSpPr>
          <p:cNvPr id="19046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400" smtClean="0">
                <a:solidFill>
                  <a:srgbClr val="000000"/>
                </a:solidFill>
                <a:ea typeface="Gulim" pitchFamily="34" charset="-127"/>
              </a:rPr>
              <a:t>November 2017</a:t>
            </a:r>
          </a:p>
        </p:txBody>
      </p:sp>
      <p:sp>
        <p:nvSpPr>
          <p:cNvPr id="19046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Myung Lee, CUNY</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Title 1"/>
          <p:cNvSpPr>
            <a:spLocks noGrp="1"/>
          </p:cNvSpPr>
          <p:nvPr>
            <p:ph type="ctrTitle"/>
          </p:nvPr>
        </p:nvSpPr>
        <p:spPr>
          <a:xfrm>
            <a:off x="685800" y="987425"/>
            <a:ext cx="7772400" cy="1470025"/>
          </a:xfrm>
        </p:spPr>
        <p:txBody>
          <a:bodyPr/>
          <a:lstStyle/>
          <a:p>
            <a:r>
              <a:rPr lang="en-US" smtClean="0"/>
              <a:t>TG8 PAC Closing Report</a:t>
            </a:r>
          </a:p>
        </p:txBody>
      </p:sp>
      <p:sp>
        <p:nvSpPr>
          <p:cNvPr id="191491" name="Subtitle 2"/>
          <p:cNvSpPr>
            <a:spLocks noGrp="1"/>
          </p:cNvSpPr>
          <p:nvPr>
            <p:ph type="subTitle" idx="1"/>
          </p:nvPr>
        </p:nvSpPr>
        <p:spPr>
          <a:xfrm>
            <a:off x="1066800" y="2468563"/>
            <a:ext cx="6400800" cy="1752600"/>
          </a:xfrm>
        </p:spPr>
        <p:txBody>
          <a:bodyPr/>
          <a:lstStyle/>
          <a:p>
            <a:r>
              <a:rPr lang="en-US" sz="2400" smtClean="0"/>
              <a:t>November 8, 2017</a:t>
            </a:r>
          </a:p>
          <a:p>
            <a:endParaRPr lang="en-US" sz="2400" smtClean="0"/>
          </a:p>
          <a:p>
            <a:r>
              <a:rPr lang="en-US" altLang="ja-JP" sz="2400" smtClean="0">
                <a:ea typeface="ＭＳ Ｐゴシック" pitchFamily="34" charset="-128"/>
              </a:rPr>
              <a:t>Myung J. Lee</a:t>
            </a:r>
          </a:p>
          <a:p>
            <a:r>
              <a:rPr lang="en-US" altLang="ja-JP" sz="2400" smtClean="0">
                <a:ea typeface="ＭＳ Ｐゴシック" pitchFamily="34" charset="-128"/>
              </a:rPr>
              <a:t>TG8 Chair</a:t>
            </a:r>
          </a:p>
          <a:p>
            <a:r>
              <a:rPr lang="en-US" altLang="ja-JP" sz="2400" smtClean="0">
                <a:ea typeface="ＭＳ Ｐゴシック" pitchFamily="34" charset="-128"/>
              </a:rPr>
              <a:t> </a:t>
            </a:r>
            <a:endParaRPr lang="en-US" sz="2400" smtClean="0"/>
          </a:p>
          <a:p>
            <a:endParaRPr lang="en-US" sz="2400" smtClean="0"/>
          </a:p>
          <a:p>
            <a:endParaRPr lang="en-US" sz="2400" smtClean="0"/>
          </a:p>
        </p:txBody>
      </p:sp>
      <p:sp>
        <p:nvSpPr>
          <p:cNvPr id="1914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Slide </a:t>
            </a:r>
            <a:fld id="{A98EAF65-DDFF-48E3-B8EC-841AEB1D4983}" type="slidenum">
              <a:rPr lang="en-US" altLang="ko-KR" sz="1200">
                <a:solidFill>
                  <a:srgbClr val="000000"/>
                </a:solidFill>
                <a:ea typeface="Gulim" pitchFamily="34" charset="-127"/>
              </a:rPr>
              <a:pPr/>
              <a:t>49</a:t>
            </a:fld>
            <a:endParaRPr lang="en-US" altLang="ko-KR" sz="1200">
              <a:solidFill>
                <a:srgbClr val="000000"/>
              </a:solidFill>
              <a:ea typeface="Gulim" pitchFamily="34" charset="-127"/>
            </a:endParaRPr>
          </a:p>
        </p:txBody>
      </p:sp>
      <p:sp>
        <p:nvSpPr>
          <p:cNvPr id="19149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400">
                <a:solidFill>
                  <a:srgbClr val="000000"/>
                </a:solidFill>
                <a:ea typeface="Gulim" pitchFamily="34" charset="-127"/>
              </a:rPr>
              <a:t>November 2017</a:t>
            </a:r>
          </a:p>
        </p:txBody>
      </p:sp>
      <p:sp>
        <p:nvSpPr>
          <p:cNvPr id="191494"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Myung Lee, CUNY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5"/>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2017</a:t>
            </a:r>
          </a:p>
        </p:txBody>
      </p:sp>
      <p:sp>
        <p:nvSpPr>
          <p:cNvPr id="7171" name="Footer Placeholder 6"/>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7172" name="Slide Number Placeholder 7"/>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3072C5B3-E71F-4EBA-A238-90EDFED18222}" type="slidenum">
              <a:rPr lang="en-US" sz="1200" smtClean="0"/>
              <a:pPr>
                <a:defRPr/>
              </a:pPr>
              <a:t>5</a:t>
            </a:fld>
            <a:endParaRPr lang="en-US" sz="1200" smtClean="0"/>
          </a:p>
        </p:txBody>
      </p:sp>
      <p:sp>
        <p:nvSpPr>
          <p:cNvPr id="7173" name="Rectangle 2"/>
          <p:cNvSpPr>
            <a:spLocks noGrp="1" noChangeArrowheads="1"/>
          </p:cNvSpPr>
          <p:nvPr>
            <p:ph type="title"/>
          </p:nvPr>
        </p:nvSpPr>
        <p:spPr/>
        <p:txBody>
          <a:bodyPr/>
          <a:lstStyle/>
          <a:p>
            <a:pPr>
              <a:defRPr/>
            </a:pPr>
            <a:r>
              <a:rPr lang="en-US" sz="3200" dirty="0" smtClean="0"/>
              <a:t>Orlando </a:t>
            </a:r>
            <a:r>
              <a:rPr lang="en-US" sz="3200" dirty="0"/>
              <a:t>Session Objectives</a:t>
            </a:r>
            <a:br>
              <a:rPr lang="en-US" sz="3200" dirty="0"/>
            </a:br>
            <a:r>
              <a:rPr lang="en-US" sz="3200" dirty="0" smtClean="0"/>
              <a:t>November 5-10, 2017</a:t>
            </a:r>
            <a:endParaRPr lang="en-US" sz="3200" dirty="0"/>
          </a:p>
        </p:txBody>
      </p:sp>
      <p:sp>
        <p:nvSpPr>
          <p:cNvPr id="7174" name="Rectangle 4"/>
          <p:cNvSpPr>
            <a:spLocks noChangeArrowheads="1"/>
          </p:cNvSpPr>
          <p:nvPr/>
        </p:nvSpPr>
        <p:spPr bwMode="auto">
          <a:xfrm>
            <a:off x="990600" y="1752600"/>
            <a:ext cx="769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990600" lvl="1" indent="-533400" fontAlgn="b">
              <a:spcBef>
                <a:spcPct val="20000"/>
              </a:spcBef>
              <a:buFontTx/>
              <a:buAutoNum type="arabicPeriod"/>
              <a:defRPr/>
            </a:pPr>
            <a:endParaRPr lang="en-US" sz="2400">
              <a:solidFill>
                <a:srgbClr val="000000"/>
              </a:solidFill>
              <a:latin typeface="Arial Rounded MT Bold" charset="0"/>
              <a:ea typeface="ＭＳ Ｐゴシック" charset="0"/>
              <a:cs typeface="Arial" charset="0"/>
            </a:endParaRPr>
          </a:p>
          <a:p>
            <a:pPr marL="609600" indent="-609600" fontAlgn="b">
              <a:spcBef>
                <a:spcPct val="20000"/>
              </a:spcBef>
              <a:defRPr/>
            </a:pPr>
            <a:endParaRPr lang="en-US" sz="2400">
              <a:latin typeface="Arial Rounded MT Bold" charset="0"/>
              <a:ea typeface="ＭＳ Ｐゴシック" charset="0"/>
              <a:cs typeface="Arial" charset="0"/>
            </a:endParaRPr>
          </a:p>
        </p:txBody>
      </p:sp>
      <p:sp>
        <p:nvSpPr>
          <p:cNvPr id="2" name="Text Placeholder 1"/>
          <p:cNvSpPr>
            <a:spLocks noGrp="1"/>
          </p:cNvSpPr>
          <p:nvPr>
            <p:ph type="body" sz="half" idx="1"/>
          </p:nvPr>
        </p:nvSpPr>
        <p:spPr>
          <a:xfrm>
            <a:off x="685800" y="1741488"/>
            <a:ext cx="8077200" cy="4114800"/>
          </a:xfrm>
        </p:spPr>
        <p:txBody>
          <a:bodyPr/>
          <a:lstStyle/>
          <a:p>
            <a:pPr marL="0" indent="0" fontAlgn="b">
              <a:lnSpc>
                <a:spcPct val="80000"/>
              </a:lnSpc>
              <a:buFontTx/>
              <a:buNone/>
              <a:defRPr/>
            </a:pPr>
            <a:endParaRPr lang="en-US" sz="2200" dirty="0">
              <a:solidFill>
                <a:srgbClr val="000000"/>
              </a:solidFill>
              <a:latin typeface="Arial Rounded MT Bold" pitchFamily="34" charset="0"/>
              <a:ea typeface="ＭＳ Ｐゴシック" pitchFamily="34" charset="-128"/>
              <a:cs typeface="Times New Roman" pitchFamily="18" charset="0"/>
            </a:endParaRPr>
          </a:p>
          <a:p>
            <a:pPr marL="0" indent="0" fontAlgn="b">
              <a:lnSpc>
                <a:spcPct val="80000"/>
              </a:lnSpc>
              <a:buFontTx/>
              <a:buNone/>
              <a:defRPr/>
            </a:pPr>
            <a:r>
              <a:rPr lang="en-US" sz="2200" dirty="0" smtClean="0">
                <a:latin typeface="Arial Rounded MT Bold" pitchFamily="34" charset="0"/>
                <a:ea typeface="ＭＳ Ｐゴシック" pitchFamily="34" charset="-128"/>
                <a:cs typeface="Times New Roman" pitchFamily="18" charset="0"/>
              </a:rPr>
              <a:t>TASK GROUP 12 -15.4 Upper Layer Interface (ULI)</a:t>
            </a:r>
          </a:p>
          <a:p>
            <a:pPr marL="742950" lvl="2" indent="-400050" fontAlgn="b">
              <a:spcBef>
                <a:spcPct val="0"/>
              </a:spcBef>
              <a:spcAft>
                <a:spcPts val="300"/>
              </a:spcAft>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Review and discuss responses to CFP</a:t>
            </a:r>
          </a:p>
          <a:p>
            <a:pPr marL="742950" lvl="2" indent="-400050" fontAlgn="b">
              <a:spcBef>
                <a:spcPct val="0"/>
              </a:spcBef>
              <a:spcAft>
                <a:spcPts val="300"/>
              </a:spcAft>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Start work on </a:t>
            </a:r>
            <a:r>
              <a:rPr lang="en-US" sz="2200" dirty="0" err="1" smtClean="0">
                <a:solidFill>
                  <a:srgbClr val="000000"/>
                </a:solidFill>
                <a:latin typeface="Arial Rounded MT Bold" pitchFamily="34" charset="0"/>
                <a:ea typeface="ＭＳ Ｐゴシック" pitchFamily="34" charset="-128"/>
                <a:cs typeface="Arial" pitchFamily="34" charset="0"/>
              </a:rPr>
              <a:t>ballotable</a:t>
            </a:r>
            <a:r>
              <a:rPr lang="en-US" sz="2200" dirty="0" smtClean="0">
                <a:solidFill>
                  <a:srgbClr val="000000"/>
                </a:solidFill>
                <a:latin typeface="Arial Rounded MT Bold" pitchFamily="34" charset="0"/>
                <a:ea typeface="ＭＳ Ｐゴシック" pitchFamily="34" charset="-128"/>
                <a:cs typeface="Arial" pitchFamily="34" charset="0"/>
              </a:rPr>
              <a:t> draft</a:t>
            </a:r>
            <a:endParaRPr lang="en-US" sz="2200" dirty="0">
              <a:solidFill>
                <a:srgbClr val="000000"/>
              </a:solidFill>
              <a:latin typeface="Arial Rounded MT Bold" pitchFamily="34" charset="0"/>
              <a:ea typeface="ＭＳ Ｐゴシック" pitchFamily="34" charset="-128"/>
              <a:cs typeface="Arial" pitchFamily="34" charset="0"/>
            </a:endParaRPr>
          </a:p>
          <a:p>
            <a:pPr marL="742950" lvl="2" indent="-400050" fontAlgn="b">
              <a:spcBef>
                <a:spcPct val="0"/>
              </a:spcBef>
              <a:spcAft>
                <a:spcPts val="300"/>
              </a:spcAft>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Update </a:t>
            </a:r>
            <a:r>
              <a:rPr lang="en-US" sz="2200" dirty="0">
                <a:solidFill>
                  <a:srgbClr val="000000"/>
                </a:solidFill>
                <a:latin typeface="Arial Rounded MT Bold" pitchFamily="34" charset="0"/>
                <a:ea typeface="ＭＳ Ｐゴシック" pitchFamily="34" charset="-128"/>
                <a:cs typeface="Arial" pitchFamily="34" charset="0"/>
              </a:rPr>
              <a:t>Project </a:t>
            </a:r>
            <a:r>
              <a:rPr lang="en-US" sz="2200" dirty="0" smtClean="0">
                <a:solidFill>
                  <a:srgbClr val="000000"/>
                </a:solidFill>
                <a:latin typeface="Arial Rounded MT Bold" pitchFamily="34" charset="0"/>
                <a:ea typeface="ＭＳ Ｐゴシック" pitchFamily="34" charset="-128"/>
                <a:cs typeface="Arial" pitchFamily="34" charset="0"/>
              </a:rPr>
              <a:t>Plan/Timeline</a:t>
            </a:r>
          </a:p>
          <a:p>
            <a:pPr marL="742950" lvl="2" indent="-400050" fontAlgn="b">
              <a:spcBef>
                <a:spcPct val="0"/>
              </a:spcBef>
              <a:spcAft>
                <a:spcPts val="300"/>
              </a:spcAft>
              <a:buFontTx/>
              <a:buAutoNum type="arabicPeriod"/>
              <a:defRPr/>
            </a:pPr>
            <a:endParaRPr lang="en-US" sz="2200" dirty="0" smtClean="0">
              <a:solidFill>
                <a:srgbClr val="000000"/>
              </a:solidFill>
              <a:latin typeface="Arial Rounded MT Bold" pitchFamily="34" charset="0"/>
              <a:ea typeface="ＭＳ Ｐゴシック" pitchFamily="34" charset="-128"/>
              <a:cs typeface="Arial" pitchFamily="34" charset="0"/>
            </a:endParaRPr>
          </a:p>
          <a:p>
            <a:pPr marL="0" indent="0" fontAlgn="b">
              <a:lnSpc>
                <a:spcPct val="80000"/>
              </a:lnSpc>
              <a:buFontTx/>
              <a:buNone/>
              <a:defRPr/>
            </a:pPr>
            <a:r>
              <a:rPr lang="en-US" sz="2200" dirty="0">
                <a:latin typeface="Arial Rounded MT Bold" pitchFamily="34" charset="0"/>
                <a:ea typeface="ＭＳ Ｐゴシック" pitchFamily="34" charset="-128"/>
                <a:cs typeface="Times New Roman" pitchFamily="18" charset="0"/>
              </a:rPr>
              <a:t>TASK GROUP </a:t>
            </a:r>
            <a:r>
              <a:rPr lang="en-US" sz="2200" dirty="0" smtClean="0">
                <a:latin typeface="Arial Rounded MT Bold" pitchFamily="34" charset="0"/>
                <a:ea typeface="ＭＳ Ｐゴシック" pitchFamily="34" charset="-128"/>
                <a:cs typeface="Times New Roman" pitchFamily="18" charset="0"/>
              </a:rPr>
              <a:t>13 –Multi Gigabit/sec OWC</a:t>
            </a:r>
            <a:endParaRPr lang="en-US" sz="2200" dirty="0">
              <a:latin typeface="Arial Rounded MT Bold" pitchFamily="34" charset="0"/>
              <a:ea typeface="ＭＳ Ｐゴシック" pitchFamily="34" charset="-128"/>
              <a:cs typeface="Times New Roman" pitchFamily="18" charset="0"/>
            </a:endParaRPr>
          </a:p>
          <a:p>
            <a:pPr marL="742950" lvl="2" indent="-400050" fontAlgn="b">
              <a:spcBef>
                <a:spcPct val="0"/>
              </a:spcBef>
              <a:spcAft>
                <a:spcPts val="300"/>
              </a:spcAft>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Work on </a:t>
            </a:r>
            <a:r>
              <a:rPr lang="en-US" sz="2200" dirty="0" err="1" smtClean="0">
                <a:solidFill>
                  <a:srgbClr val="000000"/>
                </a:solidFill>
                <a:latin typeface="Arial Rounded MT Bold" pitchFamily="34" charset="0"/>
                <a:ea typeface="ＭＳ Ｐゴシック" pitchFamily="34" charset="-128"/>
                <a:cs typeface="Arial" pitchFamily="34" charset="0"/>
              </a:rPr>
              <a:t>ballotable</a:t>
            </a:r>
            <a:r>
              <a:rPr lang="en-US" sz="2200" dirty="0" smtClean="0">
                <a:solidFill>
                  <a:srgbClr val="000000"/>
                </a:solidFill>
                <a:latin typeface="Arial Rounded MT Bold" pitchFamily="34" charset="0"/>
                <a:ea typeface="ＭＳ Ｐゴシック" pitchFamily="34" charset="-128"/>
                <a:cs typeface="Arial" pitchFamily="34" charset="0"/>
              </a:rPr>
              <a:t> draft</a:t>
            </a:r>
            <a:endParaRPr lang="en-US" sz="2200" dirty="0">
              <a:solidFill>
                <a:srgbClr val="000000"/>
              </a:solidFill>
              <a:latin typeface="Arial Rounded MT Bold" pitchFamily="34" charset="0"/>
              <a:ea typeface="ＭＳ Ｐゴシック" pitchFamily="34" charset="-128"/>
              <a:cs typeface="Arial" pitchFamily="34" charset="0"/>
            </a:endParaRPr>
          </a:p>
          <a:p>
            <a:pPr marL="742950" lvl="2" indent="-400050" fontAlgn="b">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Update Project Plan/Timeline</a:t>
            </a:r>
          </a:p>
          <a:p>
            <a:pPr marL="742950" lvl="2" indent="-400050" fontAlgn="b">
              <a:spcBef>
                <a:spcPct val="0"/>
              </a:spcBef>
              <a:spcAft>
                <a:spcPts val="300"/>
              </a:spcAft>
              <a:buFontTx/>
              <a:buAutoNum type="arabicPeriod"/>
              <a:defRPr/>
            </a:pPr>
            <a:endParaRPr lang="en-US" sz="2200" dirty="0">
              <a:solidFill>
                <a:srgbClr val="000000"/>
              </a:solidFill>
              <a:latin typeface="Arial Rounded MT Bold" pitchFamily="34" charset="0"/>
              <a:ea typeface="ＭＳ Ｐゴシック" pitchFamily="34" charset="-128"/>
              <a:cs typeface="Arial" pitchFamily="34" charset="0"/>
            </a:endParaRPr>
          </a:p>
          <a:p>
            <a:pPr marL="0" lvl="1" indent="0" fontAlgn="b">
              <a:buFontTx/>
              <a:buAutoNum type="arabicPeriod"/>
              <a:defRPr/>
            </a:pPr>
            <a:endParaRPr lang="en-US" sz="800" dirty="0" smtClean="0">
              <a:solidFill>
                <a:srgbClr val="000000"/>
              </a:solidFill>
              <a:latin typeface="Arial Rounded MT Bold" pitchFamily="34" charset="0"/>
              <a:ea typeface="ＭＳ Ｐゴシック" pitchFamily="34" charset="-128"/>
              <a:cs typeface="Arial" pitchFamily="34" charset="0"/>
            </a:endParaRPr>
          </a:p>
          <a:p>
            <a:pPr marL="0" lvl="1" indent="0" fontAlgn="b">
              <a:spcBef>
                <a:spcPct val="0"/>
              </a:spcBef>
              <a:buFontTx/>
              <a:buNone/>
              <a:defRPr/>
            </a:pPr>
            <a:endParaRPr lang="en-US" sz="2200" dirty="0" smtClean="0">
              <a:latin typeface="Arial Rounded MT Bold" pitchFamily="34" charset="0"/>
              <a:ea typeface="ＭＳ Ｐゴシック" pitchFamily="34" charset="-128"/>
              <a:cs typeface="Arial"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Title 1"/>
          <p:cNvSpPr>
            <a:spLocks noGrp="1"/>
          </p:cNvSpPr>
          <p:nvPr>
            <p:ph type="title"/>
          </p:nvPr>
        </p:nvSpPr>
        <p:spPr>
          <a:xfrm>
            <a:off x="685800" y="762000"/>
            <a:ext cx="7772400" cy="1066800"/>
          </a:xfrm>
        </p:spPr>
        <p:txBody>
          <a:bodyPr/>
          <a:lstStyle/>
          <a:p>
            <a:r>
              <a:rPr lang="en-US" smtClean="0"/>
              <a:t>Meeting Objectives</a:t>
            </a:r>
          </a:p>
        </p:txBody>
      </p:sp>
      <p:sp>
        <p:nvSpPr>
          <p:cNvPr id="192515" name="Content Placeholder 2"/>
          <p:cNvSpPr>
            <a:spLocks noGrp="1"/>
          </p:cNvSpPr>
          <p:nvPr>
            <p:ph idx="1"/>
          </p:nvPr>
        </p:nvSpPr>
        <p:spPr>
          <a:xfrm>
            <a:off x="642938" y="1571625"/>
            <a:ext cx="7772400" cy="4114800"/>
          </a:xfrm>
        </p:spPr>
        <p:txBody>
          <a:bodyPr/>
          <a:lstStyle/>
          <a:p>
            <a:endParaRPr lang="en-US" sz="2000" smtClean="0"/>
          </a:p>
          <a:p>
            <a:r>
              <a:rPr lang="en-US" sz="2400" smtClean="0"/>
              <a:t>Discussion/Response on RevCom comments</a:t>
            </a:r>
          </a:p>
          <a:p>
            <a:r>
              <a:rPr lang="en-US" sz="2400" smtClean="0"/>
              <a:t>Project plan</a:t>
            </a:r>
          </a:p>
        </p:txBody>
      </p:sp>
      <p:sp>
        <p:nvSpPr>
          <p:cNvPr id="1925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400" smtClean="0">
                <a:solidFill>
                  <a:srgbClr val="000000"/>
                </a:solidFill>
                <a:ea typeface="Gulim" pitchFamily="34" charset="-127"/>
              </a:rPr>
              <a:t>November 2017</a:t>
            </a:r>
          </a:p>
        </p:txBody>
      </p:sp>
      <p:sp>
        <p:nvSpPr>
          <p:cNvPr id="19251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Slide </a:t>
            </a:r>
            <a:fld id="{3E80A659-A5F6-4AD5-817B-5C104EDAFEC2}" type="slidenum">
              <a:rPr lang="en-US" altLang="ko-KR" sz="1200">
                <a:solidFill>
                  <a:srgbClr val="000000"/>
                </a:solidFill>
                <a:ea typeface="Gulim" pitchFamily="34" charset="-127"/>
              </a:rPr>
              <a:pPr/>
              <a:t>50</a:t>
            </a:fld>
            <a:endParaRPr lang="en-US" altLang="ko-KR" sz="1200">
              <a:solidFill>
                <a:srgbClr val="000000"/>
              </a:solidFill>
              <a:ea typeface="Gulim" pitchFamily="34" charset="-127"/>
            </a:endParaRPr>
          </a:p>
        </p:txBody>
      </p:sp>
      <p:sp>
        <p:nvSpPr>
          <p:cNvPr id="192518"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Myung Lee, CUNY</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Title 1"/>
          <p:cNvSpPr>
            <a:spLocks noGrp="1"/>
          </p:cNvSpPr>
          <p:nvPr>
            <p:ph type="title"/>
          </p:nvPr>
        </p:nvSpPr>
        <p:spPr>
          <a:xfrm>
            <a:off x="714375" y="457200"/>
            <a:ext cx="7772400" cy="1066800"/>
          </a:xfrm>
        </p:spPr>
        <p:txBody>
          <a:bodyPr/>
          <a:lstStyle/>
          <a:p>
            <a:r>
              <a:rPr lang="en-US" smtClean="0"/>
              <a:t>Achievements</a:t>
            </a:r>
          </a:p>
        </p:txBody>
      </p:sp>
      <p:sp>
        <p:nvSpPr>
          <p:cNvPr id="3" name="Content Placeholder 2"/>
          <p:cNvSpPr>
            <a:spLocks noGrp="1"/>
          </p:cNvSpPr>
          <p:nvPr>
            <p:ph idx="1"/>
          </p:nvPr>
        </p:nvSpPr>
        <p:spPr>
          <a:xfrm>
            <a:off x="711200" y="1676400"/>
            <a:ext cx="7772400" cy="4114800"/>
          </a:xfrm>
        </p:spPr>
        <p:txBody>
          <a:bodyPr/>
          <a:lstStyle/>
          <a:p>
            <a:pPr>
              <a:defRPr/>
            </a:pPr>
            <a:r>
              <a:rPr lang="en-US" sz="2400" dirty="0" smtClean="0"/>
              <a:t>2</a:t>
            </a:r>
            <a:r>
              <a:rPr lang="en-US" sz="2400" baseline="30000" dirty="0" smtClean="0"/>
              <a:t>nd</a:t>
            </a:r>
            <a:r>
              <a:rPr lang="en-US" sz="2400" dirty="0" smtClean="0"/>
              <a:t> Recirculation Sponsor Ballot</a:t>
            </a:r>
          </a:p>
          <a:p>
            <a:pPr lvl="1">
              <a:defRPr/>
            </a:pPr>
            <a:r>
              <a:rPr lang="en-US" sz="2000" dirty="0" smtClean="0"/>
              <a:t>Total 83 voters</a:t>
            </a:r>
          </a:p>
          <a:p>
            <a:pPr lvl="1">
              <a:defRPr/>
            </a:pPr>
            <a:r>
              <a:rPr lang="en-US" sz="2000" dirty="0" smtClean="0"/>
              <a:t>64 Affirmative vote, 3 Negative votes</a:t>
            </a:r>
          </a:p>
          <a:p>
            <a:pPr lvl="1">
              <a:defRPr/>
            </a:pPr>
            <a:r>
              <a:rPr lang="en-US" sz="2000" dirty="0" smtClean="0"/>
              <a:t>95% approval </a:t>
            </a:r>
          </a:p>
          <a:p>
            <a:pPr>
              <a:defRPr/>
            </a:pPr>
            <a:r>
              <a:rPr lang="en-US" sz="2400" dirty="0" smtClean="0"/>
              <a:t>Submitted draft d6 to </a:t>
            </a:r>
            <a:r>
              <a:rPr lang="en-US" sz="2400" dirty="0" err="1" smtClean="0"/>
              <a:t>Revcom</a:t>
            </a:r>
            <a:r>
              <a:rPr lang="en-US" sz="2400" dirty="0" smtClean="0"/>
              <a:t>: Oct. 2, 2017</a:t>
            </a:r>
          </a:p>
          <a:p>
            <a:pPr lvl="1">
              <a:defRPr/>
            </a:pPr>
            <a:r>
              <a:rPr lang="en-US" sz="2000" dirty="0" smtClean="0"/>
              <a:t>As of today, 1 comment</a:t>
            </a:r>
          </a:p>
          <a:p>
            <a:pPr lvl="1">
              <a:defRPr/>
            </a:pPr>
            <a:r>
              <a:rPr lang="en-US" sz="2000" dirty="0" smtClean="0"/>
              <a:t>To be voted on Dec. 4 </a:t>
            </a:r>
            <a:r>
              <a:rPr lang="en-US" sz="2000" dirty="0" err="1" smtClean="0"/>
              <a:t>RevCom</a:t>
            </a:r>
            <a:r>
              <a:rPr lang="en-US" sz="2000" dirty="0" smtClean="0"/>
              <a:t> meeting</a:t>
            </a:r>
          </a:p>
          <a:p>
            <a:pPr lvl="1">
              <a:defRPr/>
            </a:pPr>
            <a:endParaRPr lang="en-US" sz="2000" dirty="0" smtClean="0"/>
          </a:p>
          <a:p>
            <a:pPr marL="0" indent="0">
              <a:buFont typeface="Wingdings" pitchFamily="2" charset="2"/>
              <a:buNone/>
              <a:defRPr/>
            </a:pPr>
            <a:endParaRPr lang="en-US" altLang="en-US" sz="2200" dirty="0" smtClean="0"/>
          </a:p>
          <a:p>
            <a:pPr marL="457200" lvl="1" indent="0">
              <a:buFontTx/>
              <a:buNone/>
              <a:defRPr/>
            </a:pPr>
            <a:endParaRPr lang="en-US" sz="1600" dirty="0" smtClean="0"/>
          </a:p>
          <a:p>
            <a:pPr marL="457200" lvl="1" indent="0">
              <a:buFontTx/>
              <a:buNone/>
              <a:defRPr/>
            </a:pPr>
            <a:endParaRPr lang="en-US" sz="1600" dirty="0"/>
          </a:p>
          <a:p>
            <a:pPr marL="0" indent="0">
              <a:buFont typeface="Wingdings" pitchFamily="2" charset="2"/>
              <a:buNone/>
              <a:defRPr/>
            </a:pPr>
            <a:endParaRPr lang="en-US" sz="2000" dirty="0" smtClean="0"/>
          </a:p>
          <a:p>
            <a:pPr marL="0" indent="0">
              <a:buFont typeface="Wingdings" pitchFamily="2" charset="2"/>
              <a:buNone/>
              <a:defRPr/>
            </a:pPr>
            <a:endParaRPr lang="en-US" sz="2000" dirty="0"/>
          </a:p>
        </p:txBody>
      </p:sp>
      <p:sp>
        <p:nvSpPr>
          <p:cNvPr id="19354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Slide </a:t>
            </a:r>
            <a:fld id="{1C464B06-0C64-4903-97AC-3E9EC4895153}" type="slidenum">
              <a:rPr lang="en-US" altLang="ko-KR" sz="1200">
                <a:solidFill>
                  <a:srgbClr val="000000"/>
                </a:solidFill>
                <a:ea typeface="Gulim" pitchFamily="34" charset="-127"/>
              </a:rPr>
              <a:pPr/>
              <a:t>51</a:t>
            </a:fld>
            <a:endParaRPr lang="en-US" altLang="ko-KR" sz="1200">
              <a:solidFill>
                <a:srgbClr val="000000"/>
              </a:solidFill>
              <a:ea typeface="Gulim" pitchFamily="34" charset="-127"/>
            </a:endParaRPr>
          </a:p>
        </p:txBody>
      </p:sp>
      <p:sp>
        <p:nvSpPr>
          <p:cNvPr id="19354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400" smtClean="0">
                <a:solidFill>
                  <a:srgbClr val="000000"/>
                </a:solidFill>
                <a:ea typeface="Gulim" pitchFamily="34" charset="-127"/>
              </a:rPr>
              <a:t>November 2017</a:t>
            </a:r>
          </a:p>
        </p:txBody>
      </p:sp>
      <p:sp>
        <p:nvSpPr>
          <p:cNvPr id="193542"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Myung Lee, CUNY</a:t>
            </a:r>
          </a:p>
        </p:txBody>
      </p:sp>
      <p:pic>
        <p:nvPicPr>
          <p:cNvPr id="193543" name="Picture 1"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3544" name="Picture 2"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3545" name="Picture 3"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3546" name="Picture 4"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3547" name="Picture 5"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3548" name="Picture 6"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Title 1"/>
          <p:cNvSpPr>
            <a:spLocks noGrp="1"/>
          </p:cNvSpPr>
          <p:nvPr>
            <p:ph type="title"/>
          </p:nvPr>
        </p:nvSpPr>
        <p:spPr>
          <a:xfrm>
            <a:off x="612775" y="509588"/>
            <a:ext cx="7772400" cy="1066800"/>
          </a:xfrm>
        </p:spPr>
        <p:txBody>
          <a:bodyPr/>
          <a:lstStyle/>
          <a:p>
            <a:r>
              <a:rPr lang="en-US" smtClean="0"/>
              <a:t>TG8 BRC Motion</a:t>
            </a:r>
          </a:p>
        </p:txBody>
      </p:sp>
      <p:sp>
        <p:nvSpPr>
          <p:cNvPr id="3" name="Content Placeholder 2"/>
          <p:cNvSpPr>
            <a:spLocks noGrp="1"/>
          </p:cNvSpPr>
          <p:nvPr>
            <p:ph idx="1"/>
          </p:nvPr>
        </p:nvSpPr>
        <p:spPr>
          <a:xfrm>
            <a:off x="598488" y="1676400"/>
            <a:ext cx="7772400" cy="4114800"/>
          </a:xfrm>
        </p:spPr>
        <p:txBody>
          <a:bodyPr/>
          <a:lstStyle/>
          <a:p>
            <a:pPr>
              <a:defRPr/>
            </a:pPr>
            <a:r>
              <a:rPr lang="en-US" altLang="en-US" sz="2000" i="1" dirty="0">
                <a:latin typeface="+mn-lt"/>
              </a:rPr>
              <a:t>Move that 802.15 WG approve the formation of a Ballot Resolution Committee (BRC) for </a:t>
            </a:r>
            <a:r>
              <a:rPr lang="en-US" altLang="en-US" sz="2000" i="1" dirty="0" smtClean="0">
                <a:latin typeface="+mn-lt"/>
              </a:rPr>
              <a:t>the draft P802.15.8-D6.0 submitted to the </a:t>
            </a:r>
            <a:r>
              <a:rPr lang="en-US" altLang="en-US" sz="2000" i="1" dirty="0" err="1" smtClean="0">
                <a:latin typeface="+mn-lt"/>
              </a:rPr>
              <a:t>RevCom</a:t>
            </a:r>
            <a:r>
              <a:rPr lang="en-US" altLang="en-US" sz="2000" i="1" dirty="0" smtClean="0">
                <a:latin typeface="+mn-lt"/>
              </a:rPr>
              <a:t> with </a:t>
            </a:r>
            <a:r>
              <a:rPr lang="en-US" altLang="en-US" sz="2000" i="1" dirty="0">
                <a:latin typeface="+mn-lt"/>
              </a:rPr>
              <a:t>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a:t>
            </a:r>
            <a:r>
              <a:rPr lang="en-US" altLang="en-US" sz="2000" i="1" dirty="0" smtClean="0">
                <a:latin typeface="+mn-lt"/>
              </a:rPr>
              <a:t>-bang Li, 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a:t>
            </a:r>
            <a:r>
              <a:rPr lang="en-US" altLang="en-US" sz="2000" i="1" dirty="0" smtClean="0">
                <a:latin typeface="+mn-lt"/>
              </a:rPr>
              <a:t>resolutions </a:t>
            </a:r>
            <a:r>
              <a:rPr lang="en-US" altLang="en-US" sz="2000" i="1" dirty="0">
                <a:latin typeface="+mn-lt"/>
              </a:rPr>
              <a:t>on behalf of the 802.15 WG. Comment resolution </a:t>
            </a:r>
            <a:r>
              <a:rPr lang="en-US" altLang="en-US" sz="2000" i="1" dirty="0" smtClean="0">
                <a:latin typeface="+mn-lt"/>
              </a:rPr>
              <a:t>between </a:t>
            </a:r>
            <a:r>
              <a:rPr lang="en-US" altLang="en-US" sz="2000" i="1" dirty="0">
                <a:latin typeface="+mn-lt"/>
              </a:rPr>
              <a:t>sessions will be conducted via reflector email and via teleconferences announced to the reflector as per the LMSC 802 WG </a:t>
            </a:r>
            <a:r>
              <a:rPr lang="en-US" altLang="en-US" sz="2000" i="1" dirty="0" smtClean="0">
                <a:latin typeface="+mn-lt"/>
              </a:rPr>
              <a:t>P&amp;P</a:t>
            </a:r>
          </a:p>
          <a:p>
            <a:pPr marL="0" indent="0">
              <a:buFont typeface="Wingdings" pitchFamily="2" charset="2"/>
              <a:buNone/>
              <a:defRPr/>
            </a:pPr>
            <a:endParaRPr lang="en-US" altLang="en-US" sz="2000" dirty="0"/>
          </a:p>
          <a:p>
            <a:pPr>
              <a:defRPr/>
            </a:pPr>
            <a:r>
              <a:rPr lang="en-US" altLang="en-US" sz="2000" dirty="0"/>
              <a:t>Moved By</a:t>
            </a:r>
            <a:r>
              <a:rPr lang="en-US" altLang="en-US" sz="2000" dirty="0" smtClean="0"/>
              <a:t>: Marco Hernandez</a:t>
            </a:r>
            <a:endParaRPr lang="en-US" altLang="en-US" sz="2000" dirty="0"/>
          </a:p>
          <a:p>
            <a:pPr>
              <a:defRPr/>
            </a:pPr>
            <a:r>
              <a:rPr lang="en-US" altLang="en-US" sz="2000" dirty="0"/>
              <a:t>Seconded By</a:t>
            </a:r>
            <a:r>
              <a:rPr lang="en-US" altLang="en-US" sz="2000" dirty="0" smtClean="0"/>
              <a:t>: Billy Verso</a:t>
            </a:r>
            <a:endParaRPr lang="en-US" altLang="en-US" sz="2000" dirty="0"/>
          </a:p>
          <a:p>
            <a:pPr marL="0" indent="0">
              <a:buFont typeface="Wingdings" pitchFamily="2" charset="2"/>
              <a:buNone/>
              <a:defRPr/>
            </a:pPr>
            <a:endParaRPr lang="en-US" sz="2000" dirty="0" smtClean="0"/>
          </a:p>
        </p:txBody>
      </p:sp>
      <p:sp>
        <p:nvSpPr>
          <p:cNvPr id="1945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Slide </a:t>
            </a:r>
            <a:fld id="{09C3DE62-E3E9-4487-B813-E3D9E6A9D6C3}" type="slidenum">
              <a:rPr lang="en-US" altLang="ko-KR" sz="1200">
                <a:solidFill>
                  <a:srgbClr val="000000"/>
                </a:solidFill>
                <a:ea typeface="Gulim" pitchFamily="34" charset="-127"/>
              </a:rPr>
              <a:pPr/>
              <a:t>52</a:t>
            </a:fld>
            <a:endParaRPr lang="en-US" altLang="ko-KR" sz="1200">
              <a:solidFill>
                <a:srgbClr val="000000"/>
              </a:solidFill>
              <a:ea typeface="Gulim" pitchFamily="34" charset="-127"/>
            </a:endParaRPr>
          </a:p>
        </p:txBody>
      </p:sp>
      <p:sp>
        <p:nvSpPr>
          <p:cNvPr id="19456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400" smtClean="0">
                <a:solidFill>
                  <a:srgbClr val="000000"/>
                </a:solidFill>
                <a:ea typeface="Gulim" pitchFamily="34" charset="-127"/>
              </a:rPr>
              <a:t>November 2017</a:t>
            </a:r>
          </a:p>
        </p:txBody>
      </p:sp>
      <p:sp>
        <p:nvSpPr>
          <p:cNvPr id="194566"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Myung Lee, CUNY</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Title 1"/>
          <p:cNvSpPr>
            <a:spLocks noGrp="1"/>
          </p:cNvSpPr>
          <p:nvPr>
            <p:ph type="title"/>
          </p:nvPr>
        </p:nvSpPr>
        <p:spPr>
          <a:xfrm>
            <a:off x="612775" y="509588"/>
            <a:ext cx="7772400" cy="1066800"/>
          </a:xfrm>
        </p:spPr>
        <p:txBody>
          <a:bodyPr/>
          <a:lstStyle/>
          <a:p>
            <a:r>
              <a:rPr lang="en-US" smtClean="0"/>
              <a:t>WG BRC Motion</a:t>
            </a:r>
          </a:p>
        </p:txBody>
      </p:sp>
      <p:sp>
        <p:nvSpPr>
          <p:cNvPr id="3" name="Content Placeholder 2"/>
          <p:cNvSpPr>
            <a:spLocks noGrp="1"/>
          </p:cNvSpPr>
          <p:nvPr>
            <p:ph idx="1"/>
          </p:nvPr>
        </p:nvSpPr>
        <p:spPr>
          <a:xfrm>
            <a:off x="598488" y="1676400"/>
            <a:ext cx="7772400" cy="4114800"/>
          </a:xfrm>
        </p:spPr>
        <p:txBody>
          <a:bodyPr/>
          <a:lstStyle/>
          <a:p>
            <a:pPr>
              <a:defRPr/>
            </a:pPr>
            <a:r>
              <a:rPr lang="en-US" altLang="en-US" sz="2000" i="1" dirty="0">
                <a:latin typeface="+mn-lt"/>
              </a:rPr>
              <a:t>Move that 802.15 WG approve the formation of a Ballot Resolution Committee (BRC) for </a:t>
            </a:r>
            <a:r>
              <a:rPr lang="en-US" altLang="en-US" sz="2000" i="1" dirty="0" smtClean="0">
                <a:latin typeface="+mn-lt"/>
              </a:rPr>
              <a:t>the draft P802.15.8-D6.0 submitted to the </a:t>
            </a:r>
            <a:r>
              <a:rPr lang="en-US" altLang="en-US" sz="2000" i="1" dirty="0" err="1" smtClean="0">
                <a:latin typeface="+mn-lt"/>
              </a:rPr>
              <a:t>RevCom</a:t>
            </a:r>
            <a:r>
              <a:rPr lang="en-US" altLang="en-US" sz="2000" i="1" dirty="0" smtClean="0">
                <a:latin typeface="+mn-lt"/>
              </a:rPr>
              <a:t> with </a:t>
            </a:r>
            <a:r>
              <a:rPr lang="en-US" altLang="en-US" sz="2000" i="1" dirty="0">
                <a:latin typeface="+mn-lt"/>
              </a:rPr>
              <a:t>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a:t>
            </a:r>
            <a:r>
              <a:rPr lang="en-US" altLang="en-US" sz="2000" i="1" dirty="0" smtClean="0">
                <a:latin typeface="+mn-lt"/>
              </a:rPr>
              <a:t>-bang Li, 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a:t>
            </a:r>
            <a:r>
              <a:rPr lang="en-US" altLang="en-US" sz="2000" i="1" dirty="0" smtClean="0">
                <a:latin typeface="+mn-lt"/>
              </a:rPr>
              <a:t>resolutions </a:t>
            </a:r>
            <a:r>
              <a:rPr lang="en-US" altLang="en-US" sz="2000" i="1" dirty="0">
                <a:latin typeface="+mn-lt"/>
              </a:rPr>
              <a:t>on behalf of the 802.15 WG. Comment resolution </a:t>
            </a:r>
            <a:r>
              <a:rPr lang="en-US" altLang="en-US" sz="2000" i="1" dirty="0" smtClean="0">
                <a:latin typeface="+mn-lt"/>
              </a:rPr>
              <a:t>between </a:t>
            </a:r>
            <a:r>
              <a:rPr lang="en-US" altLang="en-US" sz="2000" i="1" dirty="0">
                <a:latin typeface="+mn-lt"/>
              </a:rPr>
              <a:t>sessions will be conducted via reflector email and via teleconferences announced to the reflector as per the LMSC 802 WG </a:t>
            </a:r>
            <a:r>
              <a:rPr lang="en-US" altLang="en-US" sz="2000" i="1" dirty="0" smtClean="0">
                <a:latin typeface="+mn-lt"/>
              </a:rPr>
              <a:t>P&amp;P</a:t>
            </a:r>
          </a:p>
          <a:p>
            <a:pPr marL="0" indent="0">
              <a:buFont typeface="Wingdings" pitchFamily="2" charset="2"/>
              <a:buNone/>
              <a:defRPr/>
            </a:pPr>
            <a:endParaRPr lang="en-US" altLang="en-US" sz="2000" dirty="0"/>
          </a:p>
          <a:p>
            <a:pPr>
              <a:defRPr/>
            </a:pPr>
            <a:r>
              <a:rPr lang="en-US" altLang="en-US" sz="2000" dirty="0"/>
              <a:t>Moved By</a:t>
            </a:r>
            <a:r>
              <a:rPr lang="en-US" altLang="en-US" sz="2000" dirty="0" smtClean="0"/>
              <a:t>: Marco Hernandez</a:t>
            </a:r>
            <a:endParaRPr lang="en-US" altLang="en-US" sz="2000" dirty="0"/>
          </a:p>
          <a:p>
            <a:pPr>
              <a:defRPr/>
            </a:pPr>
            <a:r>
              <a:rPr lang="en-US" altLang="en-US" sz="2000" dirty="0"/>
              <a:t>Seconded By</a:t>
            </a:r>
            <a:r>
              <a:rPr lang="en-US" altLang="en-US" sz="2000" dirty="0" smtClean="0"/>
              <a:t>: Billy Verso</a:t>
            </a:r>
          </a:p>
          <a:p>
            <a:pPr>
              <a:defRPr/>
            </a:pPr>
            <a:r>
              <a:rPr lang="en-US" altLang="en-US" sz="2000" dirty="0" smtClean="0"/>
              <a:t>Unanimous</a:t>
            </a:r>
            <a:endParaRPr lang="en-US" altLang="en-US" sz="2000" dirty="0"/>
          </a:p>
          <a:p>
            <a:pPr marL="0" indent="0">
              <a:buFont typeface="Wingdings" pitchFamily="2" charset="2"/>
              <a:buNone/>
              <a:defRPr/>
            </a:pPr>
            <a:endParaRPr lang="en-US" sz="2000" dirty="0" smtClean="0"/>
          </a:p>
        </p:txBody>
      </p:sp>
      <p:sp>
        <p:nvSpPr>
          <p:cNvPr id="19558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Slide </a:t>
            </a:r>
            <a:fld id="{6AF5DCA1-70AF-42C3-8CCB-4DC2BE3E76BB}" type="slidenum">
              <a:rPr lang="en-US" altLang="ko-KR" sz="1200">
                <a:solidFill>
                  <a:srgbClr val="000000"/>
                </a:solidFill>
                <a:ea typeface="Gulim" pitchFamily="34" charset="-127"/>
              </a:rPr>
              <a:pPr/>
              <a:t>53</a:t>
            </a:fld>
            <a:endParaRPr lang="en-US" altLang="ko-KR" sz="1200">
              <a:solidFill>
                <a:srgbClr val="000000"/>
              </a:solidFill>
              <a:ea typeface="Gulim" pitchFamily="34" charset="-127"/>
            </a:endParaRPr>
          </a:p>
        </p:txBody>
      </p:sp>
      <p:sp>
        <p:nvSpPr>
          <p:cNvPr id="1955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400" smtClean="0">
                <a:solidFill>
                  <a:srgbClr val="000000"/>
                </a:solidFill>
                <a:ea typeface="Gulim" pitchFamily="34" charset="-127"/>
              </a:rPr>
              <a:t>November 2017</a:t>
            </a:r>
          </a:p>
        </p:txBody>
      </p:sp>
      <p:sp>
        <p:nvSpPr>
          <p:cNvPr id="195590"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Myung Lee, CUNY</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Title 1"/>
          <p:cNvSpPr>
            <a:spLocks noGrp="1"/>
          </p:cNvSpPr>
          <p:nvPr>
            <p:ph type="title"/>
          </p:nvPr>
        </p:nvSpPr>
        <p:spPr>
          <a:xfrm>
            <a:off x="609600" y="841375"/>
            <a:ext cx="7772400" cy="1066800"/>
          </a:xfrm>
        </p:spPr>
        <p:txBody>
          <a:bodyPr/>
          <a:lstStyle/>
          <a:p>
            <a:r>
              <a:rPr lang="en-US" smtClean="0"/>
              <a:t>Working Group Motion</a:t>
            </a:r>
          </a:p>
        </p:txBody>
      </p:sp>
      <p:sp>
        <p:nvSpPr>
          <p:cNvPr id="196611" name="Content Placeholder 2"/>
          <p:cNvSpPr>
            <a:spLocks noGrp="1"/>
          </p:cNvSpPr>
          <p:nvPr>
            <p:ph idx="1"/>
          </p:nvPr>
        </p:nvSpPr>
        <p:spPr>
          <a:xfrm>
            <a:off x="609600" y="1947863"/>
            <a:ext cx="7772400" cy="4114800"/>
          </a:xfrm>
        </p:spPr>
        <p:txBody>
          <a:bodyPr/>
          <a:lstStyle/>
          <a:p>
            <a:pPr marL="0" indent="0">
              <a:buFont typeface="Wingdings" pitchFamily="2" charset="2"/>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2000" smtClean="0">
              <a:latin typeface="Times New Roman"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sz="2000" smtClean="0"/>
              <a:t>Motion: that 802.15 WG has reviewed and approves the CSD [15-12-0158-00-0] and requests unconditional approval from the EC to submit P802.15.8 – D6 to RevCom.</a:t>
            </a:r>
          </a:p>
          <a:p>
            <a:pPr marL="0" indent="0">
              <a:buFont typeface="Wingdings" pitchFamily="2" charset="2"/>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2000" smtClean="0">
              <a:latin typeface="Times New Roman"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smtClean="0">
                <a:latin typeface="Times New Roman" pitchFamily="18" charset="0"/>
              </a:rPr>
              <a:t>Moved by: Marco Hernandez</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smtClean="0">
                <a:latin typeface="Times New Roman" pitchFamily="18" charset="0"/>
              </a:rPr>
              <a:t>Seconded by: Ben Rolfe</a:t>
            </a:r>
          </a:p>
        </p:txBody>
      </p:sp>
      <p:sp>
        <p:nvSpPr>
          <p:cNvPr id="19661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Slide </a:t>
            </a:r>
            <a:fld id="{ACCD3D15-4A57-4C4A-A255-63C1D69F79AE}" type="slidenum">
              <a:rPr lang="en-US" altLang="ko-KR" sz="1200">
                <a:solidFill>
                  <a:srgbClr val="000000"/>
                </a:solidFill>
                <a:ea typeface="Gulim" pitchFamily="34" charset="-127"/>
              </a:rPr>
              <a:pPr/>
              <a:t>54</a:t>
            </a:fld>
            <a:endParaRPr lang="en-US" altLang="ko-KR" sz="1200">
              <a:solidFill>
                <a:srgbClr val="000000"/>
              </a:solidFill>
              <a:ea typeface="Gulim" pitchFamily="34" charset="-127"/>
            </a:endParaRPr>
          </a:p>
        </p:txBody>
      </p:sp>
      <p:sp>
        <p:nvSpPr>
          <p:cNvPr id="19661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400" smtClean="0">
                <a:solidFill>
                  <a:srgbClr val="000000"/>
                </a:solidFill>
                <a:ea typeface="Gulim" pitchFamily="34" charset="-127"/>
              </a:rPr>
              <a:t>November 2017</a:t>
            </a:r>
          </a:p>
        </p:txBody>
      </p:sp>
      <p:sp>
        <p:nvSpPr>
          <p:cNvPr id="196614"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Myung Lee, CUNY</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Title 1"/>
          <p:cNvSpPr>
            <a:spLocks noGrp="1"/>
          </p:cNvSpPr>
          <p:nvPr>
            <p:ph type="title"/>
          </p:nvPr>
        </p:nvSpPr>
        <p:spPr>
          <a:xfrm>
            <a:off x="304800" y="455613"/>
            <a:ext cx="7772400" cy="901700"/>
          </a:xfrm>
        </p:spPr>
        <p:txBody>
          <a:bodyPr/>
          <a:lstStyle/>
          <a:p>
            <a:r>
              <a:rPr lang="en-US" sz="3200" smtClean="0"/>
              <a:t>Plan for Potential January meeting</a:t>
            </a:r>
          </a:p>
        </p:txBody>
      </p:sp>
      <p:sp>
        <p:nvSpPr>
          <p:cNvPr id="3" name="Content Placeholder 2"/>
          <p:cNvSpPr>
            <a:spLocks noGrp="1"/>
          </p:cNvSpPr>
          <p:nvPr>
            <p:ph idx="1"/>
          </p:nvPr>
        </p:nvSpPr>
        <p:spPr>
          <a:xfrm>
            <a:off x="533400" y="1357313"/>
            <a:ext cx="8229600" cy="4662487"/>
          </a:xfrm>
        </p:spPr>
        <p:txBody>
          <a:bodyPr/>
          <a:lstStyle/>
          <a:p>
            <a:pPr lvl="1">
              <a:defRPr/>
            </a:pPr>
            <a:r>
              <a:rPr lang="en-US" altLang="ja-JP" sz="2400" dirty="0" smtClean="0"/>
              <a:t>BRC Agenda</a:t>
            </a:r>
            <a:r>
              <a:rPr lang="en-US" altLang="ja-JP" sz="2400" dirty="0"/>
              <a:t>: </a:t>
            </a:r>
            <a:endParaRPr lang="en-US" altLang="ja-JP" sz="2400" dirty="0" smtClean="0"/>
          </a:p>
          <a:p>
            <a:pPr lvl="2">
              <a:defRPr/>
            </a:pPr>
            <a:r>
              <a:rPr lang="en-US" altLang="ja-JP" sz="1800" dirty="0" smtClean="0"/>
              <a:t>Comment resolution of </a:t>
            </a:r>
            <a:r>
              <a:rPr lang="en-US" altLang="ja-JP" sz="1800" dirty="0" err="1" smtClean="0"/>
              <a:t>RevCom</a:t>
            </a:r>
            <a:r>
              <a:rPr lang="en-US" altLang="ja-JP" sz="1800" dirty="0" smtClean="0"/>
              <a:t> comments on draft D6.0</a:t>
            </a:r>
            <a:endParaRPr lang="en-US" altLang="ja-JP" sz="1800" dirty="0"/>
          </a:p>
          <a:p>
            <a:pPr lvl="2">
              <a:defRPr/>
            </a:pPr>
            <a:r>
              <a:rPr lang="en-US" sz="1800" dirty="0" smtClean="0"/>
              <a:t>When needed</a:t>
            </a:r>
          </a:p>
          <a:p>
            <a:pPr marL="457200" lvl="1" indent="0">
              <a:buFontTx/>
              <a:buNone/>
              <a:defRPr/>
            </a:pPr>
            <a:endParaRPr lang="en-US" sz="2200" dirty="0"/>
          </a:p>
          <a:p>
            <a:pPr marL="457200" lvl="1" indent="0">
              <a:buFontTx/>
              <a:buNone/>
              <a:defRPr/>
            </a:pPr>
            <a:endParaRPr lang="en-US" altLang="ja-JP" dirty="0"/>
          </a:p>
          <a:p>
            <a:pPr marL="857250" lvl="2" indent="0">
              <a:buFontTx/>
              <a:buNone/>
              <a:defRPr/>
            </a:pPr>
            <a:endParaRPr lang="en-US" altLang="ja-JP" sz="2000" dirty="0" smtClean="0"/>
          </a:p>
          <a:p>
            <a:pPr marL="457200" lvl="1" indent="0">
              <a:buFontTx/>
              <a:buNone/>
              <a:defRPr/>
            </a:pPr>
            <a:endParaRPr lang="en-US" altLang="ja-JP" sz="2000" dirty="0"/>
          </a:p>
          <a:p>
            <a:pPr marL="91440" lvl="2" indent="0">
              <a:spcBef>
                <a:spcPts val="0"/>
              </a:spcBef>
              <a:buFontTx/>
              <a:buNone/>
              <a:defRPr/>
            </a:pPr>
            <a:endParaRPr lang="en-US" altLang="ja-JP" sz="2000" dirty="0"/>
          </a:p>
          <a:p>
            <a:pPr lvl="2">
              <a:buFont typeface="Wingdings" panose="05000000000000000000" pitchFamily="2" charset="2"/>
              <a:buChar char="ü"/>
              <a:defRPr/>
            </a:pPr>
            <a:endParaRPr lang="en-US" altLang="ja-JP" sz="2000" dirty="0"/>
          </a:p>
          <a:p>
            <a:pPr marL="857250" lvl="2" indent="0">
              <a:buFontTx/>
              <a:buNone/>
              <a:defRPr/>
            </a:pPr>
            <a:r>
              <a:rPr lang="en-US" altLang="ja-JP" sz="2000" dirty="0"/>
              <a:t>	</a:t>
            </a:r>
            <a:r>
              <a:rPr lang="en-US" altLang="ja-JP" sz="2000" dirty="0" smtClean="0"/>
              <a:t>				</a:t>
            </a:r>
          </a:p>
          <a:p>
            <a:pPr>
              <a:defRPr/>
            </a:pPr>
            <a:endParaRPr lang="en-US" altLang="ja-JP" dirty="0" smtClean="0"/>
          </a:p>
          <a:p>
            <a:pPr>
              <a:buFont typeface="Wingdings" pitchFamily="2" charset="2"/>
              <a:buNone/>
              <a:defRPr/>
            </a:pPr>
            <a:endParaRPr lang="en-US" altLang="ja-JP" sz="1400" dirty="0" smtClean="0"/>
          </a:p>
          <a:p>
            <a:pPr lvl="1">
              <a:defRPr/>
            </a:pPr>
            <a:endParaRPr lang="en-US" sz="1800" dirty="0" smtClean="0"/>
          </a:p>
          <a:p>
            <a:pPr lvl="1">
              <a:buFontTx/>
              <a:buNone/>
              <a:defRPr/>
            </a:pPr>
            <a:endParaRPr lang="en-US" sz="1400" dirty="0" smtClean="0"/>
          </a:p>
          <a:p>
            <a:pPr>
              <a:defRPr/>
            </a:pPr>
            <a:endParaRPr lang="en-US" sz="2000" dirty="0" smtClean="0"/>
          </a:p>
          <a:p>
            <a:pPr lvl="1">
              <a:defRPr/>
            </a:pPr>
            <a:endParaRPr lang="en-US" sz="2000" dirty="0" smtClean="0"/>
          </a:p>
        </p:txBody>
      </p:sp>
      <p:sp>
        <p:nvSpPr>
          <p:cNvPr id="19763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Slide </a:t>
            </a:r>
            <a:fld id="{BB526669-693E-4C01-A136-0412E6CA9332}" type="slidenum">
              <a:rPr lang="en-US" altLang="ko-KR" sz="1200">
                <a:solidFill>
                  <a:srgbClr val="000000"/>
                </a:solidFill>
                <a:ea typeface="Gulim" pitchFamily="34" charset="-127"/>
              </a:rPr>
              <a:pPr/>
              <a:t>55</a:t>
            </a:fld>
            <a:endParaRPr lang="en-US" altLang="ko-KR" sz="1200">
              <a:solidFill>
                <a:srgbClr val="000000"/>
              </a:solidFill>
              <a:ea typeface="Gulim" pitchFamily="34" charset="-127"/>
            </a:endParaRPr>
          </a:p>
        </p:txBody>
      </p:sp>
      <p:sp>
        <p:nvSpPr>
          <p:cNvPr id="19763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400" smtClean="0">
                <a:solidFill>
                  <a:srgbClr val="000000"/>
                </a:solidFill>
                <a:ea typeface="Gulim" pitchFamily="34" charset="-127"/>
              </a:rPr>
              <a:t>November 2017</a:t>
            </a:r>
          </a:p>
        </p:txBody>
      </p:sp>
      <p:sp>
        <p:nvSpPr>
          <p:cNvPr id="197638"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Myung Lee, CUNY</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제목 1"/>
          <p:cNvSpPr>
            <a:spLocks noGrp="1"/>
          </p:cNvSpPr>
          <p:nvPr>
            <p:ph type="title"/>
          </p:nvPr>
        </p:nvSpPr>
        <p:spPr/>
        <p:txBody>
          <a:bodyPr/>
          <a:lstStyle/>
          <a:p>
            <a:r>
              <a:rPr lang="en-US" altLang="ko-KR" smtClean="0">
                <a:ea typeface="Gulim" pitchFamily="34" charset="-127"/>
              </a:rPr>
              <a:t>Timeline</a:t>
            </a:r>
            <a:endParaRPr lang="ko-KR" altLang="en-US" smtClean="0">
              <a:ea typeface="Gulim" pitchFamily="34" charset="-127"/>
            </a:endParaRPr>
          </a:p>
        </p:txBody>
      </p:sp>
      <p:sp>
        <p:nvSpPr>
          <p:cNvPr id="198659" name="내용 개체 틀 2"/>
          <p:cNvSpPr>
            <a:spLocks noGrp="1"/>
          </p:cNvSpPr>
          <p:nvPr>
            <p:ph idx="1"/>
          </p:nvPr>
        </p:nvSpPr>
        <p:spPr>
          <a:xfrm>
            <a:off x="428625" y="1571625"/>
            <a:ext cx="8229600" cy="4843463"/>
          </a:xfrm>
        </p:spPr>
        <p:txBody>
          <a:bodyPr/>
          <a:lstStyle/>
          <a:p>
            <a:r>
              <a:rPr lang="en-US" altLang="ko-KR" sz="2000" smtClean="0">
                <a:solidFill>
                  <a:srgbClr val="0000FF"/>
                </a:solidFill>
                <a:ea typeface="Gulim" pitchFamily="34" charset="-127"/>
              </a:rPr>
              <a:t>TG formation					         Mar 12</a:t>
            </a:r>
          </a:p>
          <a:p>
            <a:r>
              <a:rPr lang="en-US" altLang="ko-KR" sz="2000" smtClean="0">
                <a:solidFill>
                  <a:srgbClr val="0000FF"/>
                </a:solidFill>
                <a:ea typeface="Gulim" pitchFamily="34" charset="-127"/>
              </a:rPr>
              <a:t>Call for Application				        April 12</a:t>
            </a:r>
          </a:p>
          <a:p>
            <a:r>
              <a:rPr lang="en-US" altLang="ko-KR" sz="2000" smtClean="0">
                <a:solidFill>
                  <a:srgbClr val="0000FF"/>
                </a:solidFill>
                <a:ea typeface="Gulim" pitchFamily="34" charset="-127"/>
              </a:rPr>
              <a:t>Application presentation				         May 12</a:t>
            </a:r>
          </a:p>
          <a:p>
            <a:r>
              <a:rPr lang="en-US" altLang="ko-KR" sz="2000" smtClean="0">
                <a:solidFill>
                  <a:srgbClr val="0000FF"/>
                </a:solidFill>
                <a:ea typeface="Gulim" pitchFamily="34" charset="-127"/>
              </a:rPr>
              <a:t>TGD approval/Call for proposal			         Jan 13</a:t>
            </a:r>
          </a:p>
          <a:p>
            <a:r>
              <a:rPr lang="en-US" altLang="ko-KR" sz="2000" smtClean="0">
                <a:solidFill>
                  <a:srgbClr val="0000FF"/>
                </a:solidFill>
                <a:ea typeface="Gulim" pitchFamily="34" charset="-127"/>
              </a:rPr>
              <a:t>Re-affirmation of TGD/Call for proposal		     March  13</a:t>
            </a:r>
          </a:p>
          <a:p>
            <a:r>
              <a:rPr lang="en-US" altLang="ko-KR" sz="2000" smtClean="0">
                <a:solidFill>
                  <a:srgbClr val="0000FF"/>
                </a:solidFill>
                <a:ea typeface="Gulim" pitchFamily="34" charset="-127"/>
              </a:rPr>
              <a:t>Preliminary proposal presentation			        May, 13</a:t>
            </a:r>
          </a:p>
          <a:p>
            <a:r>
              <a:rPr lang="en-US" altLang="ko-KR" sz="2000" smtClean="0">
                <a:solidFill>
                  <a:srgbClr val="0000FF"/>
                </a:solidFill>
                <a:ea typeface="Gulim" pitchFamily="34" charset="-127"/>
              </a:rPr>
              <a:t>Final proposal presentation			         July 13</a:t>
            </a:r>
          </a:p>
          <a:p>
            <a:r>
              <a:rPr lang="en-US" altLang="ko-KR" sz="2000" smtClean="0">
                <a:solidFill>
                  <a:srgbClr val="0000FF"/>
                </a:solidFill>
                <a:ea typeface="Gulim" pitchFamily="34" charset="-127"/>
              </a:rPr>
              <a:t>PAC Framework Document/Call for contribution	         Jan. 14</a:t>
            </a:r>
          </a:p>
          <a:p>
            <a:r>
              <a:rPr lang="en-US" altLang="ko-KR" sz="2000" smtClean="0">
                <a:solidFill>
                  <a:srgbClr val="0000FF"/>
                </a:solidFill>
                <a:ea typeface="Gulim" pitchFamily="34" charset="-127"/>
              </a:rPr>
              <a:t>Contribution Presentation				      March 15</a:t>
            </a:r>
          </a:p>
          <a:p>
            <a:r>
              <a:rPr lang="en-US" altLang="ko-KR" sz="2000" smtClean="0">
                <a:solidFill>
                  <a:srgbClr val="0000FF"/>
                </a:solidFill>
                <a:ea typeface="Gulim" pitchFamily="34" charset="-127"/>
              </a:rPr>
              <a:t>Draft spec (P802.15.8 D1.0) complete/Letter Ballot       May 16           </a:t>
            </a:r>
          </a:p>
          <a:p>
            <a:r>
              <a:rPr lang="en-US" altLang="ko-KR" sz="2000" smtClean="0">
                <a:ea typeface="Gulim" pitchFamily="34" charset="-127"/>
              </a:rPr>
              <a:t>LB Comment resolution/ LB recirculation		        Nov. 16</a:t>
            </a:r>
          </a:p>
          <a:p>
            <a:r>
              <a:rPr lang="en-US" altLang="ko-KR" sz="2000" smtClean="0">
                <a:ea typeface="Gulim" pitchFamily="34" charset="-127"/>
              </a:rPr>
              <a:t>Sponsor Ballot 					        Mar. 17</a:t>
            </a:r>
          </a:p>
          <a:p>
            <a:r>
              <a:rPr lang="en-US" altLang="ko-KR" sz="2000" smtClean="0">
                <a:ea typeface="Gulim" pitchFamily="34" charset="-127"/>
              </a:rPr>
              <a:t>RevCom submission 				        Oct. 17</a:t>
            </a:r>
          </a:p>
        </p:txBody>
      </p:sp>
      <p:sp>
        <p:nvSpPr>
          <p:cNvPr id="19866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Slide </a:t>
            </a:r>
            <a:fld id="{0309837B-EC6C-499F-9503-4A81D057D01F}" type="slidenum">
              <a:rPr lang="en-US" altLang="ko-KR" sz="1200">
                <a:solidFill>
                  <a:srgbClr val="000000"/>
                </a:solidFill>
                <a:ea typeface="Gulim" pitchFamily="34" charset="-127"/>
              </a:rPr>
              <a:pPr/>
              <a:t>56</a:t>
            </a:fld>
            <a:endParaRPr lang="en-US" altLang="ko-KR" sz="1200">
              <a:solidFill>
                <a:srgbClr val="000000"/>
              </a:solidFill>
              <a:ea typeface="Gulim" pitchFamily="34" charset="-127"/>
            </a:endParaRPr>
          </a:p>
        </p:txBody>
      </p:sp>
      <p:sp>
        <p:nvSpPr>
          <p:cNvPr id="19866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400" smtClean="0">
                <a:solidFill>
                  <a:srgbClr val="000000"/>
                </a:solidFill>
                <a:ea typeface="Gulim" pitchFamily="34" charset="-127"/>
              </a:rPr>
              <a:t>November 2017</a:t>
            </a:r>
          </a:p>
        </p:txBody>
      </p:sp>
      <p:sp>
        <p:nvSpPr>
          <p:cNvPr id="1986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Myung Lee, CUNY</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Title 1"/>
          <p:cNvSpPr>
            <a:spLocks noGrp="1"/>
          </p:cNvSpPr>
          <p:nvPr>
            <p:ph type="title"/>
          </p:nvPr>
        </p:nvSpPr>
        <p:spPr/>
        <p:txBody>
          <a:bodyPr/>
          <a:lstStyle/>
          <a:p>
            <a:r>
              <a:rPr lang="en-US" smtClean="0"/>
              <a:t>TG8 PAC Officers </a:t>
            </a:r>
          </a:p>
        </p:txBody>
      </p:sp>
      <p:sp>
        <p:nvSpPr>
          <p:cNvPr id="3" name="Content Placeholder 2"/>
          <p:cNvSpPr>
            <a:spLocks noGrp="1"/>
          </p:cNvSpPr>
          <p:nvPr>
            <p:ph idx="1"/>
          </p:nvPr>
        </p:nvSpPr>
        <p:spPr>
          <a:xfrm>
            <a:off x="714375" y="1571625"/>
            <a:ext cx="7772400" cy="4114800"/>
          </a:xfrm>
        </p:spPr>
        <p:txBody>
          <a:bodyPr/>
          <a:lstStyle/>
          <a:p>
            <a:pPr>
              <a:defRPr/>
            </a:pPr>
            <a:r>
              <a:rPr lang="en-US" sz="2400" dirty="0" smtClean="0"/>
              <a:t>Chair: </a:t>
            </a:r>
          </a:p>
          <a:p>
            <a:pPr>
              <a:buFont typeface="Wingdings" pitchFamily="2" charset="2"/>
              <a:buNone/>
              <a:defRPr/>
            </a:pPr>
            <a:r>
              <a:rPr lang="en-US" sz="2400" dirty="0" smtClean="0"/>
              <a:t>    </a:t>
            </a:r>
            <a:r>
              <a:rPr lang="en-US" sz="2000" dirty="0" smtClean="0"/>
              <a:t>Myung Lee (CUNY)</a:t>
            </a:r>
            <a:endParaRPr lang="en-US" sz="2400" dirty="0" smtClean="0"/>
          </a:p>
          <a:p>
            <a:pPr>
              <a:defRPr/>
            </a:pPr>
            <a:r>
              <a:rPr lang="en-US" sz="2400" dirty="0" smtClean="0"/>
              <a:t>Vice Chair: </a:t>
            </a:r>
          </a:p>
          <a:p>
            <a:pPr>
              <a:buFont typeface="Wingdings" pitchFamily="2" charset="2"/>
              <a:buNone/>
              <a:defRPr/>
            </a:pPr>
            <a:r>
              <a:rPr lang="en-US" sz="2400" dirty="0" smtClean="0"/>
              <a:t>	</a:t>
            </a:r>
            <a:r>
              <a:rPr lang="en-US" sz="2000" dirty="0" err="1" smtClean="0"/>
              <a:t>Huan</a:t>
            </a:r>
            <a:r>
              <a:rPr lang="en-US" sz="2000" dirty="0" smtClean="0"/>
              <a:t>-Bang Li (NICT)</a:t>
            </a:r>
            <a:endParaRPr lang="en-US" sz="2400" dirty="0" smtClean="0"/>
          </a:p>
          <a:p>
            <a:pPr>
              <a:defRPr/>
            </a:pPr>
            <a:r>
              <a:rPr lang="en-US" sz="2400" dirty="0" smtClean="0"/>
              <a:t>Secretary and Technical editor</a:t>
            </a:r>
          </a:p>
          <a:p>
            <a:pPr>
              <a:buFont typeface="Wingdings" pitchFamily="2" charset="2"/>
              <a:buNone/>
              <a:defRPr/>
            </a:pPr>
            <a:r>
              <a:rPr lang="en-US" sz="2000" dirty="0" smtClean="0"/>
              <a:t>    Marco Hernandez (NICT)</a:t>
            </a:r>
          </a:p>
          <a:p>
            <a:pPr>
              <a:defRPr/>
            </a:pPr>
            <a:r>
              <a:rPr lang="en-US" sz="2400" dirty="0"/>
              <a:t>T</a:t>
            </a:r>
            <a:r>
              <a:rPr lang="en-US" sz="2400" dirty="0" smtClean="0"/>
              <a:t>echnical co-editor</a:t>
            </a:r>
          </a:p>
          <a:p>
            <a:pPr marL="0" indent="0">
              <a:buFont typeface="Wingdings" pitchFamily="2" charset="2"/>
              <a:buNone/>
              <a:defRPr/>
            </a:pPr>
            <a:r>
              <a:rPr lang="en-US" sz="2400" dirty="0"/>
              <a:t> </a:t>
            </a:r>
            <a:r>
              <a:rPr lang="en-US" sz="2400" dirty="0" smtClean="0"/>
              <a:t>   </a:t>
            </a:r>
            <a:r>
              <a:rPr lang="en-US" sz="2000" dirty="0" smtClean="0"/>
              <a:t>Billy </a:t>
            </a:r>
            <a:r>
              <a:rPr lang="en-US" sz="2000" dirty="0"/>
              <a:t>Verso (</a:t>
            </a:r>
            <a:r>
              <a:rPr lang="en-US" sz="2000" dirty="0" err="1"/>
              <a:t>DecaWave</a:t>
            </a:r>
            <a:r>
              <a:rPr lang="en-US" sz="2000" dirty="0" smtClean="0"/>
              <a:t>)</a:t>
            </a:r>
            <a:r>
              <a:rPr lang="en-US" sz="2400" dirty="0" smtClean="0"/>
              <a:t> </a:t>
            </a:r>
            <a:endParaRPr lang="en-US" sz="2800" dirty="0" smtClean="0"/>
          </a:p>
          <a:p>
            <a:pPr>
              <a:buFont typeface="Wingdings" pitchFamily="2" charset="2"/>
              <a:buNone/>
              <a:defRPr/>
            </a:pPr>
            <a:r>
              <a:rPr lang="en-US" sz="2000" dirty="0" smtClean="0"/>
              <a:t>        </a:t>
            </a:r>
            <a:endParaRPr lang="en-US" sz="2400" dirty="0" smtClean="0"/>
          </a:p>
          <a:p>
            <a:pPr>
              <a:buFont typeface="Wingdings" pitchFamily="2" charset="2"/>
              <a:buNone/>
              <a:defRPr/>
            </a:pPr>
            <a:endParaRPr lang="en-US" sz="2400" dirty="0" smtClean="0"/>
          </a:p>
        </p:txBody>
      </p:sp>
      <p:sp>
        <p:nvSpPr>
          <p:cNvPr id="1996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Slide </a:t>
            </a:r>
            <a:fld id="{70A91368-B634-4C40-AB09-262A8BBD7D5F}" type="slidenum">
              <a:rPr lang="en-US" altLang="ko-KR" sz="1200">
                <a:solidFill>
                  <a:srgbClr val="000000"/>
                </a:solidFill>
                <a:ea typeface="Gulim" pitchFamily="34" charset="-127"/>
              </a:rPr>
              <a:pPr/>
              <a:t>57</a:t>
            </a:fld>
            <a:endParaRPr lang="en-US" altLang="ko-KR" sz="1200">
              <a:solidFill>
                <a:srgbClr val="000000"/>
              </a:solidFill>
              <a:ea typeface="Gulim" pitchFamily="34" charset="-127"/>
            </a:endParaRPr>
          </a:p>
        </p:txBody>
      </p:sp>
      <p:sp>
        <p:nvSpPr>
          <p:cNvPr id="19968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400" smtClean="0">
                <a:solidFill>
                  <a:srgbClr val="000000"/>
                </a:solidFill>
                <a:ea typeface="Gulim" pitchFamily="34" charset="-127"/>
              </a:rPr>
              <a:t>November 2017</a:t>
            </a:r>
          </a:p>
        </p:txBody>
      </p:sp>
      <p:sp>
        <p:nvSpPr>
          <p:cNvPr id="199686" name="Footer Placeholder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Myung Lee, CUNY</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miter lim="800000"/>
            <a:headEnd/>
            <a:tailEnd/>
          </a:ln>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defRPr/>
            </a:pP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mj-ea"/>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mj-ea"/>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mj-ea"/>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mj-ea"/>
            </a:endParaRPr>
          </a:p>
        </p:txBody>
      </p:sp>
      <p:sp>
        <p:nvSpPr>
          <p:cNvPr id="2007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Slide </a:t>
            </a:r>
            <a:fld id="{B477445B-2265-48FC-B8A4-13259E0227CE}" type="slidenum">
              <a:rPr lang="en-US" altLang="ko-KR" sz="1200">
                <a:solidFill>
                  <a:srgbClr val="000000"/>
                </a:solidFill>
                <a:ea typeface="Gulim" pitchFamily="34" charset="-127"/>
              </a:rPr>
              <a:pPr/>
              <a:t>58</a:t>
            </a:fld>
            <a:endParaRPr lang="en-US" altLang="ko-KR" sz="1200">
              <a:solidFill>
                <a:srgbClr val="000000"/>
              </a:solidFill>
              <a:ea typeface="Gulim" pitchFamily="34" charset="-127"/>
            </a:endParaRPr>
          </a:p>
        </p:txBody>
      </p:sp>
      <p:sp>
        <p:nvSpPr>
          <p:cNvPr id="2007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400">
                <a:solidFill>
                  <a:srgbClr val="000000"/>
                </a:solidFill>
                <a:ea typeface="Gulim" pitchFamily="34" charset="-127"/>
              </a:rPr>
              <a:t>November 2017</a:t>
            </a:r>
          </a:p>
        </p:txBody>
      </p:sp>
      <p:sp>
        <p:nvSpPr>
          <p:cNvPr id="20070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Myung Lee, CUNY</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&lt;Pat Kinney&gt;, &lt;Kinney Consulting LLC&gt;</a:t>
            </a:r>
          </a:p>
        </p:txBody>
      </p:sp>
      <p:sp>
        <p:nvSpPr>
          <p:cNvPr id="20173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Slide </a:t>
            </a:r>
            <a:fld id="{B8AF51FC-C86B-4578-92D2-287B4B0B2246}" type="slidenum">
              <a:rPr lang="en-US" sz="1200" smtClean="0">
                <a:solidFill>
                  <a:srgbClr val="000000"/>
                </a:solidFill>
              </a:rPr>
              <a:pPr/>
              <a:t>59</a:t>
            </a:fld>
            <a:endParaRPr lang="en-US" sz="1200" smtClean="0">
              <a:solidFill>
                <a:srgbClr val="000000"/>
              </a:solidFill>
            </a:endParaRPr>
          </a:p>
        </p:txBody>
      </p:sp>
      <p:sp>
        <p:nvSpPr>
          <p:cNvPr id="27651" name="Rectangle 3"/>
          <p:cNvSpPr>
            <a:spLocks noChangeArrowheads="1"/>
          </p:cNvSpPr>
          <p:nvPr/>
        </p:nvSpPr>
        <p:spPr bwMode="auto">
          <a:xfrm>
            <a:off x="152400" y="609600"/>
            <a:ext cx="8839200" cy="4770438"/>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rgbClr val="000000"/>
                </a:solidFill>
                <a:effectLst>
                  <a:outerShdw blurRad="38100" dist="38100" dir="2700000" algn="tl">
                    <a:srgbClr val="C0C0C0"/>
                  </a:outerShdw>
                </a:effectLst>
                <a:ea typeface="ＭＳ Ｐゴシック" pitchFamily="-65" charset="-128"/>
              </a:rPr>
              <a:t>Project: IEEE P802.15 Working Group for Wireless Personal Area Networks (WPANs)</a:t>
            </a:r>
            <a:endParaRPr lang="en-US" sz="1600" b="1" dirty="0">
              <a:solidFill>
                <a:srgbClr val="000000"/>
              </a:solidFill>
              <a:ea typeface="ＭＳ Ｐゴシック" pitchFamily="-65" charset="-128"/>
            </a:endParaRPr>
          </a:p>
          <a:p>
            <a:pPr>
              <a:defRPr/>
            </a:pPr>
            <a:endParaRPr lang="en-US" sz="1600" dirty="0">
              <a:solidFill>
                <a:srgbClr val="000000"/>
              </a:solidFill>
              <a:ea typeface="ＭＳ Ｐゴシック" pitchFamily="-65" charset="-128"/>
            </a:endParaRPr>
          </a:p>
          <a:p>
            <a:pPr>
              <a:defRPr/>
            </a:pPr>
            <a:r>
              <a:rPr lang="en-US" sz="1600" b="1" dirty="0">
                <a:solidFill>
                  <a:srgbClr val="000000"/>
                </a:solidFill>
                <a:ea typeface="ＭＳ Ｐゴシック" pitchFamily="-65" charset="-128"/>
              </a:rPr>
              <a:t>Submission Title:</a:t>
            </a:r>
            <a:r>
              <a:rPr lang="en-US" sz="1600" dirty="0">
                <a:solidFill>
                  <a:srgbClr val="000000"/>
                </a:solidFill>
                <a:ea typeface="ＭＳ Ｐゴシック" pitchFamily="-65" charset="-128"/>
              </a:rPr>
              <a:t> [</a:t>
            </a:r>
            <a:r>
              <a:rPr lang="en-US" sz="1600" dirty="0">
                <a:solidFill>
                  <a:srgbClr val="FF0000"/>
                </a:solidFill>
                <a:ea typeface="ＭＳ Ｐゴシック" pitchFamily="-65" charset="-128"/>
              </a:rPr>
              <a:t>TG12 ULI Report for Nov 2017 Session</a:t>
            </a:r>
            <a:r>
              <a:rPr lang="en-US" sz="1600" dirty="0">
                <a:solidFill>
                  <a:srgbClr val="000000"/>
                </a:solidFill>
                <a:ea typeface="ＭＳ Ｐゴシック" pitchFamily="-65" charset="-128"/>
              </a:rPr>
              <a:t>]	</a:t>
            </a:r>
          </a:p>
          <a:p>
            <a:pPr>
              <a:defRPr/>
            </a:pPr>
            <a:r>
              <a:rPr lang="en-US" sz="1600" b="1" dirty="0">
                <a:solidFill>
                  <a:srgbClr val="000000"/>
                </a:solidFill>
                <a:ea typeface="ＭＳ Ｐゴシック" pitchFamily="-65" charset="-128"/>
              </a:rPr>
              <a:t>Date Submitted: </a:t>
            </a:r>
            <a:r>
              <a:rPr lang="en-US" sz="1600" dirty="0">
                <a:solidFill>
                  <a:srgbClr val="000000"/>
                </a:solidFill>
                <a:ea typeface="ＭＳ Ｐゴシック" pitchFamily="-65" charset="-128"/>
              </a:rPr>
              <a:t>[</a:t>
            </a:r>
            <a:r>
              <a:rPr lang="en-US" sz="1600" dirty="0">
                <a:solidFill>
                  <a:srgbClr val="FF0000"/>
                </a:solidFill>
                <a:ea typeface="ＭＳ Ｐゴシック" pitchFamily="-65" charset="-128"/>
              </a:rPr>
              <a:t>10 Nov 2017</a:t>
            </a:r>
            <a:r>
              <a:rPr lang="en-US" sz="1600" dirty="0">
                <a:solidFill>
                  <a:srgbClr val="000000"/>
                </a:solidFill>
                <a:ea typeface="ＭＳ Ｐゴシック" pitchFamily="-65" charset="-128"/>
              </a:rPr>
              <a:t>]	</a:t>
            </a:r>
          </a:p>
          <a:p>
            <a:pPr>
              <a:defRPr/>
            </a:pPr>
            <a:r>
              <a:rPr lang="en-US" sz="1600" b="1" dirty="0">
                <a:solidFill>
                  <a:srgbClr val="000000"/>
                </a:solidFill>
                <a:ea typeface="ＭＳ Ｐゴシック" pitchFamily="-65" charset="-128"/>
              </a:rPr>
              <a:t>Source:</a:t>
            </a:r>
            <a:r>
              <a:rPr lang="en-US" sz="1600" dirty="0">
                <a:solidFill>
                  <a:srgbClr val="000000"/>
                </a:solidFill>
                <a:ea typeface="ＭＳ Ｐゴシック" pitchFamily="-65" charset="-128"/>
              </a:rPr>
              <a:t> [</a:t>
            </a:r>
            <a:r>
              <a:rPr lang="en-US" sz="1600" dirty="0">
                <a:solidFill>
                  <a:srgbClr val="FF0000"/>
                </a:solidFill>
                <a:ea typeface="ＭＳ Ｐゴシック" pitchFamily="-65" charset="-128"/>
              </a:rPr>
              <a:t>Patrick Kinney</a:t>
            </a:r>
            <a:r>
              <a:rPr lang="en-US" sz="1600" dirty="0">
                <a:solidFill>
                  <a:srgbClr val="000000"/>
                </a:solidFill>
                <a:ea typeface="ＭＳ Ｐゴシック" pitchFamily="-65" charset="-128"/>
              </a:rPr>
              <a:t>] Company [</a:t>
            </a:r>
            <a:r>
              <a:rPr lang="en-US" sz="1600" dirty="0">
                <a:solidFill>
                  <a:srgbClr val="FF0000"/>
                </a:solidFill>
                <a:ea typeface="ＭＳ Ｐゴシック" pitchFamily="-65" charset="-128"/>
              </a:rPr>
              <a:t>Kinney Consulting LLC</a:t>
            </a:r>
            <a:r>
              <a:rPr lang="en-US" sz="1600" dirty="0">
                <a:solidFill>
                  <a:srgbClr val="000000"/>
                </a:solidFill>
                <a:ea typeface="ＭＳ Ｐゴシック" pitchFamily="-65" charset="-128"/>
              </a:rPr>
              <a:t>]</a:t>
            </a:r>
          </a:p>
          <a:p>
            <a:pPr>
              <a:defRPr/>
            </a:pPr>
            <a:r>
              <a:rPr lang="en-US" sz="1600" dirty="0">
                <a:solidFill>
                  <a:srgbClr val="000000"/>
                </a:solidFill>
                <a:ea typeface="ＭＳ Ｐゴシック" pitchFamily="-65" charset="-128"/>
              </a:rPr>
              <a:t>Address [</a:t>
            </a:r>
            <a:r>
              <a:rPr lang="en-US" sz="1600" dirty="0">
                <a:solidFill>
                  <a:srgbClr val="FF0000"/>
                </a:solidFill>
                <a:ea typeface="ＭＳ Ｐゴシック" pitchFamily="-65" charset="-128"/>
              </a:rPr>
              <a:t>Chicago area, IL, USA</a:t>
            </a:r>
            <a:r>
              <a:rPr lang="en-US" sz="1600" dirty="0">
                <a:solidFill>
                  <a:srgbClr val="000000"/>
                </a:solidFill>
                <a:ea typeface="ＭＳ Ｐゴシック" pitchFamily="-65" charset="-128"/>
              </a:rPr>
              <a:t>]</a:t>
            </a:r>
          </a:p>
          <a:p>
            <a:pPr>
              <a:defRPr/>
            </a:pPr>
            <a:r>
              <a:rPr lang="en-US" sz="1600" dirty="0">
                <a:solidFill>
                  <a:srgbClr val="000000"/>
                </a:solidFill>
                <a:ea typeface="ＭＳ Ｐゴシック" pitchFamily="-65" charset="-128"/>
              </a:rPr>
              <a:t>Voice:[</a:t>
            </a:r>
            <a:r>
              <a:rPr lang="en-US" sz="1600" dirty="0">
                <a:solidFill>
                  <a:srgbClr val="FF0000"/>
                </a:solidFill>
                <a:ea typeface="ＭＳ Ｐゴシック" pitchFamily="-65" charset="-128"/>
              </a:rPr>
              <a:t>+1.847.960.3715</a:t>
            </a:r>
            <a:r>
              <a:rPr lang="en-US" sz="1600" dirty="0">
                <a:solidFill>
                  <a:srgbClr val="000000"/>
                </a:solidFill>
                <a:ea typeface="ＭＳ Ｐゴシック" pitchFamily="-65" charset="-128"/>
              </a:rPr>
              <a:t>], E-Mail:[</a:t>
            </a:r>
            <a:r>
              <a:rPr lang="en-US" sz="1600" dirty="0">
                <a:solidFill>
                  <a:srgbClr val="FF0000"/>
                </a:solidFill>
                <a:ea typeface="ＭＳ Ｐゴシック" pitchFamily="-65" charset="-128"/>
              </a:rPr>
              <a:t>pat.kinney@ieee.org</a:t>
            </a:r>
            <a:r>
              <a:rPr lang="en-US" sz="1600" dirty="0">
                <a:solidFill>
                  <a:srgbClr val="000000"/>
                </a:solidFill>
                <a:ea typeface="ＭＳ Ｐゴシック" pitchFamily="-65" charset="-128"/>
              </a:rPr>
              <a:t>]	</a:t>
            </a:r>
          </a:p>
          <a:p>
            <a:pPr>
              <a:spcBef>
                <a:spcPts val="600"/>
              </a:spcBef>
              <a:spcAft>
                <a:spcPts val="600"/>
              </a:spcAft>
              <a:defRPr/>
            </a:pPr>
            <a:r>
              <a:rPr lang="en-US" sz="1600" b="1" dirty="0">
                <a:solidFill>
                  <a:srgbClr val="000000"/>
                </a:solidFill>
                <a:ea typeface="ＭＳ Ｐゴシック" pitchFamily="-65" charset="-128"/>
              </a:rPr>
              <a:t>Re:</a:t>
            </a:r>
            <a:r>
              <a:rPr lang="en-US" sz="1600" dirty="0">
                <a:solidFill>
                  <a:srgbClr val="000000"/>
                </a:solidFill>
                <a:ea typeface="ＭＳ Ｐゴシック" pitchFamily="-65" charset="-128"/>
              </a:rPr>
              <a:t> [TG12 Report for Nov 2017 Session</a:t>
            </a:r>
            <a:r>
              <a:rPr lang="en-US" sz="1600" dirty="0">
                <a:solidFill>
                  <a:srgbClr val="FF0000"/>
                </a:solidFill>
                <a:ea typeface="ＭＳ Ｐゴシック" pitchFamily="-65" charset="-128"/>
              </a:rPr>
              <a:t>.</a:t>
            </a:r>
            <a:r>
              <a:rPr lang="en-US" sz="1600" dirty="0">
                <a:solidFill>
                  <a:srgbClr val="000000"/>
                </a:solidFill>
                <a:ea typeface="ＭＳ Ｐゴシック" pitchFamily="-65" charset="-128"/>
              </a:rPr>
              <a:t>]</a:t>
            </a:r>
            <a:r>
              <a:rPr lang="en-US" sz="1200" dirty="0">
                <a:solidFill>
                  <a:srgbClr val="3333CC"/>
                </a:solidFill>
                <a:ea typeface="ＭＳ Ｐゴシック" pitchFamily="-65" charset="-128"/>
              </a:rPr>
              <a:t>	</a:t>
            </a:r>
            <a:endParaRPr lang="en-US" sz="1200" dirty="0">
              <a:solidFill>
                <a:srgbClr val="000000"/>
              </a:solidFill>
              <a:ea typeface="ＭＳ Ｐゴシック" pitchFamily="-65" charset="-128"/>
            </a:endParaRPr>
          </a:p>
          <a:p>
            <a:pPr>
              <a:spcBef>
                <a:spcPts val="600"/>
              </a:spcBef>
              <a:spcAft>
                <a:spcPts val="600"/>
              </a:spcAft>
              <a:defRPr/>
            </a:pPr>
            <a:r>
              <a:rPr lang="en-US" sz="1600" b="1" dirty="0">
                <a:solidFill>
                  <a:srgbClr val="000000"/>
                </a:solidFill>
                <a:ea typeface="ＭＳ Ｐゴシック" pitchFamily="-65" charset="-128"/>
              </a:rPr>
              <a:t>Abstract:</a:t>
            </a:r>
            <a:r>
              <a:rPr lang="en-US" sz="1600" dirty="0">
                <a:solidFill>
                  <a:srgbClr val="000000"/>
                </a:solidFill>
                <a:ea typeface="ＭＳ Ｐゴシック" pitchFamily="-65" charset="-128"/>
              </a:rPr>
              <a:t>	[Report for the Nov 2017 Session]</a:t>
            </a:r>
          </a:p>
          <a:p>
            <a:pPr>
              <a:spcBef>
                <a:spcPts val="600"/>
              </a:spcBef>
              <a:spcAft>
                <a:spcPts val="600"/>
              </a:spcAft>
              <a:defRPr/>
            </a:pPr>
            <a:r>
              <a:rPr lang="en-US" sz="1600" b="1" dirty="0">
                <a:solidFill>
                  <a:srgbClr val="000000"/>
                </a:solidFill>
                <a:ea typeface="ＭＳ Ｐゴシック" pitchFamily="-65" charset="-128"/>
              </a:rPr>
              <a:t>Purpose:</a:t>
            </a:r>
            <a:r>
              <a:rPr lang="en-US" sz="1600" dirty="0">
                <a:solidFill>
                  <a:srgbClr val="000000"/>
                </a:solidFill>
                <a:ea typeface="ＭＳ Ｐゴシック" pitchFamily="-65" charset="-128"/>
              </a:rPr>
              <a:t>	[]</a:t>
            </a:r>
          </a:p>
          <a:p>
            <a:pPr>
              <a:defRPr/>
            </a:pPr>
            <a:r>
              <a:rPr lang="en-US" sz="1600" b="1" dirty="0">
                <a:solidFill>
                  <a:srgbClr val="000000"/>
                </a:solidFill>
                <a:ea typeface="ＭＳ Ｐゴシック" pitchFamily="-65" charset="-128"/>
              </a:rPr>
              <a:t>Notice:</a:t>
            </a:r>
            <a:r>
              <a:rPr lang="en-US" sz="1600" dirty="0">
                <a:solidFill>
                  <a:srgbClr val="000000"/>
                </a:solidFill>
                <a:ea typeface="ＭＳ Ｐゴシック" pitchFamily="-65"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endParaRPr lang="en-US" sz="1600" b="1" dirty="0">
              <a:solidFill>
                <a:srgbClr val="000000"/>
              </a:solidFill>
              <a:ea typeface="ＭＳ Ｐゴシック" pitchFamily="-65" charset="-128"/>
            </a:endParaRPr>
          </a:p>
          <a:p>
            <a:pPr>
              <a:defRPr/>
            </a:pPr>
            <a:r>
              <a:rPr lang="en-US" sz="1600" b="1" dirty="0">
                <a:solidFill>
                  <a:srgbClr val="000000"/>
                </a:solidFill>
                <a:ea typeface="ＭＳ Ｐゴシック" pitchFamily="-65" charset="-128"/>
              </a:rPr>
              <a:t>Release:</a:t>
            </a:r>
            <a:r>
              <a:rPr lang="en-US" sz="1600" dirty="0">
                <a:solidFill>
                  <a:srgbClr val="000000"/>
                </a:solidFill>
                <a:ea typeface="ＭＳ Ｐゴシック" pitchFamily="-65" charset="-128"/>
              </a:rPr>
              <a:t>	The contributor acknowledges and accepts that this contribution becomes the property of IEEE and may be made publicly available by P802.15.	</a:t>
            </a:r>
          </a:p>
        </p:txBody>
      </p:sp>
      <p:sp>
        <p:nvSpPr>
          <p:cNvPr id="201733"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a:solidFill>
                  <a:srgbClr val="000000"/>
                </a:solidFill>
              </a:rPr>
              <a:t>&lt;Nov  2017&gt;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2017</a:t>
            </a:r>
          </a:p>
        </p:txBody>
      </p:sp>
      <p:sp>
        <p:nvSpPr>
          <p:cNvPr id="819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819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25DAC33D-81B3-4043-9BC5-8C57522890E3}" type="slidenum">
              <a:rPr lang="en-US" sz="1200" smtClean="0"/>
              <a:pPr>
                <a:defRPr/>
              </a:pPr>
              <a:t>6</a:t>
            </a:fld>
            <a:endParaRPr lang="en-US" sz="1200" smtClean="0"/>
          </a:p>
        </p:txBody>
      </p:sp>
      <p:sp>
        <p:nvSpPr>
          <p:cNvPr id="8197" name="Rectangle 2"/>
          <p:cNvSpPr>
            <a:spLocks noGrp="1" noChangeArrowheads="1"/>
          </p:cNvSpPr>
          <p:nvPr>
            <p:ph type="body" idx="1"/>
          </p:nvPr>
        </p:nvSpPr>
        <p:spPr>
          <a:xfrm>
            <a:off x="762000" y="1905000"/>
            <a:ext cx="8229600" cy="4114800"/>
          </a:xfrm>
        </p:spPr>
        <p:txBody>
          <a:bodyPr/>
          <a:lstStyle/>
          <a:p>
            <a:pPr marL="0" lvl="1" indent="0" fontAlgn="b">
              <a:spcBef>
                <a:spcPts val="0"/>
              </a:spcBef>
              <a:buFontTx/>
              <a:buNone/>
              <a:defRPr/>
            </a:pPr>
            <a:r>
              <a:rPr lang="en-US" sz="2400" dirty="0" smtClean="0">
                <a:solidFill>
                  <a:srgbClr val="000000"/>
                </a:solidFill>
                <a:latin typeface="Arial Rounded MT Bold" pitchFamily="34" charset="0"/>
                <a:cs typeface="Times New Roman" pitchFamily="18" charset="0"/>
              </a:rPr>
              <a:t>Low Power Wide Area (LPWA) Interest Group</a:t>
            </a:r>
          </a:p>
          <a:p>
            <a:pPr marL="800100" lvl="2" indent="-457200" fontAlgn="b">
              <a:spcBef>
                <a:spcPts val="0"/>
              </a:spcBef>
              <a:buFont typeface="+mj-lt"/>
              <a:buAutoNum type="arabicPeriod"/>
              <a:defRPr/>
            </a:pPr>
            <a:r>
              <a:rPr lang="en-US" sz="2000" dirty="0" smtClean="0">
                <a:solidFill>
                  <a:srgbClr val="000000"/>
                </a:solidFill>
                <a:latin typeface="Arial Rounded MT Bold" pitchFamily="34" charset="0"/>
                <a:cs typeface="Times New Roman" pitchFamily="18" charset="0"/>
              </a:rPr>
              <a:t>Review and Discuss Contributions</a:t>
            </a:r>
          </a:p>
          <a:p>
            <a:pPr marL="800100" lvl="2" indent="-457200" fontAlgn="b">
              <a:spcBef>
                <a:spcPts val="0"/>
              </a:spcBef>
              <a:buFont typeface="+mj-lt"/>
              <a:buAutoNum type="arabicPeriod"/>
              <a:defRPr/>
            </a:pPr>
            <a:r>
              <a:rPr lang="en-US" sz="2000" dirty="0" smtClean="0">
                <a:solidFill>
                  <a:srgbClr val="000000"/>
                </a:solidFill>
                <a:latin typeface="Arial Rounded MT Bold" pitchFamily="34" charset="0"/>
                <a:cs typeface="Times New Roman" pitchFamily="18" charset="0"/>
              </a:rPr>
              <a:t>Review/update timeline</a:t>
            </a:r>
          </a:p>
          <a:p>
            <a:pPr marL="0" lvl="1" indent="0" fontAlgn="b">
              <a:spcBef>
                <a:spcPts val="0"/>
              </a:spcBef>
              <a:buFontTx/>
              <a:buNone/>
              <a:defRPr/>
            </a:pPr>
            <a:r>
              <a:rPr lang="en-US" sz="2400" dirty="0" smtClean="0">
                <a:solidFill>
                  <a:srgbClr val="000000"/>
                </a:solidFill>
                <a:latin typeface="Arial Rounded MT Bold" pitchFamily="34" charset="0"/>
                <a:cs typeface="Times New Roman" pitchFamily="18" charset="0"/>
              </a:rPr>
              <a:t>Dependability (DEP)  </a:t>
            </a:r>
            <a:r>
              <a:rPr lang="en-US" sz="2400" dirty="0">
                <a:solidFill>
                  <a:srgbClr val="000000"/>
                </a:solidFill>
                <a:latin typeface="Arial Rounded MT Bold" pitchFamily="34" charset="0"/>
                <a:cs typeface="Times New Roman" pitchFamily="18" charset="0"/>
              </a:rPr>
              <a:t>Interest Group:</a:t>
            </a:r>
          </a:p>
          <a:p>
            <a:pPr marL="990600" lvl="1" indent="-533400" fontAlgn="b">
              <a:spcBef>
                <a:spcPts val="0"/>
              </a:spcBef>
              <a:buFontTx/>
              <a:buAutoNum type="arabicPeriod"/>
              <a:defRPr/>
            </a:pPr>
            <a:r>
              <a:rPr lang="en-US" sz="2000" dirty="0">
                <a:solidFill>
                  <a:srgbClr val="000000"/>
                </a:solidFill>
                <a:latin typeface="Arial Rounded MT Bold" pitchFamily="34" charset="0"/>
                <a:cs typeface="Arial" charset="0"/>
              </a:rPr>
              <a:t>Discuss </a:t>
            </a:r>
            <a:r>
              <a:rPr lang="en-US" sz="2000" dirty="0" smtClean="0">
                <a:solidFill>
                  <a:srgbClr val="000000"/>
                </a:solidFill>
                <a:latin typeface="Arial Rounded MT Bold" pitchFamily="34" charset="0"/>
                <a:cs typeface="Arial" charset="0"/>
              </a:rPr>
              <a:t>Contributions</a:t>
            </a:r>
          </a:p>
          <a:p>
            <a:pPr marL="990600" lvl="1" indent="-533400" fontAlgn="b">
              <a:spcBef>
                <a:spcPts val="0"/>
              </a:spcBef>
              <a:buFontTx/>
              <a:buAutoNum type="arabicPeriod"/>
              <a:defRPr/>
            </a:pPr>
            <a:r>
              <a:rPr lang="en-US" sz="2000" dirty="0" smtClean="0">
                <a:solidFill>
                  <a:srgbClr val="000000"/>
                </a:solidFill>
                <a:latin typeface="Arial Rounded MT Bold" pitchFamily="34" charset="0"/>
                <a:cs typeface="Arial" charset="0"/>
              </a:rPr>
              <a:t>Hold tutorial at 802.15 WNG session</a:t>
            </a:r>
            <a:endParaRPr lang="en-US" sz="2000" dirty="0">
              <a:solidFill>
                <a:srgbClr val="000000"/>
              </a:solidFill>
              <a:latin typeface="Arial Rounded MT Bold" pitchFamily="34" charset="0"/>
              <a:cs typeface="Arial" charset="0"/>
            </a:endParaRPr>
          </a:p>
          <a:p>
            <a:pPr marL="990600" lvl="1" indent="-533400" fontAlgn="b">
              <a:spcBef>
                <a:spcPts val="0"/>
              </a:spcBef>
              <a:buFontTx/>
              <a:buAutoNum type="arabicPeriod"/>
              <a:defRPr/>
            </a:pPr>
            <a:r>
              <a:rPr lang="en-US" sz="2000" dirty="0">
                <a:solidFill>
                  <a:srgbClr val="000000"/>
                </a:solidFill>
                <a:latin typeface="Arial Rounded MT Bold" pitchFamily="34" charset="0"/>
                <a:cs typeface="Arial" charset="0"/>
              </a:rPr>
              <a:t>Evaluate if Study Group is </a:t>
            </a:r>
            <a:r>
              <a:rPr lang="en-US" sz="2000" dirty="0" smtClean="0">
                <a:solidFill>
                  <a:srgbClr val="000000"/>
                </a:solidFill>
                <a:latin typeface="Arial Rounded MT Bold" pitchFamily="34" charset="0"/>
                <a:cs typeface="Arial" charset="0"/>
              </a:rPr>
              <a:t>warranted</a:t>
            </a:r>
          </a:p>
          <a:p>
            <a:pPr marL="990600" lvl="1" indent="-533400" fontAlgn="b">
              <a:spcBef>
                <a:spcPts val="0"/>
              </a:spcBef>
              <a:buFontTx/>
              <a:buAutoNum type="arabicPeriod"/>
              <a:defRPr/>
            </a:pPr>
            <a:endParaRPr lang="en-US" sz="800" dirty="0" smtClean="0">
              <a:latin typeface="Arial Rounded MT Bold" pitchFamily="34" charset="0"/>
              <a:cs typeface="Times New Roman" pitchFamily="18" charset="0"/>
            </a:endParaRPr>
          </a:p>
          <a:p>
            <a:pPr marL="0" indent="0" fontAlgn="b">
              <a:lnSpc>
                <a:spcPct val="80000"/>
              </a:lnSpc>
              <a:buFontTx/>
              <a:buNone/>
              <a:defRPr/>
            </a:pPr>
            <a:r>
              <a:rPr lang="en-US" sz="2400" dirty="0" smtClean="0">
                <a:latin typeface="Arial Rounded MT Bold" pitchFamily="34" charset="0"/>
                <a:ea typeface="+mn-ea"/>
                <a:cs typeface="Times New Roman" pitchFamily="18" charset="0"/>
              </a:rPr>
              <a:t>High Rate Railroad Communications (HRRC) IG</a:t>
            </a:r>
          </a:p>
          <a:p>
            <a:pPr marL="914400" lvl="1" indent="-457200" fontAlgn="b">
              <a:lnSpc>
                <a:spcPct val="80000"/>
              </a:lnSpc>
              <a:buFont typeface="+mj-lt"/>
              <a:buAutoNum type="arabicPeriod"/>
              <a:defRPr/>
            </a:pPr>
            <a:r>
              <a:rPr lang="en-US" sz="2000" dirty="0" smtClean="0">
                <a:latin typeface="Arial Rounded MT Bold" pitchFamily="34" charset="0"/>
                <a:cs typeface="Times New Roman" pitchFamily="18" charset="0"/>
              </a:rPr>
              <a:t>Discuss opportunities for standards work</a:t>
            </a:r>
          </a:p>
          <a:p>
            <a:pPr marL="914400" lvl="1" indent="-457200" fontAlgn="b">
              <a:lnSpc>
                <a:spcPct val="80000"/>
              </a:lnSpc>
              <a:buFont typeface="+mj-lt"/>
              <a:buAutoNum type="arabicPeriod"/>
              <a:defRPr/>
            </a:pPr>
            <a:r>
              <a:rPr lang="en-US" sz="2000" dirty="0" smtClean="0">
                <a:latin typeface="Arial Rounded MT Bold" pitchFamily="34" charset="0"/>
                <a:cs typeface="Times New Roman" pitchFamily="18" charset="0"/>
              </a:rPr>
              <a:t>Review ongoing mission of the group</a:t>
            </a:r>
            <a:endParaRPr lang="en-US" sz="2400" dirty="0" smtClean="0">
              <a:latin typeface="Arial Rounded MT Bold" pitchFamily="34" charset="0"/>
              <a:ea typeface="+mn-ea"/>
              <a:cs typeface="Times New Roman" pitchFamily="18" charset="0"/>
            </a:endParaRPr>
          </a:p>
        </p:txBody>
      </p:sp>
      <p:sp>
        <p:nvSpPr>
          <p:cNvPr id="8198" name="Rectangle 3"/>
          <p:cNvSpPr>
            <a:spLocks noGrp="1" noChangeArrowheads="1"/>
          </p:cNvSpPr>
          <p:nvPr>
            <p:ph type="title"/>
          </p:nvPr>
        </p:nvSpPr>
        <p:spPr/>
        <p:txBody>
          <a:bodyPr/>
          <a:lstStyle/>
          <a:p>
            <a:pPr>
              <a:defRPr/>
            </a:pPr>
            <a:r>
              <a:rPr lang="en-US" sz="3200" dirty="0" smtClean="0"/>
              <a:t>Orlando </a:t>
            </a:r>
            <a:r>
              <a:rPr lang="en-US" sz="3200" dirty="0"/>
              <a:t>Session Objectives</a:t>
            </a:r>
            <a:br>
              <a:rPr lang="en-US" sz="3200" dirty="0"/>
            </a:br>
            <a:r>
              <a:rPr lang="en-US" sz="3200" dirty="0" smtClean="0"/>
              <a:t>November 5-10, 2017</a:t>
            </a:r>
            <a:endParaRPr lang="en-US" sz="32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27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a:solidFill>
                  <a:srgbClr val="000000"/>
                </a:solidFill>
              </a:rPr>
              <a:t>&lt;Nov  2017&gt;</a:t>
            </a:r>
          </a:p>
        </p:txBody>
      </p:sp>
      <p:sp>
        <p:nvSpPr>
          <p:cNvPr id="20275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&lt;Pat Kinney&gt;, &lt;Kinney Consulting LLC&gt;</a:t>
            </a:r>
          </a:p>
        </p:txBody>
      </p:sp>
      <p:sp>
        <p:nvSpPr>
          <p:cNvPr id="2027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Slide </a:t>
            </a:r>
            <a:fld id="{DA79FED5-9EBB-4536-8AA8-0F98A764CBC6}" type="slidenum">
              <a:rPr lang="en-US" sz="1200" smtClean="0">
                <a:solidFill>
                  <a:srgbClr val="000000"/>
                </a:solidFill>
              </a:rPr>
              <a:pPr/>
              <a:t>60</a:t>
            </a:fld>
            <a:endParaRPr lang="en-US" sz="1200" smtClean="0">
              <a:solidFill>
                <a:srgbClr val="000000"/>
              </a:solidFill>
            </a:endParaRPr>
          </a:p>
        </p:txBody>
      </p:sp>
      <p:sp>
        <p:nvSpPr>
          <p:cNvPr id="202757"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ctr"/>
            <a:r>
              <a:rPr lang="en-US" sz="1200">
                <a:solidFill>
                  <a:srgbClr val="000000"/>
                </a:solidFill>
              </a:rPr>
              <a:t>Slide </a:t>
            </a:r>
            <a:fld id="{8C4812EF-61FC-4B04-A022-FC6A02926F3D}" type="slidenum">
              <a:rPr lang="en-US" sz="1200">
                <a:solidFill>
                  <a:srgbClr val="000000"/>
                </a:solidFill>
              </a:rPr>
              <a:pPr algn="ctr"/>
              <a:t>60</a:t>
            </a:fld>
            <a:endParaRPr lang="en-US" sz="1200">
              <a:solidFill>
                <a:srgbClr val="000000"/>
              </a:solidFill>
            </a:endParaRPr>
          </a:p>
        </p:txBody>
      </p:sp>
      <p:sp>
        <p:nvSpPr>
          <p:cNvPr id="202758" name="Rectangle 2"/>
          <p:cNvSpPr>
            <a:spLocks noGrp="1" noChangeArrowheads="1"/>
          </p:cNvSpPr>
          <p:nvPr>
            <p:ph type="title" idx="4294967295"/>
          </p:nvPr>
        </p:nvSpPr>
        <p:spPr>
          <a:xfrm>
            <a:off x="533400" y="533400"/>
            <a:ext cx="8001000" cy="990600"/>
          </a:xfrm>
        </p:spPr>
        <p:txBody>
          <a:bodyPr/>
          <a:lstStyle/>
          <a:p>
            <a:r>
              <a:rPr lang="en-US" b="1" smtClean="0">
                <a:solidFill>
                  <a:srgbClr val="000000"/>
                </a:solidFill>
                <a:ea typeface="Lucida Grande"/>
                <a:cs typeface="Lucida Grande"/>
              </a:rPr>
              <a:t>TG12 Officers</a:t>
            </a:r>
            <a:endParaRPr lang="en-US" sz="2800" b="1" smtClean="0">
              <a:ea typeface="ＭＳ Ｐゴシック" pitchFamily="34" charset="-128"/>
            </a:endParaRPr>
          </a:p>
        </p:txBody>
      </p:sp>
      <p:sp>
        <p:nvSpPr>
          <p:cNvPr id="202759"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1" hangingPunct="1"/>
            <a:endParaRPr lang="en-US" sz="1800" b="1">
              <a:solidFill>
                <a:srgbClr val="000000"/>
              </a:solidFill>
              <a:ea typeface="Lucida Grande"/>
              <a:cs typeface="Lucida Grande"/>
            </a:endParaRPr>
          </a:p>
        </p:txBody>
      </p:sp>
      <p:sp>
        <p:nvSpPr>
          <p:cNvPr id="202760" name="TextBox 1"/>
          <p:cNvSpPr txBox="1">
            <a:spLocks noChangeArrowheads="1"/>
          </p:cNvSpPr>
          <p:nvPr/>
        </p:nvSpPr>
        <p:spPr bwMode="auto">
          <a:xfrm>
            <a:off x="1676400" y="2133600"/>
            <a:ext cx="4343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eaLnBrk="1" hangingPunct="1"/>
            <a:r>
              <a:rPr lang="en-US" sz="2000">
                <a:solidFill>
                  <a:srgbClr val="000000"/>
                </a:solidFill>
              </a:rPr>
              <a:t>Chair		Pat Kinney</a:t>
            </a:r>
          </a:p>
          <a:p>
            <a:pPr eaLnBrk="1" hangingPunct="1"/>
            <a:r>
              <a:rPr lang="en-US" sz="2000">
                <a:solidFill>
                  <a:srgbClr val="000000"/>
                </a:solidFill>
              </a:rPr>
              <a:t>Vice Chair	Charlie Perkins</a:t>
            </a:r>
          </a:p>
        </p:txBody>
      </p:sp>
    </p:spTree>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377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a:solidFill>
                  <a:srgbClr val="000000"/>
                </a:solidFill>
              </a:rPr>
              <a:t>&lt;Nov  2017&gt;</a:t>
            </a:r>
          </a:p>
        </p:txBody>
      </p:sp>
      <p:sp>
        <p:nvSpPr>
          <p:cNvPr id="2037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&lt;Pat Kinney&gt;, &lt;Kinney Consulting LLC&gt;</a:t>
            </a:r>
          </a:p>
        </p:txBody>
      </p:sp>
      <p:sp>
        <p:nvSpPr>
          <p:cNvPr id="2037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Slide </a:t>
            </a:r>
            <a:fld id="{7F68E04D-6518-4695-BDF7-159A42B89F10}" type="slidenum">
              <a:rPr lang="en-US" sz="1200" smtClean="0">
                <a:solidFill>
                  <a:srgbClr val="000000"/>
                </a:solidFill>
              </a:rPr>
              <a:pPr/>
              <a:t>61</a:t>
            </a:fld>
            <a:endParaRPr lang="en-US" sz="1200" smtClean="0">
              <a:solidFill>
                <a:srgbClr val="000000"/>
              </a:solidFill>
            </a:endParaRPr>
          </a:p>
        </p:txBody>
      </p:sp>
      <p:sp>
        <p:nvSpPr>
          <p:cNvPr id="203781"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ctr"/>
            <a:r>
              <a:rPr lang="en-US" sz="1200">
                <a:solidFill>
                  <a:srgbClr val="000000"/>
                </a:solidFill>
              </a:rPr>
              <a:t>Slide </a:t>
            </a:r>
            <a:fld id="{0F6BC4C0-2840-4638-8003-13864BE94FC3}" type="slidenum">
              <a:rPr lang="en-US" sz="1200">
                <a:solidFill>
                  <a:srgbClr val="000000"/>
                </a:solidFill>
              </a:rPr>
              <a:pPr algn="ctr"/>
              <a:t>61</a:t>
            </a:fld>
            <a:endParaRPr lang="en-US" sz="1200">
              <a:solidFill>
                <a:srgbClr val="000000"/>
              </a:solidFill>
            </a:endParaRPr>
          </a:p>
        </p:txBody>
      </p:sp>
      <p:sp>
        <p:nvSpPr>
          <p:cNvPr id="203782" name="Rectangle 2"/>
          <p:cNvSpPr>
            <a:spLocks noGrp="1" noChangeArrowheads="1"/>
          </p:cNvSpPr>
          <p:nvPr>
            <p:ph type="title" idx="4294967295"/>
          </p:nvPr>
        </p:nvSpPr>
        <p:spPr>
          <a:xfrm>
            <a:off x="304800" y="381000"/>
            <a:ext cx="8305800" cy="762000"/>
          </a:xfrm>
        </p:spPr>
        <p:txBody>
          <a:bodyPr/>
          <a:lstStyle/>
          <a:p>
            <a:r>
              <a:rPr lang="en-US" b="1" smtClean="0">
                <a:ea typeface="ＭＳ Ｐゴシック" pitchFamily="34" charset="-128"/>
              </a:rPr>
              <a:t>TG12 Meeting Agenda/Goals</a:t>
            </a:r>
            <a:endParaRPr lang="en-US" sz="2800" smtClean="0">
              <a:ea typeface="ＭＳ Ｐゴシック" pitchFamily="34" charset="-128"/>
            </a:endParaRPr>
          </a:p>
        </p:txBody>
      </p:sp>
      <p:sp>
        <p:nvSpPr>
          <p:cNvPr id="21510" name="Rectangle 5"/>
          <p:cNvSpPr>
            <a:spLocks noChangeArrowheads="1"/>
          </p:cNvSpPr>
          <p:nvPr/>
        </p:nvSpPr>
        <p:spPr bwMode="auto">
          <a:xfrm>
            <a:off x="304800" y="1219200"/>
            <a:ext cx="8077200" cy="550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eaLnBrk="1" hangingPunct="1">
              <a:buClr>
                <a:srgbClr val="FF0000"/>
              </a:buClr>
              <a:buFont typeface="Wingdings" charset="2"/>
              <a:buChar char="q"/>
              <a:defRPr/>
            </a:pPr>
            <a:r>
              <a:rPr lang="en-US" sz="2400" b="1" dirty="0">
                <a:solidFill>
                  <a:srgbClr val="000000"/>
                </a:solidFill>
                <a:latin typeface="Times New Roman" charset="0"/>
                <a:ea typeface="ＭＳ Ｐゴシック" charset="0"/>
              </a:rPr>
              <a:t>Monday 6 Nov, PM2: </a:t>
            </a:r>
            <a:r>
              <a:rPr lang="en-US" sz="2400" b="1" dirty="0">
                <a:solidFill>
                  <a:srgbClr val="000000"/>
                </a:solidFill>
                <a:latin typeface="Times New Roman" charset="0"/>
                <a:ea typeface="ＭＳ Ｐゴシック" charset="0"/>
              </a:rPr>
              <a:t>Opening report, Agenda, Status, and Functional decomposition review (15-17-0113-</a:t>
            </a:r>
            <a:r>
              <a:rPr lang="en-US" sz="2400" b="1" dirty="0">
                <a:solidFill>
                  <a:srgbClr val="000000"/>
                </a:solidFill>
                <a:latin typeface="Times New Roman" charset="0"/>
                <a:ea typeface="ＭＳ Ｐゴシック" charset="0"/>
              </a:rPr>
              <a:t>04)</a:t>
            </a:r>
            <a:r>
              <a:rPr lang="en-US" sz="2400" dirty="0">
                <a:solidFill>
                  <a:srgbClr val="000000"/>
                </a:solidFill>
                <a:latin typeface="Times New Roman" charset="0"/>
                <a:ea typeface="ＭＳ Ｐゴシック" charset="0"/>
              </a:rPr>
              <a:t> </a:t>
            </a:r>
          </a:p>
          <a:p>
            <a:pPr marL="342900" indent="-342900" eaLnBrk="1" hangingPunct="1">
              <a:buClr>
                <a:srgbClr val="FF0000"/>
              </a:buClr>
              <a:buFont typeface="Wingdings" charset="2"/>
              <a:buChar char="q"/>
              <a:defRPr/>
            </a:pPr>
            <a:r>
              <a:rPr lang="en-US" sz="2400" b="1" dirty="0">
                <a:solidFill>
                  <a:srgbClr val="000000"/>
                </a:solidFill>
                <a:latin typeface="Times New Roman" charset="0"/>
                <a:ea typeface="ＭＳ Ｐゴシック" charset="0"/>
              </a:rPr>
              <a:t>Tuesday 7 Nov, AM1: </a:t>
            </a:r>
            <a:r>
              <a:rPr lang="en-US" sz="2400" b="1" dirty="0">
                <a:solidFill>
                  <a:srgbClr val="000000"/>
                </a:solidFill>
                <a:latin typeface="Times New Roman" charset="0"/>
                <a:ea typeface="ＭＳ Ｐゴシック" charset="0"/>
              </a:rPr>
              <a:t>Detailed discussion on </a:t>
            </a:r>
            <a:r>
              <a:rPr lang="en-US" sz="2400" b="1" dirty="0" err="1">
                <a:solidFill>
                  <a:srgbClr val="000000"/>
                </a:solidFill>
                <a:latin typeface="Times New Roman" charset="0"/>
                <a:ea typeface="ＭＳ Ｐゴシック" charset="0"/>
              </a:rPr>
              <a:t>PassThru</a:t>
            </a:r>
            <a:r>
              <a:rPr lang="en-US" sz="2400" b="1" dirty="0">
                <a:solidFill>
                  <a:srgbClr val="000000"/>
                </a:solidFill>
                <a:latin typeface="Times New Roman" charset="0"/>
                <a:ea typeface="ＭＳ Ｐゴシック" charset="0"/>
              </a:rPr>
              <a:t> (e.g. 15-17-0537-00)</a:t>
            </a:r>
          </a:p>
          <a:p>
            <a:pPr marL="342900" indent="-342900" eaLnBrk="1" hangingPunct="1">
              <a:buClr>
                <a:srgbClr val="FF0000"/>
              </a:buClr>
              <a:buFont typeface="Wingdings" charset="2"/>
              <a:buChar char="q"/>
              <a:defRPr/>
            </a:pPr>
            <a:r>
              <a:rPr lang="en-US" sz="2400" b="1" dirty="0">
                <a:solidFill>
                  <a:srgbClr val="000000"/>
                </a:solidFill>
                <a:latin typeface="Times New Roman" charset="0"/>
                <a:ea typeface="ＭＳ Ｐゴシック" charset="0"/>
              </a:rPr>
              <a:t>Tuesday 7 Nov, AM2: Primitive Discussion </a:t>
            </a:r>
            <a:br>
              <a:rPr lang="en-US" sz="2400" b="1" dirty="0">
                <a:solidFill>
                  <a:srgbClr val="000000"/>
                </a:solidFill>
                <a:latin typeface="Times New Roman" charset="0"/>
                <a:ea typeface="ＭＳ Ｐゴシック" charset="0"/>
              </a:rPr>
            </a:br>
            <a:r>
              <a:rPr lang="en-US" sz="2400" b="1" dirty="0">
                <a:solidFill>
                  <a:srgbClr val="000000"/>
                </a:solidFill>
                <a:latin typeface="Times New Roman" charset="0"/>
                <a:ea typeface="ＭＳ Ｐゴシック" charset="0"/>
              </a:rPr>
              <a:t>(e.g. 15-17-0513-00)</a:t>
            </a:r>
          </a:p>
          <a:p>
            <a:pPr marL="342900" indent="-342900" eaLnBrk="1" hangingPunct="1">
              <a:buClr>
                <a:srgbClr val="FF0000"/>
              </a:buClr>
              <a:buFont typeface="Wingdings" charset="2"/>
              <a:buChar char="q"/>
              <a:defRPr/>
            </a:pPr>
            <a:r>
              <a:rPr lang="en-US" sz="2400" b="1" dirty="0">
                <a:solidFill>
                  <a:srgbClr val="000000"/>
                </a:solidFill>
                <a:latin typeface="Times New Roman" charset="0"/>
                <a:ea typeface="ＭＳ Ｐゴシック" charset="0"/>
              </a:rPr>
              <a:t>Wednesday 8 Nov, PM2: </a:t>
            </a:r>
            <a:r>
              <a:rPr lang="en-US" sz="2400" b="1" dirty="0">
                <a:solidFill>
                  <a:srgbClr val="000000"/>
                </a:solidFill>
                <a:latin typeface="Times New Roman" charset="0"/>
                <a:ea typeface="ＭＳ Ｐゴシック" charset="0"/>
              </a:rPr>
              <a:t>Protocol Stack Discussion </a:t>
            </a:r>
            <a:br>
              <a:rPr lang="en-US" sz="2400" b="1" dirty="0">
                <a:solidFill>
                  <a:srgbClr val="000000"/>
                </a:solidFill>
                <a:latin typeface="Times New Roman" charset="0"/>
                <a:ea typeface="ＭＳ Ｐゴシック" charset="0"/>
              </a:rPr>
            </a:br>
            <a:r>
              <a:rPr lang="en-US" sz="2400" b="1" dirty="0">
                <a:solidFill>
                  <a:srgbClr val="000000"/>
                </a:solidFill>
                <a:latin typeface="Times New Roman" charset="0"/>
                <a:ea typeface="ＭＳ Ｐゴシック" charset="0"/>
              </a:rPr>
              <a:t>(e.g. 15-17-0512-00)</a:t>
            </a:r>
            <a:endParaRPr lang="en-US" sz="2400" dirty="0">
              <a:solidFill>
                <a:srgbClr val="000000"/>
              </a:solidFill>
              <a:latin typeface="Times New Roman" charset="0"/>
              <a:ea typeface="ＭＳ Ｐゴシック" charset="0"/>
            </a:endParaRPr>
          </a:p>
          <a:p>
            <a:pPr marL="342900" indent="-342900" eaLnBrk="1" hangingPunct="1">
              <a:buClr>
                <a:srgbClr val="FF0000"/>
              </a:buClr>
              <a:buFont typeface="Wingdings" charset="2"/>
              <a:buChar char="q"/>
              <a:defRPr/>
            </a:pPr>
            <a:r>
              <a:rPr lang="en-US" sz="2400" b="1" dirty="0">
                <a:solidFill>
                  <a:srgbClr val="000000"/>
                </a:solidFill>
                <a:latin typeface="Times New Roman" charset="0"/>
                <a:ea typeface="ＭＳ Ｐゴシック" charset="0"/>
              </a:rPr>
              <a:t> Thursday 9 Nov, AM1: </a:t>
            </a:r>
            <a:r>
              <a:rPr lang="en-US" sz="2400" b="1" dirty="0">
                <a:solidFill>
                  <a:srgbClr val="000000"/>
                </a:solidFill>
                <a:latin typeface="Times New Roman" charset="0"/>
                <a:ea typeface="ＭＳ Ｐゴシック" charset="0"/>
              </a:rPr>
              <a:t> D</a:t>
            </a:r>
            <a:r>
              <a:rPr lang="en-US" sz="2400" b="1" dirty="0">
                <a:solidFill>
                  <a:srgbClr val="000000"/>
                </a:solidFill>
                <a:latin typeface="Times New Roman" charset="0"/>
                <a:ea typeface="ＭＳ Ｐゴシック" charset="0"/>
              </a:rPr>
              <a:t>iscussion </a:t>
            </a:r>
            <a:r>
              <a:rPr lang="en-US" sz="2400" b="1" dirty="0">
                <a:solidFill>
                  <a:srgbClr val="000000"/>
                </a:solidFill>
                <a:latin typeface="Times New Roman" charset="0"/>
                <a:ea typeface="ＭＳ Ｐゴシック" charset="0"/>
              </a:rPr>
              <a:t>on </a:t>
            </a:r>
            <a:r>
              <a:rPr lang="en-US" sz="2400" b="1" dirty="0">
                <a:solidFill>
                  <a:srgbClr val="000000"/>
                </a:solidFill>
                <a:latin typeface="Times New Roman" charset="0"/>
                <a:ea typeface="ＭＳ Ｐゴシック" charset="0"/>
              </a:rPr>
              <a:t>L2R, and RLS behaviors</a:t>
            </a:r>
            <a:r>
              <a:rPr lang="en-US" sz="2400" b="1" dirty="0">
                <a:solidFill>
                  <a:srgbClr val="000000"/>
                </a:solidFill>
                <a:latin typeface="Times New Roman" charset="0"/>
                <a:ea typeface="ＭＳ Ｐゴシック" charset="0"/>
              </a:rPr>
              <a:t> </a:t>
            </a:r>
            <a:r>
              <a:rPr lang="en-US" sz="2400" b="1" dirty="0">
                <a:solidFill>
                  <a:srgbClr val="000000"/>
                </a:solidFill>
                <a:latin typeface="Times New Roman" charset="0"/>
                <a:ea typeface="ＭＳ Ｐゴシック" charset="0"/>
              </a:rPr>
              <a:t>(e.g. 15-17-0539-00, 15</a:t>
            </a:r>
            <a:r>
              <a:rPr lang="en-US" sz="2400" b="1" dirty="0">
                <a:solidFill>
                  <a:srgbClr val="000000"/>
                </a:solidFill>
                <a:latin typeface="Times New Roman" charset="0"/>
                <a:ea typeface="ＭＳ Ｐゴシック" charset="0"/>
              </a:rPr>
              <a:t>-17-0534-00)</a:t>
            </a:r>
            <a:r>
              <a:rPr lang="en-US" sz="2400" dirty="0">
                <a:solidFill>
                  <a:srgbClr val="000000"/>
                </a:solidFill>
                <a:latin typeface="Times New Roman" charset="0"/>
                <a:ea typeface="ＭＳ Ｐゴシック" charset="0"/>
              </a:rPr>
              <a:t> </a:t>
            </a:r>
          </a:p>
          <a:p>
            <a:pPr marL="342900" indent="-342900" eaLnBrk="1" hangingPunct="1">
              <a:buClr>
                <a:srgbClr val="FF0000"/>
              </a:buClr>
              <a:buFont typeface="Wingdings" charset="2"/>
              <a:buChar char="q"/>
              <a:defRPr/>
            </a:pPr>
            <a:r>
              <a:rPr lang="en-US" sz="2400" b="1" dirty="0">
                <a:solidFill>
                  <a:srgbClr val="000000"/>
                </a:solidFill>
                <a:latin typeface="Times New Roman" charset="0"/>
                <a:ea typeface="ＭＳ Ｐゴシック" charset="0"/>
              </a:rPr>
              <a:t>Thursday 9 Nov, AM2: Closing report, future activities</a:t>
            </a:r>
          </a:p>
          <a:p>
            <a:pPr marL="342900" indent="-342900" eaLnBrk="1" hangingPunct="1">
              <a:buClr>
                <a:srgbClr val="FF0000"/>
              </a:buClr>
              <a:buFont typeface="Wingdings" charset="2"/>
              <a:buChar char="q"/>
              <a:defRPr/>
            </a:pPr>
            <a:endParaRPr lang="en-US" sz="2400" b="1" i="1" dirty="0">
              <a:solidFill>
                <a:srgbClr val="000000"/>
              </a:solidFill>
              <a:latin typeface="Times New Roman" charset="0"/>
              <a:ea typeface="ＭＳ Ｐゴシック" charset="0"/>
            </a:endParaRPr>
          </a:p>
          <a:p>
            <a:pPr eaLnBrk="1" hangingPunct="1">
              <a:buClr>
                <a:srgbClr val="FF0000"/>
              </a:buClr>
              <a:defRPr/>
            </a:pPr>
            <a:r>
              <a:rPr lang="en-US" sz="2400" b="1" i="1" dirty="0">
                <a:solidFill>
                  <a:srgbClr val="000000"/>
                </a:solidFill>
                <a:latin typeface="Times New Roman" charset="0"/>
                <a:ea typeface="ＭＳ Ｐゴシック" charset="0"/>
              </a:rPr>
              <a:t>Upon neither discussion nor objection the motion to approve the agenda carries</a:t>
            </a:r>
            <a:r>
              <a:rPr lang="en-US" sz="2400" b="1" dirty="0">
                <a:solidFill>
                  <a:srgbClr val="000000"/>
                </a:solidFill>
                <a:latin typeface="Times New Roman" charset="0"/>
                <a:ea typeface="ＭＳ Ｐゴシック" charset="0"/>
              </a:rPr>
              <a:t>.</a:t>
            </a:r>
          </a:p>
          <a:p>
            <a:pPr marL="342900" indent="-342900" eaLnBrk="1" hangingPunct="1">
              <a:buClr>
                <a:srgbClr val="FF0000"/>
              </a:buClr>
              <a:buFont typeface="Wingdings" charset="2"/>
              <a:buChar char="q"/>
              <a:defRPr/>
            </a:pPr>
            <a:endParaRPr lang="en-US" sz="2400" dirty="0">
              <a:solidFill>
                <a:srgbClr val="000000"/>
              </a:solidFill>
              <a:latin typeface="Times New Roman" charset="0"/>
              <a:ea typeface="ＭＳ Ｐゴシック" charset="0"/>
            </a:endParaRPr>
          </a:p>
        </p:txBody>
      </p:sp>
    </p:spTree>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a:solidFill>
                  <a:srgbClr val="000000"/>
                </a:solidFill>
              </a:rPr>
              <a:t>&lt;Nov  2017&gt;</a:t>
            </a:r>
          </a:p>
        </p:txBody>
      </p:sp>
      <p:sp>
        <p:nvSpPr>
          <p:cNvPr id="2048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&lt;Pat Kinney&gt;, &lt;Kinney Consulting LLC&gt;</a:t>
            </a:r>
          </a:p>
        </p:txBody>
      </p:sp>
      <p:sp>
        <p:nvSpPr>
          <p:cNvPr id="2048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Slide </a:t>
            </a:r>
            <a:fld id="{812997A3-A667-4B50-B6B7-558196B50982}" type="slidenum">
              <a:rPr lang="en-US" sz="1200" smtClean="0">
                <a:solidFill>
                  <a:srgbClr val="000000"/>
                </a:solidFill>
              </a:rPr>
              <a:pPr/>
              <a:t>62</a:t>
            </a:fld>
            <a:endParaRPr lang="en-US" sz="1200" smtClean="0">
              <a:solidFill>
                <a:srgbClr val="000000"/>
              </a:solidFill>
            </a:endParaRPr>
          </a:p>
        </p:txBody>
      </p:sp>
      <p:sp>
        <p:nvSpPr>
          <p:cNvPr id="204805"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ctr"/>
            <a:r>
              <a:rPr lang="en-US" sz="1200">
                <a:solidFill>
                  <a:srgbClr val="000000"/>
                </a:solidFill>
              </a:rPr>
              <a:t>Slide </a:t>
            </a:r>
            <a:fld id="{FEBC4008-CB05-4899-9E32-DBF76351ACB7}" type="slidenum">
              <a:rPr lang="en-US" sz="1200">
                <a:solidFill>
                  <a:srgbClr val="000000"/>
                </a:solidFill>
              </a:rPr>
              <a:pPr algn="ctr"/>
              <a:t>62</a:t>
            </a:fld>
            <a:endParaRPr lang="en-US" sz="1200">
              <a:solidFill>
                <a:srgbClr val="000000"/>
              </a:solidFill>
            </a:endParaRPr>
          </a:p>
        </p:txBody>
      </p:sp>
      <p:sp>
        <p:nvSpPr>
          <p:cNvPr id="204806" name="Rectangle 2"/>
          <p:cNvSpPr>
            <a:spLocks noGrp="1" noChangeArrowheads="1"/>
          </p:cNvSpPr>
          <p:nvPr>
            <p:ph type="title" idx="4294967295"/>
          </p:nvPr>
        </p:nvSpPr>
        <p:spPr>
          <a:xfrm>
            <a:off x="1676400" y="381000"/>
            <a:ext cx="4800600" cy="990600"/>
          </a:xfrm>
        </p:spPr>
        <p:txBody>
          <a:bodyPr/>
          <a:lstStyle/>
          <a:p>
            <a:r>
              <a:rPr lang="en-US" b="1" smtClean="0">
                <a:solidFill>
                  <a:srgbClr val="000000"/>
                </a:solidFill>
                <a:ea typeface="Lucida Grande"/>
                <a:cs typeface="Lucida Grande"/>
              </a:rPr>
              <a:t>TG 12 Status Update, as of Sept 2017</a:t>
            </a:r>
            <a:endParaRPr lang="en-US" sz="2800" b="1" smtClean="0">
              <a:ea typeface="ＭＳ Ｐゴシック" pitchFamily="34" charset="-128"/>
            </a:endParaRPr>
          </a:p>
        </p:txBody>
      </p:sp>
      <p:sp>
        <p:nvSpPr>
          <p:cNvPr id="204807"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1" hangingPunct="1"/>
            <a:endParaRPr lang="en-US" sz="1800" b="1">
              <a:solidFill>
                <a:srgbClr val="000000"/>
              </a:solidFill>
              <a:ea typeface="Lucida Grande"/>
              <a:cs typeface="Lucida Grande"/>
            </a:endParaRPr>
          </a:p>
        </p:txBody>
      </p:sp>
      <p:sp>
        <p:nvSpPr>
          <p:cNvPr id="2" name="TextBox 1"/>
          <p:cNvSpPr txBox="1"/>
          <p:nvPr/>
        </p:nvSpPr>
        <p:spPr>
          <a:xfrm>
            <a:off x="304800" y="1447800"/>
            <a:ext cx="8382000" cy="4894263"/>
          </a:xfrm>
          <a:prstGeom prst="rect">
            <a:avLst/>
          </a:prstGeom>
          <a:noFill/>
        </p:spPr>
        <p:txBody>
          <a:bodyPr>
            <a:spAutoFit/>
          </a:bodyPr>
          <a:lstStyle/>
          <a:p>
            <a:pPr marL="342900" indent="-342900" eaLnBrk="1" hangingPunct="1">
              <a:buClr>
                <a:srgbClr val="FF0000"/>
              </a:buClr>
              <a:buFont typeface="Wingdings" charset="2"/>
              <a:buChar char="q"/>
              <a:defRPr/>
            </a:pPr>
            <a:r>
              <a:rPr lang="en-US" sz="2400" b="1" dirty="0">
                <a:solidFill>
                  <a:srgbClr val="000000"/>
                </a:solidFill>
                <a:latin typeface="Times New Roman" charset="0"/>
                <a:ea typeface="ＭＳ Ｐゴシック" charset="0"/>
              </a:rPr>
              <a:t>Reviewed functional decomposition review (15-17-0113-04)</a:t>
            </a:r>
            <a:r>
              <a:rPr lang="en-US" sz="2400" dirty="0">
                <a:solidFill>
                  <a:srgbClr val="000000"/>
                </a:solidFill>
                <a:latin typeface="Times New Roman" charset="0"/>
                <a:ea typeface="ＭＳ Ｐゴシック" charset="0"/>
              </a:rPr>
              <a:t> </a:t>
            </a:r>
          </a:p>
          <a:p>
            <a:pPr marL="342900" indent="-342900" eaLnBrk="1" hangingPunct="1">
              <a:buClr>
                <a:srgbClr val="FF0000"/>
              </a:buClr>
              <a:buFont typeface="Wingdings" charset="2"/>
              <a:buChar char="q"/>
              <a:defRPr/>
            </a:pPr>
            <a:r>
              <a:rPr lang="en-US" sz="2400" b="1" dirty="0">
                <a:solidFill>
                  <a:srgbClr val="000000"/>
                </a:solidFill>
                <a:latin typeface="Times New Roman" charset="0"/>
                <a:ea typeface="ＭＳ Ｐゴシック" charset="0"/>
              </a:rPr>
              <a:t>Discussion on Protocol Stack Flow (15-17-0512-00)</a:t>
            </a:r>
            <a:endParaRPr lang="en-US" sz="2400" dirty="0">
              <a:solidFill>
                <a:srgbClr val="000000"/>
              </a:solidFill>
              <a:latin typeface="Times New Roman" charset="0"/>
              <a:ea typeface="ＭＳ Ｐゴシック" charset="0"/>
            </a:endParaRPr>
          </a:p>
          <a:p>
            <a:pPr marL="342900" indent="-342900" eaLnBrk="1" hangingPunct="1">
              <a:buClr>
                <a:srgbClr val="FF0000"/>
              </a:buClr>
              <a:buFont typeface="Wingdings" charset="2"/>
              <a:buChar char="q"/>
              <a:defRPr/>
            </a:pPr>
            <a:r>
              <a:rPr lang="en-US" sz="2400" b="1" dirty="0">
                <a:solidFill>
                  <a:srgbClr val="000000"/>
                </a:solidFill>
                <a:latin typeface="Times New Roman" charset="0"/>
                <a:ea typeface="ＭＳ Ｐゴシック" charset="0"/>
              </a:rPr>
              <a:t>Discussion on Primitives (15-17-0513-00)</a:t>
            </a:r>
          </a:p>
          <a:p>
            <a:pPr marL="342900" indent="-342900" eaLnBrk="1" hangingPunct="1">
              <a:buClr>
                <a:srgbClr val="FF0000"/>
              </a:buClr>
              <a:buFont typeface="Wingdings" charset="2"/>
              <a:buChar char="q"/>
              <a:defRPr/>
            </a:pPr>
            <a:r>
              <a:rPr lang="en-US" sz="2400" b="1" dirty="0">
                <a:solidFill>
                  <a:srgbClr val="000000"/>
                </a:solidFill>
                <a:latin typeface="Times New Roman" charset="0"/>
                <a:ea typeface="ＭＳ Ｐゴシック" charset="0"/>
              </a:rPr>
              <a:t>Discussion on </a:t>
            </a:r>
            <a:r>
              <a:rPr lang="en-US" sz="2400" b="1" dirty="0" err="1">
                <a:solidFill>
                  <a:srgbClr val="000000"/>
                </a:solidFill>
                <a:latin typeface="Times New Roman" charset="0"/>
                <a:ea typeface="ＭＳ Ｐゴシック" charset="0"/>
              </a:rPr>
              <a:t>PassThru</a:t>
            </a:r>
            <a:r>
              <a:rPr lang="en-US" sz="2400" b="1" dirty="0">
                <a:solidFill>
                  <a:srgbClr val="000000"/>
                </a:solidFill>
                <a:latin typeface="Times New Roman" charset="0"/>
                <a:ea typeface="ＭＳ Ｐゴシック" charset="0"/>
              </a:rPr>
              <a:t> functions (15-17-0537-00)</a:t>
            </a:r>
          </a:p>
          <a:p>
            <a:pPr marL="342900" indent="-342900" eaLnBrk="1" hangingPunct="1">
              <a:buClr>
                <a:srgbClr val="FF0000"/>
              </a:buClr>
              <a:buFont typeface="Wingdings" charset="2"/>
              <a:buChar char="q"/>
              <a:defRPr/>
            </a:pPr>
            <a:r>
              <a:rPr lang="en-US" sz="2400" b="1" dirty="0">
                <a:solidFill>
                  <a:srgbClr val="000000"/>
                </a:solidFill>
                <a:latin typeface="Times New Roman" charset="0"/>
                <a:ea typeface="ＭＳ Ｐゴシック" charset="0"/>
              </a:rPr>
              <a:t>Discussion on RLS: model of SS-TWR for the ULI (15-17-0534-00)</a:t>
            </a:r>
            <a:r>
              <a:rPr lang="en-US" sz="2400" dirty="0">
                <a:solidFill>
                  <a:srgbClr val="000000"/>
                </a:solidFill>
                <a:latin typeface="Times New Roman" charset="0"/>
                <a:ea typeface="ＭＳ Ｐゴシック" charset="0"/>
              </a:rPr>
              <a:t> </a:t>
            </a:r>
          </a:p>
          <a:p>
            <a:pPr marL="342900" indent="-342900" eaLnBrk="1" hangingPunct="1">
              <a:buClr>
                <a:srgbClr val="FF0000"/>
              </a:buClr>
              <a:buFont typeface="Wingdings" charset="2"/>
              <a:buChar char="q"/>
              <a:defRPr/>
            </a:pPr>
            <a:r>
              <a:rPr lang="en-US" sz="2400" b="1" dirty="0">
                <a:solidFill>
                  <a:srgbClr val="000000"/>
                </a:solidFill>
                <a:latin typeface="Times New Roman" charset="0"/>
                <a:ea typeface="ＭＳ Ｐゴシック" charset="0"/>
              </a:rPr>
              <a:t>Detailed discussion on a</a:t>
            </a:r>
            <a:r>
              <a:rPr lang="en-US" altLang="zh-CN" sz="2400" b="1" dirty="0">
                <a:solidFill>
                  <a:srgbClr val="000000"/>
                </a:solidFill>
                <a:latin typeface="Times New Roman" charset="0"/>
                <a:ea typeface="ＭＳ Ｐゴシック" charset="0"/>
              </a:rPr>
              <a:t>ddress adaption between </a:t>
            </a:r>
            <a:br>
              <a:rPr lang="en-US" altLang="zh-CN" sz="2400" b="1" dirty="0">
                <a:solidFill>
                  <a:srgbClr val="000000"/>
                </a:solidFill>
                <a:latin typeface="Times New Roman" charset="0"/>
                <a:ea typeface="ＭＳ Ｐゴシック" charset="0"/>
              </a:rPr>
            </a:br>
            <a:r>
              <a:rPr lang="en-US" altLang="zh-CN" sz="2400" b="1" dirty="0">
                <a:solidFill>
                  <a:srgbClr val="000000"/>
                </a:solidFill>
                <a:latin typeface="Times New Roman" charset="0"/>
                <a:ea typeface="ＭＳ Ｐゴシック" charset="0"/>
              </a:rPr>
              <a:t>48-bit addresses and 64-bit addresses in the ULI (15-17-0538-00)</a:t>
            </a:r>
          </a:p>
          <a:p>
            <a:pPr marL="342900" indent="-342900" eaLnBrk="1" hangingPunct="1">
              <a:buClr>
                <a:srgbClr val="FF0000"/>
              </a:buClr>
              <a:buFont typeface="Wingdings" charset="2"/>
              <a:buChar char="q"/>
              <a:defRPr/>
            </a:pPr>
            <a:r>
              <a:rPr lang="en-US" sz="2400" b="1" dirty="0">
                <a:solidFill>
                  <a:srgbClr val="000000"/>
                </a:solidFill>
                <a:latin typeface="Times New Roman" charset="0"/>
                <a:ea typeface="ＭＳ Ｐゴシック" charset="0"/>
              </a:rPr>
              <a:t>Detailed discussion on L2R operation (15-17-0539-00</a:t>
            </a:r>
            <a:r>
              <a:rPr lang="en-US" sz="2400" b="1" dirty="0">
                <a:solidFill>
                  <a:srgbClr val="000000"/>
                </a:solidFill>
                <a:latin typeface="Times New Roman" charset="0"/>
                <a:ea typeface="ＭＳ Ｐゴシック" charset="0"/>
              </a:rPr>
              <a:t>)</a:t>
            </a:r>
          </a:p>
          <a:p>
            <a:pPr marL="342900" indent="-342900" eaLnBrk="1" hangingPunct="1">
              <a:buClr>
                <a:srgbClr val="FF0000"/>
              </a:buClr>
              <a:buFont typeface="Wingdings" charset="2"/>
              <a:buChar char="q"/>
              <a:defRPr/>
            </a:pPr>
            <a:endParaRPr lang="en-US" sz="2400" b="1" dirty="0">
              <a:solidFill>
                <a:srgbClr val="000000"/>
              </a:solidFill>
              <a:latin typeface="Times New Roman" charset="0"/>
              <a:ea typeface="ＭＳ Ｐゴシック" charset="0"/>
            </a:endParaRPr>
          </a:p>
          <a:p>
            <a:pPr eaLnBrk="1" hangingPunct="1">
              <a:buClr>
                <a:srgbClr val="FF0000"/>
              </a:buClr>
              <a:defRPr/>
            </a:pPr>
            <a:r>
              <a:rPr lang="en-US" sz="2400" b="1" i="1" dirty="0">
                <a:solidFill>
                  <a:srgbClr val="000000"/>
                </a:solidFill>
                <a:latin typeface="Times New Roman" charset="0"/>
                <a:ea typeface="ＭＳ Ｐゴシック" charset="0"/>
              </a:rPr>
              <a:t>Upon neither discussion nor objection the motion to approve the </a:t>
            </a:r>
            <a:r>
              <a:rPr lang="en-US" sz="2400" b="1" i="1" dirty="0">
                <a:solidFill>
                  <a:srgbClr val="000000"/>
                </a:solidFill>
                <a:latin typeface="Times New Roman" charset="0"/>
                <a:ea typeface="ＭＳ Ｐゴシック" charset="0"/>
              </a:rPr>
              <a:t>minutes from the Sept session (15-17-0540-00) carries</a:t>
            </a:r>
            <a:r>
              <a:rPr lang="en-US" sz="2400" b="1" dirty="0">
                <a:solidFill>
                  <a:srgbClr val="000000"/>
                </a:solidFill>
                <a:latin typeface="Times New Roman" charset="0"/>
                <a:ea typeface="ＭＳ Ｐゴシック" charset="0"/>
              </a:rPr>
              <a:t>.</a:t>
            </a:r>
            <a:endParaRPr lang="en-US" sz="2400" b="1" dirty="0">
              <a:solidFill>
                <a:srgbClr val="000000"/>
              </a:solidFill>
              <a:latin typeface="Times New Roman" charset="0"/>
              <a:ea typeface="ＭＳ Ｐゴシック" charset="0"/>
            </a:endParaRPr>
          </a:p>
        </p:txBody>
      </p:sp>
    </p:spTree>
  </p:cSld>
  <p:clrMapOvr>
    <a:masterClrMapping/>
  </p:clrMapOvr>
  <p:transition spd="slow"/>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a:solidFill>
                  <a:srgbClr val="000000"/>
                </a:solidFill>
              </a:rPr>
              <a:t>&lt;Nov  2017&gt;</a:t>
            </a:r>
          </a:p>
        </p:txBody>
      </p:sp>
      <p:sp>
        <p:nvSpPr>
          <p:cNvPr id="20582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&lt;Pat Kinney&gt;, &lt;Kinney Consulting LLC&gt;</a:t>
            </a:r>
          </a:p>
        </p:txBody>
      </p:sp>
      <p:sp>
        <p:nvSpPr>
          <p:cNvPr id="2058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Slide </a:t>
            </a:r>
            <a:fld id="{4BB39BE7-83C8-43D5-922B-13BA035BEC21}" type="slidenum">
              <a:rPr lang="en-US" sz="1200" smtClean="0">
                <a:solidFill>
                  <a:srgbClr val="000000"/>
                </a:solidFill>
              </a:rPr>
              <a:pPr/>
              <a:t>63</a:t>
            </a:fld>
            <a:endParaRPr lang="en-US" sz="1200" smtClean="0">
              <a:solidFill>
                <a:srgbClr val="000000"/>
              </a:solidFill>
            </a:endParaRPr>
          </a:p>
        </p:txBody>
      </p:sp>
      <p:sp>
        <p:nvSpPr>
          <p:cNvPr id="205829"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ctr"/>
            <a:r>
              <a:rPr lang="en-US" sz="1200">
                <a:solidFill>
                  <a:srgbClr val="000000"/>
                </a:solidFill>
              </a:rPr>
              <a:t>Slide </a:t>
            </a:r>
            <a:fld id="{6CB23A80-6652-4305-B9E7-0750BE16E7D3}" type="slidenum">
              <a:rPr lang="en-US" sz="1200">
                <a:solidFill>
                  <a:srgbClr val="000000"/>
                </a:solidFill>
              </a:rPr>
              <a:pPr algn="ctr"/>
              <a:t>63</a:t>
            </a:fld>
            <a:endParaRPr lang="en-US" sz="1200">
              <a:solidFill>
                <a:srgbClr val="000000"/>
              </a:solidFill>
            </a:endParaRPr>
          </a:p>
        </p:txBody>
      </p:sp>
      <p:sp>
        <p:nvSpPr>
          <p:cNvPr id="205830" name="Rectangle 2"/>
          <p:cNvSpPr>
            <a:spLocks noGrp="1" noChangeArrowheads="1"/>
          </p:cNvSpPr>
          <p:nvPr>
            <p:ph type="title" idx="4294967295"/>
          </p:nvPr>
        </p:nvSpPr>
        <p:spPr>
          <a:xfrm>
            <a:off x="533400" y="381000"/>
            <a:ext cx="7772400" cy="990600"/>
          </a:xfrm>
        </p:spPr>
        <p:txBody>
          <a:bodyPr/>
          <a:lstStyle/>
          <a:p>
            <a:pPr marL="342900" indent="-342900"/>
            <a:r>
              <a:rPr lang="en-US" sz="3200" b="1" smtClean="0">
                <a:solidFill>
                  <a:srgbClr val="000000"/>
                </a:solidFill>
                <a:ea typeface="Lucida Grande"/>
                <a:cs typeface="Lucida Grande"/>
              </a:rPr>
              <a:t>Future Efforts</a:t>
            </a:r>
            <a:endParaRPr lang="en-US" sz="3200" smtClean="0">
              <a:ea typeface="ＭＳ Ｐゴシック" pitchFamily="34" charset="-128"/>
            </a:endParaRPr>
          </a:p>
        </p:txBody>
      </p:sp>
      <p:sp>
        <p:nvSpPr>
          <p:cNvPr id="205831"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eaLnBrk="1" hangingPunct="1">
              <a:buClr>
                <a:srgbClr val="FF0000"/>
              </a:buClr>
              <a:buFont typeface="Wingdings" pitchFamily="2" charset="2"/>
              <a:buChar char="q"/>
            </a:pPr>
            <a:endParaRPr lang="en-US" sz="2000" b="1">
              <a:solidFill>
                <a:srgbClr val="000000"/>
              </a:solidFill>
            </a:endParaRPr>
          </a:p>
        </p:txBody>
      </p:sp>
      <p:sp>
        <p:nvSpPr>
          <p:cNvPr id="3" name="TextBox 2"/>
          <p:cNvSpPr txBox="1"/>
          <p:nvPr/>
        </p:nvSpPr>
        <p:spPr>
          <a:xfrm>
            <a:off x="685800" y="1219200"/>
            <a:ext cx="7848600" cy="5108575"/>
          </a:xfrm>
          <a:prstGeom prst="rect">
            <a:avLst/>
          </a:prstGeom>
          <a:noFill/>
        </p:spPr>
        <p:txBody>
          <a:bodyPr>
            <a:spAutoFit/>
          </a:bodyPr>
          <a:lstStyle/>
          <a:p>
            <a:pPr eaLnBrk="1" hangingPunct="1">
              <a:defRPr/>
            </a:pPr>
            <a:r>
              <a:rPr lang="en-US" sz="2000" b="1" dirty="0">
                <a:solidFill>
                  <a:srgbClr val="000000"/>
                </a:solidFill>
                <a:latin typeface="Times New Roman" charset="0"/>
                <a:ea typeface="ＭＳ Ｐゴシック" charset="0"/>
              </a:rPr>
              <a:t>Functional Module Technical Details</a:t>
            </a:r>
          </a:p>
          <a:p>
            <a:pPr marL="285750" indent="-285750" eaLnBrk="1" hangingPunct="1">
              <a:buFont typeface="Arial"/>
              <a:buChar char="•"/>
              <a:defRPr/>
            </a:pPr>
            <a:r>
              <a:rPr lang="en-US" sz="1800" b="1" dirty="0">
                <a:solidFill>
                  <a:srgbClr val="000000"/>
                </a:solidFill>
                <a:latin typeface="Times New Roman" charset="0"/>
                <a:ea typeface="ＭＳ Ｐゴシック" charset="0"/>
              </a:rPr>
              <a:t>PDE			P Kinney</a:t>
            </a:r>
          </a:p>
          <a:p>
            <a:pPr marL="285750" indent="-285750" eaLnBrk="1" hangingPunct="1">
              <a:buFont typeface="Arial"/>
              <a:buChar char="•"/>
              <a:defRPr/>
            </a:pPr>
            <a:r>
              <a:rPr lang="en-US" sz="1800" b="1" dirty="0">
                <a:solidFill>
                  <a:srgbClr val="000000"/>
                </a:solidFill>
                <a:latin typeface="Times New Roman" charset="0"/>
                <a:ea typeface="ＭＳ Ｐゴシック" charset="0"/>
              </a:rPr>
              <a:t>MMI			</a:t>
            </a:r>
            <a:r>
              <a:rPr lang="en-US" sz="1800" b="1" dirty="0">
                <a:solidFill>
                  <a:srgbClr val="000000"/>
                </a:solidFill>
                <a:latin typeface="Times New Roman" charset="0"/>
                <a:ea typeface="ＭＳ Ｐゴシック" charset="0"/>
              </a:rPr>
              <a:t>P </a:t>
            </a:r>
            <a:r>
              <a:rPr lang="en-US" sz="1800" b="1" dirty="0">
                <a:solidFill>
                  <a:srgbClr val="000000"/>
                </a:solidFill>
                <a:latin typeface="Times New Roman" charset="0"/>
                <a:ea typeface="ＭＳ Ｐゴシック" charset="0"/>
              </a:rPr>
              <a:t>Kinney	</a:t>
            </a:r>
          </a:p>
          <a:p>
            <a:pPr marL="285750" indent="-285750" eaLnBrk="1" hangingPunct="1">
              <a:buFont typeface="Arial"/>
              <a:buChar char="•"/>
              <a:defRPr/>
            </a:pPr>
            <a:r>
              <a:rPr lang="en-US" sz="1800" b="1" dirty="0">
                <a:solidFill>
                  <a:srgbClr val="000000"/>
                </a:solidFill>
                <a:latin typeface="Times New Roman" charset="0"/>
                <a:ea typeface="ＭＳ Ｐゴシック" charset="0"/>
              </a:rPr>
              <a:t>Management Protocol	H Yokota</a:t>
            </a:r>
          </a:p>
          <a:p>
            <a:pPr marL="285750" indent="-285750" eaLnBrk="1" hangingPunct="1">
              <a:buFont typeface="Arial"/>
              <a:buChar char="•"/>
              <a:defRPr/>
            </a:pPr>
            <a:r>
              <a:rPr lang="en-US" sz="1800" b="1" dirty="0" err="1">
                <a:solidFill>
                  <a:srgbClr val="000000"/>
                </a:solidFill>
                <a:latin typeface="Times New Roman" charset="0"/>
                <a:ea typeface="ＭＳ Ｐゴシック" charset="0"/>
              </a:rPr>
              <a:t>PassThru</a:t>
            </a:r>
            <a:r>
              <a:rPr lang="en-US" sz="1800" b="1" dirty="0">
                <a:solidFill>
                  <a:srgbClr val="000000"/>
                </a:solidFill>
                <a:latin typeface="Times New Roman" charset="0"/>
                <a:ea typeface="ＭＳ Ｐゴシック" charset="0"/>
              </a:rPr>
              <a:t>		C </a:t>
            </a:r>
            <a:r>
              <a:rPr lang="en-US" sz="1800" b="1" dirty="0">
                <a:solidFill>
                  <a:srgbClr val="000000"/>
                </a:solidFill>
                <a:latin typeface="Times New Roman" charset="0"/>
                <a:ea typeface="ＭＳ Ｐゴシック" charset="0"/>
              </a:rPr>
              <a:t>Perkins</a:t>
            </a:r>
          </a:p>
          <a:p>
            <a:pPr marL="285750" indent="-285750" eaLnBrk="1" hangingPunct="1">
              <a:buFont typeface="Arial"/>
              <a:buChar char="•"/>
              <a:defRPr/>
            </a:pPr>
            <a:r>
              <a:rPr lang="en-US" sz="1800" b="1" dirty="0">
                <a:solidFill>
                  <a:srgbClr val="000000"/>
                </a:solidFill>
                <a:latin typeface="Times New Roman" charset="0"/>
                <a:ea typeface="ＭＳ Ｐゴシック" charset="0"/>
              </a:rPr>
              <a:t>6LoWPAN		</a:t>
            </a:r>
          </a:p>
          <a:p>
            <a:pPr marL="285750" indent="-285750" eaLnBrk="1" hangingPunct="1">
              <a:buFont typeface="Arial"/>
              <a:buChar char="•"/>
              <a:defRPr/>
            </a:pPr>
            <a:r>
              <a:rPr lang="en-US" sz="1800" b="1" dirty="0">
                <a:solidFill>
                  <a:srgbClr val="000000"/>
                </a:solidFill>
                <a:latin typeface="Times New Roman" charset="0"/>
                <a:ea typeface="ＭＳ Ｐゴシック" charset="0"/>
              </a:rPr>
              <a:t>KMP			</a:t>
            </a:r>
          </a:p>
          <a:p>
            <a:pPr marL="285750" indent="-285750" eaLnBrk="1" hangingPunct="1">
              <a:buFont typeface="Arial"/>
              <a:buChar char="•"/>
              <a:defRPr/>
            </a:pPr>
            <a:r>
              <a:rPr lang="en-US" sz="1800" b="1" dirty="0">
                <a:solidFill>
                  <a:srgbClr val="000000"/>
                </a:solidFill>
                <a:latin typeface="Times New Roman" charset="0"/>
                <a:ea typeface="ＭＳ Ｐゴシック" charset="0"/>
              </a:rPr>
              <a:t>802.1X		Kinney/Moskowitz		</a:t>
            </a:r>
          </a:p>
          <a:p>
            <a:pPr marL="285750" indent="-285750" eaLnBrk="1" hangingPunct="1">
              <a:buFont typeface="Arial"/>
              <a:buChar char="•"/>
              <a:defRPr/>
            </a:pPr>
            <a:r>
              <a:rPr lang="en-US" sz="1800" b="1" dirty="0">
                <a:solidFill>
                  <a:srgbClr val="000000"/>
                </a:solidFill>
                <a:latin typeface="Times New Roman" charset="0"/>
                <a:ea typeface="ＭＳ Ｐゴシック" charset="0"/>
              </a:rPr>
              <a:t>L2R			Sato		</a:t>
            </a:r>
          </a:p>
          <a:p>
            <a:pPr marL="285750" indent="-285750" eaLnBrk="1" hangingPunct="1">
              <a:buFont typeface="Arial"/>
              <a:buChar char="•"/>
              <a:defRPr/>
            </a:pPr>
            <a:r>
              <a:rPr lang="en-US" sz="1800" b="1" dirty="0">
                <a:solidFill>
                  <a:srgbClr val="000000"/>
                </a:solidFill>
                <a:latin typeface="Times New Roman" charset="0"/>
                <a:ea typeface="ＭＳ Ｐゴシック" charset="0"/>
              </a:rPr>
              <a:t>6tisch			</a:t>
            </a:r>
          </a:p>
          <a:p>
            <a:pPr marL="285750" indent="-285750" eaLnBrk="1" hangingPunct="1">
              <a:buFont typeface="Arial"/>
              <a:buChar char="•"/>
              <a:defRPr/>
            </a:pPr>
            <a:r>
              <a:rPr lang="en-US" sz="1800" b="1" dirty="0">
                <a:solidFill>
                  <a:srgbClr val="000000"/>
                </a:solidFill>
                <a:latin typeface="Times New Roman" charset="0"/>
                <a:ea typeface="ＭＳ Ｐゴシック" charset="0"/>
              </a:rPr>
              <a:t>Ranging		B Verso</a:t>
            </a:r>
          </a:p>
          <a:p>
            <a:pPr marL="285750" indent="-285750" eaLnBrk="1" hangingPunct="1">
              <a:buFont typeface="Arial"/>
              <a:buChar char="•"/>
              <a:defRPr/>
            </a:pPr>
            <a:endParaRPr lang="en-US" sz="1800" b="1" dirty="0">
              <a:solidFill>
                <a:srgbClr val="000000"/>
              </a:solidFill>
              <a:latin typeface="Times New Roman" charset="0"/>
              <a:ea typeface="ＭＳ Ｐゴシック" charset="0"/>
            </a:endParaRPr>
          </a:p>
          <a:p>
            <a:pPr eaLnBrk="1" hangingPunct="1">
              <a:defRPr/>
            </a:pPr>
            <a:r>
              <a:rPr lang="en-US" sz="1800" b="1" dirty="0">
                <a:solidFill>
                  <a:srgbClr val="000000"/>
                </a:solidFill>
                <a:latin typeface="Times New Roman" charset="0"/>
                <a:ea typeface="ＭＳ Ｐゴシック" charset="0"/>
              </a:rPr>
              <a:t>Functional Block Overview</a:t>
            </a:r>
          </a:p>
          <a:p>
            <a:pPr marL="342900" indent="-342900" eaLnBrk="1" hangingPunct="1">
              <a:buFont typeface="Arial"/>
              <a:buChar char="•"/>
              <a:defRPr/>
            </a:pPr>
            <a:r>
              <a:rPr lang="en-US" sz="1800" b="1" dirty="0">
                <a:solidFill>
                  <a:srgbClr val="000000"/>
                </a:solidFill>
                <a:latin typeface="Times New Roman" charset="0"/>
                <a:ea typeface="ＭＳ Ｐゴシック" charset="0"/>
              </a:rPr>
              <a:t>How do they work?</a:t>
            </a:r>
          </a:p>
          <a:p>
            <a:pPr marL="342900" indent="-342900" eaLnBrk="1" hangingPunct="1">
              <a:buFont typeface="Arial"/>
              <a:buChar char="•"/>
              <a:defRPr/>
            </a:pPr>
            <a:r>
              <a:rPr lang="en-US" sz="1800" b="1" dirty="0">
                <a:solidFill>
                  <a:srgbClr val="000000"/>
                </a:solidFill>
                <a:latin typeface="Times New Roman" charset="0"/>
                <a:ea typeface="ＭＳ Ｐゴシック" charset="0"/>
              </a:rPr>
              <a:t>What functions do they include?</a:t>
            </a:r>
          </a:p>
          <a:p>
            <a:pPr marL="342900" indent="-342900" eaLnBrk="1" hangingPunct="1">
              <a:buFont typeface="Arial"/>
              <a:buChar char="•"/>
              <a:defRPr/>
            </a:pPr>
            <a:r>
              <a:rPr lang="en-US" sz="1800" b="1" dirty="0">
                <a:solidFill>
                  <a:srgbClr val="000000"/>
                </a:solidFill>
                <a:latin typeface="Times New Roman" charset="0"/>
                <a:ea typeface="ＭＳ Ｐゴシック" charset="0"/>
              </a:rPr>
              <a:t>How do the SAPs work? </a:t>
            </a:r>
          </a:p>
          <a:p>
            <a:pPr marL="342900" indent="-342900" eaLnBrk="1" hangingPunct="1">
              <a:buFont typeface="Arial"/>
              <a:buChar char="•"/>
              <a:defRPr/>
            </a:pPr>
            <a:r>
              <a:rPr lang="en-US" sz="1800" b="1" dirty="0">
                <a:solidFill>
                  <a:srgbClr val="000000"/>
                </a:solidFill>
                <a:latin typeface="Times New Roman" charset="0"/>
                <a:ea typeface="ＭＳ Ｐゴシック" charset="0"/>
              </a:rPr>
              <a:t>What primitives are required?</a:t>
            </a:r>
          </a:p>
          <a:p>
            <a:pPr marL="342900" indent="-342900" eaLnBrk="1" hangingPunct="1">
              <a:buFont typeface="Arial"/>
              <a:buChar char="•"/>
              <a:defRPr/>
            </a:pPr>
            <a:r>
              <a:rPr lang="en-US" sz="1800" b="1" dirty="0">
                <a:solidFill>
                  <a:srgbClr val="000000"/>
                </a:solidFill>
                <a:latin typeface="Times New Roman" charset="0"/>
                <a:ea typeface="ＭＳ Ｐゴシック" charset="0"/>
              </a:rPr>
              <a:t>What parameters are required</a:t>
            </a:r>
            <a:r>
              <a:rPr lang="en-US" sz="1800" b="1" dirty="0">
                <a:solidFill>
                  <a:srgbClr val="000000"/>
                </a:solidFill>
                <a:latin typeface="Times New Roman" charset="0"/>
                <a:ea typeface="ＭＳ Ｐゴシック" charset="0"/>
              </a:rPr>
              <a:t>?</a:t>
            </a:r>
            <a:endParaRPr lang="en-US" sz="1800" b="1" dirty="0">
              <a:solidFill>
                <a:srgbClr val="000000"/>
              </a:solidFill>
              <a:latin typeface="Times New Roman" charset="0"/>
              <a:ea typeface="ＭＳ Ｐゴシック" charset="0"/>
            </a:endParaRPr>
          </a:p>
        </p:txBody>
      </p:sp>
    </p:spTree>
  </p:cSld>
  <p:clrMapOvr>
    <a:masterClrMapping/>
  </p:clrMapOvr>
  <p:transition spd="slow"/>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a:solidFill>
                  <a:srgbClr val="000000"/>
                </a:solidFill>
              </a:rPr>
              <a:t>&lt;Nov  2017&gt;</a:t>
            </a:r>
          </a:p>
        </p:txBody>
      </p:sp>
      <p:sp>
        <p:nvSpPr>
          <p:cNvPr id="20685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&lt;Pat Kinney&gt;, &lt;Kinney Consulting LLC&gt;</a:t>
            </a:r>
          </a:p>
        </p:txBody>
      </p:sp>
      <p:sp>
        <p:nvSpPr>
          <p:cNvPr id="20685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Slide </a:t>
            </a:r>
            <a:fld id="{1B168D09-25B5-4190-B617-5E93E02D7F1C}" type="slidenum">
              <a:rPr lang="en-US" sz="1200" smtClean="0">
                <a:solidFill>
                  <a:srgbClr val="000000"/>
                </a:solidFill>
              </a:rPr>
              <a:pPr/>
              <a:t>64</a:t>
            </a:fld>
            <a:endParaRPr lang="en-US" sz="1200" smtClean="0">
              <a:solidFill>
                <a:srgbClr val="000000"/>
              </a:solidFill>
            </a:endParaRPr>
          </a:p>
        </p:txBody>
      </p:sp>
      <p:sp>
        <p:nvSpPr>
          <p:cNvPr id="206853"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ctr"/>
            <a:r>
              <a:rPr lang="en-US" sz="1200">
                <a:solidFill>
                  <a:srgbClr val="000000"/>
                </a:solidFill>
              </a:rPr>
              <a:t>Slide </a:t>
            </a:r>
            <a:fld id="{0C142030-33B4-4848-850C-0BA63068F86A}" type="slidenum">
              <a:rPr lang="en-US" sz="1200">
                <a:solidFill>
                  <a:srgbClr val="000000"/>
                </a:solidFill>
              </a:rPr>
              <a:pPr algn="ctr"/>
              <a:t>64</a:t>
            </a:fld>
            <a:endParaRPr lang="en-US" sz="1200">
              <a:solidFill>
                <a:srgbClr val="000000"/>
              </a:solidFill>
            </a:endParaRPr>
          </a:p>
        </p:txBody>
      </p:sp>
      <p:sp>
        <p:nvSpPr>
          <p:cNvPr id="206854" name="Rectangle 2"/>
          <p:cNvSpPr>
            <a:spLocks noGrp="1" noChangeArrowheads="1"/>
          </p:cNvSpPr>
          <p:nvPr>
            <p:ph type="title" idx="4294967295"/>
          </p:nvPr>
        </p:nvSpPr>
        <p:spPr>
          <a:xfrm>
            <a:off x="533400" y="457200"/>
            <a:ext cx="7772400" cy="990600"/>
          </a:xfrm>
        </p:spPr>
        <p:txBody>
          <a:bodyPr/>
          <a:lstStyle/>
          <a:p>
            <a:r>
              <a:rPr lang="en-US" b="1" smtClean="0">
                <a:ea typeface="ＭＳ Ｐゴシック" pitchFamily="34" charset="-128"/>
              </a:rPr>
              <a:t>Meeting Accomplishments</a:t>
            </a:r>
            <a:br>
              <a:rPr lang="en-US" b="1" smtClean="0">
                <a:ea typeface="ＭＳ Ｐゴシック" pitchFamily="34" charset="-128"/>
              </a:rPr>
            </a:br>
            <a:endParaRPr lang="en-US" sz="2800" smtClean="0">
              <a:ea typeface="ＭＳ Ｐゴシック" pitchFamily="34" charset="-128"/>
            </a:endParaRPr>
          </a:p>
        </p:txBody>
      </p:sp>
      <p:sp>
        <p:nvSpPr>
          <p:cNvPr id="206855" name="Rectangle 5"/>
          <p:cNvSpPr>
            <a:spLocks noChangeArrowheads="1"/>
          </p:cNvSpPr>
          <p:nvPr/>
        </p:nvSpPr>
        <p:spPr bwMode="auto">
          <a:xfrm>
            <a:off x="228600" y="1143000"/>
            <a:ext cx="8686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eaLnBrk="1" hangingPunct="1">
              <a:buClr>
                <a:srgbClr val="FF0000"/>
              </a:buClr>
              <a:buFont typeface="Wingdings" pitchFamily="2" charset="2"/>
              <a:buChar char="q"/>
            </a:pPr>
            <a:r>
              <a:rPr lang="en-US" sz="2400" b="1">
                <a:solidFill>
                  <a:srgbClr val="000000"/>
                </a:solidFill>
              </a:rPr>
              <a:t>Reviewed functional decomposition (15-17-0113-05)</a:t>
            </a:r>
            <a:r>
              <a:rPr lang="en-US" sz="2400">
                <a:solidFill>
                  <a:srgbClr val="000000"/>
                </a:solidFill>
              </a:rPr>
              <a:t> </a:t>
            </a:r>
          </a:p>
          <a:p>
            <a:pPr marL="342900" indent="-342900" eaLnBrk="1" hangingPunct="1">
              <a:buClr>
                <a:srgbClr val="FF0000"/>
              </a:buClr>
              <a:buFont typeface="Wingdings" pitchFamily="2" charset="2"/>
              <a:buChar char="q"/>
            </a:pPr>
            <a:r>
              <a:rPr lang="en-US" sz="2400" b="1">
                <a:solidFill>
                  <a:srgbClr val="000000"/>
                </a:solidFill>
              </a:rPr>
              <a:t>Discussion on Protocol Stack Flow</a:t>
            </a:r>
          </a:p>
          <a:p>
            <a:pPr marL="800100" lvl="1" indent="-342900" eaLnBrk="1" hangingPunct="1">
              <a:buClr>
                <a:srgbClr val="FF0000"/>
              </a:buClr>
              <a:buFont typeface="Wingdings" pitchFamily="2" charset="2"/>
              <a:buChar char="q"/>
            </a:pPr>
            <a:r>
              <a:rPr lang="en-US" sz="2400" b="1">
                <a:solidFill>
                  <a:srgbClr val="000000"/>
                </a:solidFill>
              </a:rPr>
              <a:t>Information to be disseminated added to Discovery mode </a:t>
            </a:r>
          </a:p>
          <a:p>
            <a:pPr marL="800100" lvl="1" indent="-342900" eaLnBrk="1" hangingPunct="1">
              <a:buClr>
                <a:srgbClr val="FF0000"/>
              </a:buClr>
              <a:buFont typeface="Wingdings" pitchFamily="2" charset="2"/>
              <a:buChar char="q"/>
            </a:pPr>
            <a:r>
              <a:rPr lang="en-US" sz="2400" b="1">
                <a:solidFill>
                  <a:srgbClr val="000000"/>
                </a:solidFill>
              </a:rPr>
              <a:t>PDE will Prepend data request parameters for specific modules as dictated by MPM</a:t>
            </a:r>
          </a:p>
          <a:p>
            <a:pPr marL="800100" lvl="1" indent="-342900" eaLnBrk="1" hangingPunct="1">
              <a:buClr>
                <a:srgbClr val="FF0000"/>
              </a:buClr>
              <a:buFont typeface="Wingdings" pitchFamily="2" charset="2"/>
              <a:buChar char="q"/>
            </a:pPr>
            <a:r>
              <a:rPr lang="en-US" sz="2400" b="1">
                <a:solidFill>
                  <a:srgbClr val="000000"/>
                </a:solidFill>
              </a:rPr>
              <a:t>MMI will cooperate with RLS for piggy-back frames </a:t>
            </a:r>
          </a:p>
          <a:p>
            <a:pPr marL="342900" indent="-342900" eaLnBrk="1" hangingPunct="1">
              <a:buClr>
                <a:srgbClr val="FF0000"/>
              </a:buClr>
              <a:buFont typeface="Wingdings" pitchFamily="2" charset="2"/>
              <a:buChar char="q"/>
            </a:pPr>
            <a:r>
              <a:rPr lang="en-US" sz="2400" b="1">
                <a:solidFill>
                  <a:srgbClr val="000000"/>
                </a:solidFill>
              </a:rPr>
              <a:t>Discussion on Primitives </a:t>
            </a:r>
          </a:p>
          <a:p>
            <a:pPr marL="800100" lvl="1" indent="-342900" eaLnBrk="1" hangingPunct="1">
              <a:buClr>
                <a:srgbClr val="FF0000"/>
              </a:buClr>
              <a:buFont typeface="Wingdings" pitchFamily="2" charset="2"/>
              <a:buChar char="q"/>
            </a:pPr>
            <a:r>
              <a:rPr lang="en-US" sz="2400" b="1">
                <a:solidFill>
                  <a:srgbClr val="000000"/>
                </a:solidFill>
              </a:rPr>
              <a:t>Added response parameters to PDE and MMI primitives </a:t>
            </a:r>
          </a:p>
          <a:p>
            <a:pPr marL="342900" indent="-342900" eaLnBrk="1" hangingPunct="1">
              <a:buClr>
                <a:srgbClr val="FF0000"/>
              </a:buClr>
              <a:buFont typeface="Wingdings" pitchFamily="2" charset="2"/>
              <a:buChar char="q"/>
            </a:pPr>
            <a:r>
              <a:rPr lang="en-US" sz="2400" b="1">
                <a:solidFill>
                  <a:srgbClr val="000000"/>
                </a:solidFill>
              </a:rPr>
              <a:t>Discussion on PassThru functions</a:t>
            </a:r>
          </a:p>
          <a:p>
            <a:pPr marL="800100" lvl="1" indent="-342900" eaLnBrk="1" hangingPunct="1">
              <a:buClr>
                <a:srgbClr val="FF0000"/>
              </a:buClr>
              <a:buFont typeface="Wingdings" pitchFamily="2" charset="2"/>
              <a:buChar char="q"/>
            </a:pPr>
            <a:r>
              <a:rPr lang="en-US" sz="2400" b="1">
                <a:solidFill>
                  <a:srgbClr val="000000"/>
                </a:solidFill>
              </a:rPr>
              <a:t>Discussion on protocol identifier information in ULI IE </a:t>
            </a:r>
          </a:p>
          <a:p>
            <a:pPr marL="342900" indent="-342900" eaLnBrk="1" hangingPunct="1">
              <a:buClr>
                <a:srgbClr val="FF0000"/>
              </a:buClr>
              <a:buFont typeface="Wingdings" pitchFamily="2" charset="2"/>
              <a:buChar char="q"/>
            </a:pPr>
            <a:r>
              <a:rPr lang="en-US" sz="2400" b="1">
                <a:solidFill>
                  <a:srgbClr val="000000"/>
                </a:solidFill>
              </a:rPr>
              <a:t>Discussion on RLS </a:t>
            </a:r>
          </a:p>
          <a:p>
            <a:pPr marL="800100" lvl="1" indent="-342900" eaLnBrk="1" hangingPunct="1">
              <a:buClr>
                <a:srgbClr val="FF0000"/>
              </a:buClr>
              <a:buFont typeface="Wingdings" pitchFamily="2" charset="2"/>
              <a:buChar char="q"/>
            </a:pPr>
            <a:r>
              <a:rPr lang="en-US" sz="2400" b="1">
                <a:solidFill>
                  <a:srgbClr val="000000"/>
                </a:solidFill>
              </a:rPr>
              <a:t>Message sequence chart (MSC) for RLS operation including piggy-back mode (15-17-0650-00)</a:t>
            </a:r>
            <a:r>
              <a:rPr lang="en-US" sz="2400">
                <a:solidFill>
                  <a:srgbClr val="000000"/>
                </a:solidFill>
              </a:rPr>
              <a:t> </a:t>
            </a:r>
          </a:p>
        </p:txBody>
      </p:sp>
    </p:spTree>
  </p:cSld>
  <p:clrMapOvr>
    <a:masterClrMapping/>
  </p:clrMapOvr>
  <p:transition spd="slow"/>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a:solidFill>
                  <a:srgbClr val="000000"/>
                </a:solidFill>
              </a:rPr>
              <a:t>&lt;Nov  2017&gt;</a:t>
            </a:r>
          </a:p>
        </p:txBody>
      </p:sp>
      <p:sp>
        <p:nvSpPr>
          <p:cNvPr id="2078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&lt;Pat Kinney&gt;, &lt;Kinney Consulting LLC&gt;</a:t>
            </a:r>
          </a:p>
        </p:txBody>
      </p:sp>
      <p:sp>
        <p:nvSpPr>
          <p:cNvPr id="2078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Slide </a:t>
            </a:r>
            <a:fld id="{6F97376D-622A-4335-BB66-E5D07B2759A6}" type="slidenum">
              <a:rPr lang="en-US" sz="1200" smtClean="0">
                <a:solidFill>
                  <a:srgbClr val="000000"/>
                </a:solidFill>
              </a:rPr>
              <a:pPr/>
              <a:t>65</a:t>
            </a:fld>
            <a:endParaRPr lang="en-US" sz="1200" smtClean="0">
              <a:solidFill>
                <a:srgbClr val="000000"/>
              </a:solidFill>
            </a:endParaRPr>
          </a:p>
        </p:txBody>
      </p:sp>
      <p:sp>
        <p:nvSpPr>
          <p:cNvPr id="207877"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ctr"/>
            <a:r>
              <a:rPr lang="en-US" sz="1200">
                <a:solidFill>
                  <a:srgbClr val="000000"/>
                </a:solidFill>
              </a:rPr>
              <a:t>Slide </a:t>
            </a:r>
            <a:fld id="{FD827342-919A-4A84-9160-8415746BF887}" type="slidenum">
              <a:rPr lang="en-US" sz="1200">
                <a:solidFill>
                  <a:srgbClr val="000000"/>
                </a:solidFill>
              </a:rPr>
              <a:pPr algn="ctr"/>
              <a:t>65</a:t>
            </a:fld>
            <a:endParaRPr lang="en-US" sz="1200">
              <a:solidFill>
                <a:srgbClr val="000000"/>
              </a:solidFill>
            </a:endParaRPr>
          </a:p>
        </p:txBody>
      </p:sp>
      <p:sp>
        <p:nvSpPr>
          <p:cNvPr id="207878" name="Rectangle 2"/>
          <p:cNvSpPr>
            <a:spLocks noGrp="1" noChangeArrowheads="1"/>
          </p:cNvSpPr>
          <p:nvPr>
            <p:ph type="title" idx="4294967295"/>
          </p:nvPr>
        </p:nvSpPr>
        <p:spPr>
          <a:xfrm>
            <a:off x="533400" y="381000"/>
            <a:ext cx="7772400" cy="990600"/>
          </a:xfrm>
        </p:spPr>
        <p:txBody>
          <a:bodyPr/>
          <a:lstStyle/>
          <a:p>
            <a:pPr marL="342900" indent="-342900"/>
            <a:r>
              <a:rPr lang="en-US" sz="3200" b="1" smtClean="0">
                <a:solidFill>
                  <a:srgbClr val="000000"/>
                </a:solidFill>
                <a:ea typeface="Lucida Grande"/>
                <a:cs typeface="Lucida Grande"/>
              </a:rPr>
              <a:t>Schedule</a:t>
            </a:r>
            <a:endParaRPr lang="en-US" sz="3200" smtClean="0">
              <a:ea typeface="ＭＳ Ｐゴシック" pitchFamily="34" charset="-128"/>
            </a:endParaRPr>
          </a:p>
        </p:txBody>
      </p:sp>
      <p:sp>
        <p:nvSpPr>
          <p:cNvPr id="20787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eaLnBrk="1" hangingPunct="1">
              <a:buClr>
                <a:srgbClr val="FF0000"/>
              </a:buClr>
              <a:buFont typeface="Wingdings" pitchFamily="2" charset="2"/>
              <a:buChar char="q"/>
            </a:pPr>
            <a:endParaRPr lang="en-US" sz="2000" b="1">
              <a:solidFill>
                <a:srgbClr val="000000"/>
              </a:solidFill>
            </a:endParaRPr>
          </a:p>
        </p:txBody>
      </p:sp>
      <p:graphicFrame>
        <p:nvGraphicFramePr>
          <p:cNvPr id="2" name="Table 1"/>
          <p:cNvGraphicFramePr>
            <a:graphicFrameLocks noGrp="1"/>
          </p:cNvGraphicFramePr>
          <p:nvPr/>
        </p:nvGraphicFramePr>
        <p:xfrm>
          <a:off x="609600" y="1676400"/>
          <a:ext cx="7848600" cy="3986210"/>
        </p:xfrm>
        <a:graphic>
          <a:graphicData uri="http://schemas.openxmlformats.org/drawingml/2006/table">
            <a:tbl>
              <a:tblPr firstRow="1" bandRow="1">
                <a:tableStyleId>{5C22544A-7EE6-4342-B048-85BDC9FD1C3A}</a:tableStyleId>
              </a:tblPr>
              <a:tblGrid>
                <a:gridCol w="3047999"/>
                <a:gridCol w="2463801"/>
                <a:gridCol w="2336800"/>
              </a:tblGrid>
              <a:tr h="398621">
                <a:tc>
                  <a:txBody>
                    <a:bodyPr/>
                    <a:lstStyle/>
                    <a:p>
                      <a:pPr marL="457200" lvl="1" indent="0">
                        <a:buFont typeface="Arial"/>
                        <a:buNone/>
                      </a:pPr>
                      <a:r>
                        <a:rPr lang="en-US" sz="1600" dirty="0" smtClean="0"/>
                        <a:t>TASK</a:t>
                      </a:r>
                    </a:p>
                  </a:txBody>
                  <a:tcPr marT="45728" marB="45728"/>
                </a:tc>
                <a:tc>
                  <a:txBody>
                    <a:bodyPr/>
                    <a:lstStyle/>
                    <a:p>
                      <a:r>
                        <a:rPr lang="en-US" sz="1800" dirty="0" smtClean="0"/>
                        <a:t>Start</a:t>
                      </a:r>
                      <a:endParaRPr lang="en-US" sz="1800" dirty="0"/>
                    </a:p>
                  </a:txBody>
                  <a:tcPr marT="45728" marB="45728"/>
                </a:tc>
                <a:tc>
                  <a:txBody>
                    <a:bodyPr/>
                    <a:lstStyle/>
                    <a:p>
                      <a:r>
                        <a:rPr lang="en-US" sz="1800" dirty="0" smtClean="0"/>
                        <a:t>Completed</a:t>
                      </a:r>
                      <a:endParaRPr lang="en-US" sz="1800" dirty="0"/>
                    </a:p>
                  </a:txBody>
                  <a:tcPr marT="45728" marB="45728"/>
                </a:tc>
              </a:tr>
              <a:tr h="39862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1" dirty="0" smtClean="0"/>
                        <a:t>TG12</a:t>
                      </a:r>
                    </a:p>
                  </a:txBody>
                  <a:tcPr marT="45728" marB="45728"/>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1" dirty="0" smtClean="0"/>
                        <a:t>May, 2016</a:t>
                      </a:r>
                    </a:p>
                  </a:txBody>
                  <a:tcPr marT="45728" marB="45728"/>
                </a:tc>
                <a:tc>
                  <a:txBody>
                    <a:bodyPr/>
                    <a:lstStyle/>
                    <a:p>
                      <a:r>
                        <a:rPr lang="en-US" sz="1800" b="1" dirty="0" smtClean="0"/>
                        <a:t>Mar,</a:t>
                      </a:r>
                      <a:r>
                        <a:rPr lang="en-US" sz="1800" b="1" baseline="0" dirty="0" smtClean="0"/>
                        <a:t> 2019</a:t>
                      </a:r>
                      <a:endParaRPr lang="en-US" sz="1800" b="1" dirty="0"/>
                    </a:p>
                  </a:txBody>
                  <a:tcPr marT="45728" marB="45728"/>
                </a:tc>
              </a:tr>
              <a:tr h="398621">
                <a:tc>
                  <a:txBody>
                    <a:bodyPr/>
                    <a:lstStyle/>
                    <a:p>
                      <a:r>
                        <a:rPr lang="en-US" sz="1800" dirty="0" smtClean="0"/>
                        <a:t>Concept and Architecture</a:t>
                      </a:r>
                      <a:endParaRPr lang="en-US" sz="1800" dirty="0"/>
                    </a:p>
                  </a:txBody>
                  <a:tcPr marT="45728" marB="45728"/>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May, 2016</a:t>
                      </a:r>
                    </a:p>
                  </a:txBody>
                  <a:tcPr marT="45728" marB="45728"/>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July, 2017</a:t>
                      </a:r>
                    </a:p>
                  </a:txBody>
                  <a:tcPr marT="45728" marB="45728"/>
                </a:tc>
              </a:tr>
              <a:tr h="398621">
                <a:tc>
                  <a:txBody>
                    <a:bodyPr/>
                    <a:lstStyle/>
                    <a:p>
                      <a:r>
                        <a:rPr lang="en-US" sz="1800" dirty="0" smtClean="0"/>
                        <a:t>Baseline definition</a:t>
                      </a:r>
                      <a:endParaRPr lang="en-US" sz="1800" dirty="0"/>
                    </a:p>
                  </a:txBody>
                  <a:tcPr marT="45728" marB="45728"/>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Nov, 2017</a:t>
                      </a:r>
                    </a:p>
                  </a:txBody>
                  <a:tcPr marT="45728" marB="45728"/>
                </a:tc>
                <a:tc>
                  <a:txBody>
                    <a:bodyPr/>
                    <a:lstStyle/>
                    <a:p>
                      <a:r>
                        <a:rPr lang="en-US" sz="1800" dirty="0" smtClean="0"/>
                        <a:t>July, 2018</a:t>
                      </a:r>
                      <a:endParaRPr lang="en-US" sz="1800" dirty="0"/>
                    </a:p>
                  </a:txBody>
                  <a:tcPr marT="45728" marB="45728"/>
                </a:tc>
              </a:tr>
              <a:tr h="398621">
                <a:tc>
                  <a:txBody>
                    <a:bodyPr/>
                    <a:lstStyle/>
                    <a:p>
                      <a:r>
                        <a:rPr lang="en-US" sz="1800" dirty="0" smtClean="0"/>
                        <a:t>Draft</a:t>
                      </a:r>
                      <a:endParaRPr lang="en-US" sz="1800" dirty="0"/>
                    </a:p>
                  </a:txBody>
                  <a:tcPr marT="45728" marB="45728"/>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July, 2018</a:t>
                      </a:r>
                    </a:p>
                  </a:txBody>
                  <a:tcPr marT="45728" marB="45728"/>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July, 2019</a:t>
                      </a:r>
                    </a:p>
                  </a:txBody>
                  <a:tcPr marT="45728" marB="45728"/>
                </a:tc>
              </a:tr>
              <a:tr h="398621">
                <a:tc>
                  <a:txBody>
                    <a:bodyPr/>
                    <a:lstStyle/>
                    <a:p>
                      <a:r>
                        <a:rPr lang="en-US" sz="1800" dirty="0" smtClean="0"/>
                        <a:t>TG Comment Collection</a:t>
                      </a:r>
                      <a:endParaRPr lang="en-US" sz="1800" dirty="0"/>
                    </a:p>
                  </a:txBody>
                  <a:tcPr marT="45728" marB="45728"/>
                </a:tc>
                <a:tc>
                  <a:txBody>
                    <a:bodyPr/>
                    <a:lstStyle/>
                    <a:p>
                      <a:r>
                        <a:rPr lang="en-US" sz="1800" dirty="0" smtClean="0"/>
                        <a:t>Sept, 2019</a:t>
                      </a:r>
                      <a:endParaRPr lang="en-US" sz="1800" dirty="0"/>
                    </a:p>
                  </a:txBody>
                  <a:tcPr marT="45728" marB="45728"/>
                </a:tc>
                <a:tc>
                  <a:txBody>
                    <a:bodyPr/>
                    <a:lstStyle/>
                    <a:p>
                      <a:r>
                        <a:rPr lang="en-US" sz="1800" dirty="0" smtClean="0"/>
                        <a:t>Nov, 2019</a:t>
                      </a:r>
                      <a:endParaRPr lang="en-US" sz="1800" dirty="0"/>
                    </a:p>
                  </a:txBody>
                  <a:tcPr marT="45728" marB="45728"/>
                </a:tc>
              </a:tr>
              <a:tr h="398621">
                <a:tc>
                  <a:txBody>
                    <a:bodyPr/>
                    <a:lstStyle/>
                    <a:p>
                      <a:r>
                        <a:rPr lang="en-US" sz="1800" dirty="0" smtClean="0"/>
                        <a:t>WG Letter Ballot</a:t>
                      </a:r>
                      <a:endParaRPr lang="en-US" sz="1800" dirty="0"/>
                    </a:p>
                  </a:txBody>
                  <a:tcPr marT="45728" marB="45728"/>
                </a:tc>
                <a:tc>
                  <a:txBody>
                    <a:bodyPr/>
                    <a:lstStyle/>
                    <a:p>
                      <a:r>
                        <a:rPr lang="en-US" sz="1800" dirty="0" smtClean="0"/>
                        <a:t>Nov,</a:t>
                      </a:r>
                      <a:r>
                        <a:rPr lang="en-US" sz="1800" baseline="0" dirty="0" smtClean="0"/>
                        <a:t> 2019</a:t>
                      </a:r>
                      <a:endParaRPr lang="en-US" sz="1800" dirty="0"/>
                    </a:p>
                  </a:txBody>
                  <a:tcPr marT="45728" marB="45728"/>
                </a:tc>
                <a:tc>
                  <a:txBody>
                    <a:bodyPr/>
                    <a:lstStyle/>
                    <a:p>
                      <a:r>
                        <a:rPr lang="en-US" sz="1800" dirty="0" smtClean="0"/>
                        <a:t>Nov,</a:t>
                      </a:r>
                      <a:r>
                        <a:rPr lang="en-US" sz="1800" baseline="0" dirty="0" smtClean="0"/>
                        <a:t> 2020</a:t>
                      </a:r>
                      <a:endParaRPr lang="en-US" sz="1800" dirty="0"/>
                    </a:p>
                  </a:txBody>
                  <a:tcPr marT="45728" marB="45728"/>
                </a:tc>
              </a:tr>
              <a:tr h="398621">
                <a:tc>
                  <a:txBody>
                    <a:bodyPr/>
                    <a:lstStyle/>
                    <a:p>
                      <a:r>
                        <a:rPr lang="en-US" sz="1800" dirty="0" smtClean="0"/>
                        <a:t>Sponsor Ballot</a:t>
                      </a:r>
                      <a:endParaRPr lang="en-US" sz="1800" dirty="0"/>
                    </a:p>
                  </a:txBody>
                  <a:tcPr marT="45728" marB="45728"/>
                </a:tc>
                <a:tc>
                  <a:txBody>
                    <a:bodyPr/>
                    <a:lstStyle/>
                    <a:p>
                      <a:r>
                        <a:rPr lang="en-US" sz="1800" dirty="0" smtClean="0"/>
                        <a:t>Jan, 2021</a:t>
                      </a:r>
                      <a:endParaRPr lang="en-US" sz="1800" dirty="0"/>
                    </a:p>
                  </a:txBody>
                  <a:tcPr marT="45728" marB="45728"/>
                </a:tc>
                <a:tc>
                  <a:txBody>
                    <a:bodyPr/>
                    <a:lstStyle/>
                    <a:p>
                      <a:r>
                        <a:rPr lang="en-US" sz="1800" dirty="0" smtClean="0"/>
                        <a:t>July, 2021</a:t>
                      </a:r>
                      <a:endParaRPr lang="en-US" sz="1800" dirty="0"/>
                    </a:p>
                  </a:txBody>
                  <a:tcPr marT="45728" marB="45728"/>
                </a:tc>
              </a:tr>
              <a:tr h="398621">
                <a:tc>
                  <a:txBody>
                    <a:bodyPr/>
                    <a:lstStyle/>
                    <a:p>
                      <a:r>
                        <a:rPr lang="en-US" sz="1800" dirty="0" smtClean="0"/>
                        <a:t>NesCom</a:t>
                      </a:r>
                      <a:endParaRPr lang="en-US" sz="1800" dirty="0"/>
                    </a:p>
                  </a:txBody>
                  <a:tcPr marT="45728" marB="45728"/>
                </a:tc>
                <a:tc>
                  <a:txBody>
                    <a:bodyPr/>
                    <a:lstStyle/>
                    <a:p>
                      <a:r>
                        <a:rPr lang="en-US" sz="1800" dirty="0" smtClean="0"/>
                        <a:t>July, 2021</a:t>
                      </a:r>
                      <a:endParaRPr lang="en-US" sz="1800" dirty="0"/>
                    </a:p>
                  </a:txBody>
                  <a:tcPr marT="45728" marB="45728"/>
                </a:tc>
                <a:tc>
                  <a:txBody>
                    <a:bodyPr/>
                    <a:lstStyle/>
                    <a:p>
                      <a:r>
                        <a:rPr lang="en-US" sz="1800" dirty="0" smtClean="0"/>
                        <a:t>Sep, 2021</a:t>
                      </a:r>
                      <a:endParaRPr lang="en-US" sz="1800" dirty="0"/>
                    </a:p>
                  </a:txBody>
                  <a:tcPr marT="45728" marB="45728"/>
                </a:tc>
              </a:tr>
              <a:tr h="398621">
                <a:tc>
                  <a:txBody>
                    <a:bodyPr/>
                    <a:lstStyle/>
                    <a:p>
                      <a:r>
                        <a:rPr lang="en-US" sz="1800" dirty="0" smtClean="0"/>
                        <a:t>IEEE-SA Publication</a:t>
                      </a:r>
                      <a:endParaRPr lang="en-US" sz="1800" dirty="0"/>
                    </a:p>
                  </a:txBody>
                  <a:tcPr marT="45728" marB="45728"/>
                </a:tc>
                <a:tc>
                  <a:txBody>
                    <a:bodyPr/>
                    <a:lstStyle/>
                    <a:p>
                      <a:r>
                        <a:rPr lang="en-US" sz="1800" dirty="0" smtClean="0"/>
                        <a:t>Sep, 2021</a:t>
                      </a:r>
                      <a:endParaRPr lang="en-US" sz="1800" dirty="0"/>
                    </a:p>
                  </a:txBody>
                  <a:tcPr marT="45728" marB="45728"/>
                </a:tc>
                <a:tc>
                  <a:txBody>
                    <a:bodyPr/>
                    <a:lstStyle/>
                    <a:p>
                      <a:r>
                        <a:rPr lang="en-US" sz="1800" smtClean="0"/>
                        <a:t>Dec, 2021</a:t>
                      </a:r>
                      <a:endParaRPr lang="en-US" sz="1800" dirty="0"/>
                    </a:p>
                  </a:txBody>
                  <a:tcPr marT="45728" marB="45728"/>
                </a:tc>
              </a:tr>
            </a:tbl>
          </a:graphicData>
        </a:graphic>
      </p:graphicFrame>
    </p:spTree>
  </p:cSld>
  <p:clrMapOvr>
    <a:masterClrMapping/>
  </p:clrMapOvr>
  <p:transition spd="slow"/>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Date Placeholder 3"/>
          <p:cNvSpPr>
            <a:spLocks noGrp="1"/>
          </p:cNvSpPr>
          <p:nvPr>
            <p:ph type="dt" sz="quarter" idx="4294967295"/>
          </p:nvPr>
        </p:nvSpPr>
        <p:spPr bwMode="auto">
          <a:noFill/>
        </p:spPr>
        <p:txBody>
          <a:bodyPr vert="horz" numCol="1" anchorCtr="0" compatLnSpc="1">
            <a:prstTxWarp prst="textNoShape">
              <a:avLst/>
            </a:prstTxWarp>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600" smtClean="0">
                <a:solidFill>
                  <a:srgbClr val="000000"/>
                </a:solidFill>
              </a:rPr>
              <a:t>November 2017</a:t>
            </a:r>
          </a:p>
        </p:txBody>
      </p:sp>
      <p:sp>
        <p:nvSpPr>
          <p:cNvPr id="208899"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Slide </a:t>
            </a:r>
            <a:fld id="{0855A66E-AF83-4F90-9CE5-0A5E3B9AA140}" type="slidenum">
              <a:rPr lang="en-US" altLang="en-US" sz="1200" smtClean="0">
                <a:solidFill>
                  <a:srgbClr val="000000"/>
                </a:solidFill>
              </a:rPr>
              <a:pPr/>
              <a:t>66</a:t>
            </a:fld>
            <a:endParaRPr lang="en-US" altLang="en-US" sz="1200" smtClean="0">
              <a:solidFill>
                <a:srgbClr val="000000"/>
              </a:solidFill>
            </a:endParaRPr>
          </a:p>
        </p:txBody>
      </p:sp>
      <p:sp>
        <p:nvSpPr>
          <p:cNvPr id="208900" name="Rectangle 2"/>
          <p:cNvSpPr>
            <a:spLocks noGrp="1" noChangeArrowheads="1"/>
          </p:cNvSpPr>
          <p:nvPr>
            <p:ph type="title"/>
          </p:nvPr>
        </p:nvSpPr>
        <p:spPr>
          <a:xfrm>
            <a:off x="533400" y="1735138"/>
            <a:ext cx="8077200" cy="1066800"/>
          </a:xfrm>
        </p:spPr>
        <p:txBody>
          <a:bodyPr/>
          <a:lstStyle/>
          <a:p>
            <a:r>
              <a:rPr lang="en-US" altLang="en-US" sz="3000" smtClean="0"/>
              <a:t>IEEE 802.15 TG13 </a:t>
            </a:r>
            <a:br>
              <a:rPr lang="en-US" altLang="en-US" sz="3000" smtClean="0"/>
            </a:br>
            <a:r>
              <a:rPr lang="en-US" altLang="en-US" sz="3000" smtClean="0"/>
              <a:t>Multi-Gbit/s Optical Wireless Communication </a:t>
            </a:r>
            <a:br>
              <a:rPr lang="en-US" altLang="en-US" sz="3000" smtClean="0"/>
            </a:br>
            <a:r>
              <a:rPr lang="en-US" altLang="en-US" sz="3000" smtClean="0"/>
              <a:t>November 2017 Closing Plenary Slides</a:t>
            </a:r>
          </a:p>
        </p:txBody>
      </p:sp>
      <p:sp>
        <p:nvSpPr>
          <p:cNvPr id="208901"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smtClean="0"/>
              <a:t>Date:</a:t>
            </a:r>
            <a:r>
              <a:rPr lang="en-US" altLang="en-US" sz="2000" b="0" smtClean="0"/>
              <a:t> 2017-11-9</a:t>
            </a:r>
          </a:p>
        </p:txBody>
      </p:sp>
      <p:graphicFrame>
        <p:nvGraphicFramePr>
          <p:cNvPr id="208902"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208908"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08903"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altLang="en-US" sz="2000" b="1">
                <a:solidFill>
                  <a:srgbClr val="000000"/>
                </a:solidFill>
              </a:rPr>
              <a:t> Author:</a:t>
            </a:r>
            <a:endParaRPr lang="en-US" altLang="en-US" sz="2000">
              <a:solidFill>
                <a:srgbClr val="000000"/>
              </a:solidFill>
            </a:endParaRPr>
          </a:p>
        </p:txBody>
      </p:sp>
      <p:sp>
        <p:nvSpPr>
          <p:cNvPr id="20890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Volker Jungnickel (Fraunhofer HHI)</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Slide </a:t>
            </a:r>
            <a:fld id="{9D18BD30-701A-487D-9898-1F10DE803776}" type="slidenum">
              <a:rPr lang="en-US" altLang="en-US" sz="1200" smtClean="0">
                <a:solidFill>
                  <a:srgbClr val="000000"/>
                </a:solidFill>
              </a:rPr>
              <a:pPr/>
              <a:t>67</a:t>
            </a:fld>
            <a:endParaRPr lang="en-US" altLang="en-US" sz="1200" smtClean="0">
              <a:solidFill>
                <a:srgbClr val="000000"/>
              </a:solidFill>
            </a:endParaRPr>
          </a:p>
        </p:txBody>
      </p:sp>
      <p:sp>
        <p:nvSpPr>
          <p:cNvPr id="20992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just">
              <a:spcBef>
                <a:spcPct val="20000"/>
              </a:spcBef>
            </a:pPr>
            <a:r>
              <a:rPr lang="en-US" altLang="en-US" sz="2400" b="1">
                <a:solidFill>
                  <a:srgbClr val="000000"/>
                </a:solidFill>
              </a:rPr>
              <a:t>This presentation contains Closing Plenary slides for TG13 Multi Gbit/s Optical Wireless Communication for the November 2017 session in Orlando, FL.</a:t>
            </a:r>
          </a:p>
          <a:p>
            <a:pPr algn="just">
              <a:spcBef>
                <a:spcPct val="20000"/>
              </a:spcBef>
            </a:pPr>
            <a:endParaRPr lang="de-DE" altLang="en-US" sz="2400" b="1">
              <a:solidFill>
                <a:srgbClr val="000000"/>
              </a:solidFill>
            </a:endParaRPr>
          </a:p>
          <a:p>
            <a:pPr algn="just">
              <a:spcBef>
                <a:spcPct val="20000"/>
              </a:spcBef>
            </a:pPr>
            <a:endParaRPr lang="en-US" altLang="en-US" sz="2400" b="1">
              <a:solidFill>
                <a:srgbClr val="000000"/>
              </a:solidFill>
            </a:endParaRPr>
          </a:p>
          <a:p>
            <a:pPr lvl="1">
              <a:spcBef>
                <a:spcPct val="20000"/>
              </a:spcBef>
              <a:buFontTx/>
              <a:buChar char="–"/>
            </a:pPr>
            <a:endParaRPr lang="en-US" altLang="en-US" sz="2000">
              <a:solidFill>
                <a:srgbClr val="000000"/>
              </a:solidFill>
            </a:endParaRPr>
          </a:p>
          <a:p>
            <a:pPr lvl="1">
              <a:spcBef>
                <a:spcPct val="20000"/>
              </a:spcBef>
              <a:buFontTx/>
              <a:buChar char="–"/>
            </a:pPr>
            <a:endParaRPr lang="en-US" altLang="en-US" sz="2000">
              <a:solidFill>
                <a:srgbClr val="000000"/>
              </a:solidFill>
            </a:endParaRPr>
          </a:p>
        </p:txBody>
      </p:sp>
      <p:sp>
        <p:nvSpPr>
          <p:cNvPr id="2099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ctr"/>
            <a:r>
              <a:rPr lang="en-US" altLang="en-US" b="1">
                <a:solidFill>
                  <a:srgbClr val="000000"/>
                </a:solidFill>
              </a:rPr>
              <a:t>Abstract</a:t>
            </a:r>
          </a:p>
        </p:txBody>
      </p:sp>
      <p:sp>
        <p:nvSpPr>
          <p:cNvPr id="20992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Volker Jungnickel (Fraunhofer HHI)</a:t>
            </a:r>
          </a:p>
        </p:txBody>
      </p:sp>
      <p:sp>
        <p:nvSpPr>
          <p:cNvPr id="20992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600" b="1">
                <a:solidFill>
                  <a:srgbClr val="000000"/>
                </a:solidFill>
              </a:rPr>
              <a:t>November 2017</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Slide </a:t>
            </a:r>
            <a:fld id="{8693F86E-FBC1-497C-859C-30F26A4F46D3}" type="slidenum">
              <a:rPr lang="en-US" altLang="en-US" sz="1200" smtClean="0">
                <a:solidFill>
                  <a:srgbClr val="000000"/>
                </a:solidFill>
              </a:rPr>
              <a:pPr/>
              <a:t>68</a:t>
            </a:fld>
            <a:endParaRPr lang="en-US" altLang="en-US" sz="1200" smtClean="0">
              <a:solidFill>
                <a:srgbClr val="000000"/>
              </a:solidFill>
            </a:endParaRPr>
          </a:p>
        </p:txBody>
      </p:sp>
      <p:graphicFrame>
        <p:nvGraphicFramePr>
          <p:cNvPr id="8" name="Table 7"/>
          <p:cNvGraphicFramePr>
            <a:graphicFrameLocks noGrp="1"/>
          </p:cNvGraphicFramePr>
          <p:nvPr/>
        </p:nvGraphicFramePr>
        <p:xfrm>
          <a:off x="762000" y="1524000"/>
          <a:ext cx="7696200" cy="2187590"/>
        </p:xfrm>
        <a:graphic>
          <a:graphicData uri="http://schemas.openxmlformats.org/drawingml/2006/table">
            <a:tbl>
              <a:tblPr firstRow="1" bandRow="1">
                <a:tableStyleId>{21E4AEA4-8DFA-4A89-87EB-49C32662AFE0}</a:tableStyleId>
              </a:tblPr>
              <a:tblGrid>
                <a:gridCol w="4267200">
                  <a:extLst>
                    <a:ext uri="{9D8B030D-6E8A-4147-A177-3AD203B41FA5}"/>
                  </a:extLst>
                </a:gridCol>
                <a:gridCol w="3429000">
                  <a:extLst>
                    <a:ext uri="{9D8B030D-6E8A-4147-A177-3AD203B41FA5}"/>
                  </a:extLst>
                </a:gridCol>
              </a:tblGrid>
              <a:tr h="370461">
                <a:tc>
                  <a:txBody>
                    <a:bodyPr/>
                    <a:lstStyle/>
                    <a:p>
                      <a:r>
                        <a:rPr lang="en-US" sz="1500" dirty="0"/>
                        <a:t>Position(s)</a:t>
                      </a:r>
                    </a:p>
                  </a:txBody>
                  <a:tcPr marT="45674" marB="45674"/>
                </a:tc>
                <a:tc>
                  <a:txBody>
                    <a:bodyPr/>
                    <a:lstStyle/>
                    <a:p>
                      <a:r>
                        <a:rPr lang="en-US" sz="1500" dirty="0"/>
                        <a:t>Officer(s)</a:t>
                      </a:r>
                    </a:p>
                  </a:txBody>
                  <a:tcPr marT="45674" marB="45674"/>
                </a:tc>
                <a:extLst>
                  <a:ext uri="{0D108BD9-81ED-4DB2-BD59-A6C34878D82A}"/>
                </a:extLst>
              </a:tr>
              <a:tr h="349670">
                <a:tc>
                  <a:txBody>
                    <a:bodyPr/>
                    <a:lstStyle/>
                    <a:p>
                      <a:r>
                        <a:rPr lang="en-US" sz="1500" dirty="0"/>
                        <a:t>Chair</a:t>
                      </a:r>
                    </a:p>
                  </a:txBody>
                  <a:tcPr marT="45674" marB="45674"/>
                </a:tc>
                <a:tc>
                  <a:txBody>
                    <a:bodyPr/>
                    <a:lstStyle/>
                    <a:p>
                      <a:r>
                        <a:rPr lang="en-US" sz="1500" b="0" dirty="0" smtClean="0"/>
                        <a:t>Volker Jungnickel</a:t>
                      </a:r>
                      <a:endParaRPr lang="en-US" sz="1500" b="0" dirty="0"/>
                    </a:p>
                  </a:txBody>
                  <a:tcPr marT="45674" marB="45674"/>
                </a:tc>
                <a:extLst>
                  <a:ext uri="{0D108BD9-81ED-4DB2-BD59-A6C34878D82A}"/>
                </a:extLst>
              </a:tr>
              <a:tr h="548532">
                <a:tc>
                  <a:txBody>
                    <a:bodyPr/>
                    <a:lstStyle/>
                    <a:p>
                      <a:r>
                        <a:rPr lang="en-US" sz="1500" b="0" dirty="0"/>
                        <a:t>Vice Chair</a:t>
                      </a:r>
                    </a:p>
                  </a:txBody>
                  <a:tcPr marT="45674" marB="45674"/>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a:t>
                      </a:r>
                      <a:r>
                        <a:rPr lang="en-US" sz="1500" b="1" dirty="0" smtClean="0"/>
                        <a:t>Xu Wang</a:t>
                      </a:r>
                      <a:endParaRPr lang="en-US" sz="1500" b="1" dirty="0"/>
                    </a:p>
                  </a:txBody>
                  <a:tcPr marT="45674" marB="45674"/>
                </a:tc>
                <a:extLst>
                  <a:ext uri="{0D108BD9-81ED-4DB2-BD59-A6C34878D82A}"/>
                </a:extLst>
              </a:tr>
              <a:tr h="548450">
                <a:tc>
                  <a:txBody>
                    <a:bodyPr/>
                    <a:lstStyle/>
                    <a:p>
                      <a:r>
                        <a:rPr lang="en-US" sz="1500" dirty="0"/>
                        <a:t>Secretary</a:t>
                      </a:r>
                    </a:p>
                  </a:txBody>
                  <a:tcPr marT="45674" marB="45674"/>
                </a:tc>
                <a:tc>
                  <a:txBody>
                    <a:bodyPr/>
                    <a:lstStyle/>
                    <a:p>
                      <a:r>
                        <a:rPr lang="de-DE" sz="1500" dirty="0" smtClean="0"/>
                        <a:t>Nikola </a:t>
                      </a:r>
                      <a:r>
                        <a:rPr lang="de-DE" sz="1500" dirty="0" err="1" smtClean="0"/>
                        <a:t>Serafimovski</a:t>
                      </a:r>
                      <a:r>
                        <a:rPr lang="de-DE" sz="1500" dirty="0" smtClean="0"/>
                        <a:t>., Tuncer Baykas</a:t>
                      </a:r>
                      <a:endParaRPr lang="en-US" sz="1500" dirty="0"/>
                    </a:p>
                  </a:txBody>
                  <a:tcPr marT="45674" marB="45674"/>
                </a:tc>
                <a:extLst>
                  <a:ext uri="{0D108BD9-81ED-4DB2-BD59-A6C34878D82A}"/>
                </a:extLst>
              </a:tr>
              <a:tr h="370461">
                <a:tc>
                  <a:txBody>
                    <a:bodyPr/>
                    <a:lstStyle/>
                    <a:p>
                      <a:r>
                        <a:rPr lang="en-US" sz="1500" dirty="0" smtClean="0"/>
                        <a:t>TG</a:t>
                      </a:r>
                      <a:r>
                        <a:rPr lang="en-US" sz="1500" baseline="0" dirty="0" smtClean="0"/>
                        <a:t> Technical </a:t>
                      </a:r>
                      <a:r>
                        <a:rPr lang="en-US" sz="1500" dirty="0"/>
                        <a:t>Editor</a:t>
                      </a:r>
                    </a:p>
                  </a:txBody>
                  <a:tcPr marT="45674" marB="45674"/>
                </a:tc>
                <a:tc>
                  <a:txBody>
                    <a:bodyPr/>
                    <a:lstStyle/>
                    <a:p>
                      <a:r>
                        <a:rPr lang="en-GB" sz="1600" dirty="0"/>
                        <a:t>Li </a:t>
                      </a:r>
                      <a:r>
                        <a:rPr lang="en-GB" sz="1600" dirty="0" err="1"/>
                        <a:t>Qiang</a:t>
                      </a:r>
                      <a:r>
                        <a:rPr lang="en-GB" sz="1600" dirty="0"/>
                        <a:t> (John)</a:t>
                      </a:r>
                      <a:endParaRPr lang="en-US" sz="1500" dirty="0"/>
                    </a:p>
                  </a:txBody>
                  <a:tcPr marT="45674" marB="45674"/>
                </a:tc>
                <a:extLst>
                  <a:ext uri="{0D108BD9-81ED-4DB2-BD59-A6C34878D82A}"/>
                </a:extLst>
              </a:tr>
            </a:tbl>
          </a:graphicData>
        </a:graphic>
      </p:graphicFrame>
      <p:sp>
        <p:nvSpPr>
          <p:cNvPr id="21096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ctr"/>
            <a:r>
              <a:rPr lang="en-US" altLang="en-US" b="1">
                <a:solidFill>
                  <a:srgbClr val="000000"/>
                </a:solidFill>
              </a:rPr>
              <a:t>Logistics (2)</a:t>
            </a:r>
          </a:p>
        </p:txBody>
      </p:sp>
      <p:sp>
        <p:nvSpPr>
          <p:cNvPr id="2109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Volker Jungnickel (Fraunhofer HHI)</a:t>
            </a:r>
          </a:p>
        </p:txBody>
      </p:sp>
      <p:sp>
        <p:nvSpPr>
          <p:cNvPr id="21096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600" b="1">
                <a:solidFill>
                  <a:srgbClr val="000000"/>
                </a:solidFill>
              </a:rPr>
              <a:t>November 2017</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Slide </a:t>
            </a:r>
            <a:fld id="{E88E0F1E-2034-4E64-B121-289998055203}" type="slidenum">
              <a:rPr lang="en-US" altLang="en-US" sz="1200" smtClean="0">
                <a:solidFill>
                  <a:srgbClr val="000000"/>
                </a:solidFill>
              </a:rPr>
              <a:pPr/>
              <a:t>69</a:t>
            </a:fld>
            <a:endParaRPr lang="en-US" altLang="en-US" sz="1200" smtClean="0">
              <a:solidFill>
                <a:srgbClr val="000000"/>
              </a:solidFill>
            </a:endParaRPr>
          </a:p>
        </p:txBody>
      </p:sp>
      <p:sp>
        <p:nvSpPr>
          <p:cNvPr id="21197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ctr"/>
            <a:r>
              <a:rPr lang="en-US" altLang="en-US" b="1">
                <a:solidFill>
                  <a:srgbClr val="000000"/>
                </a:solidFill>
              </a:rPr>
              <a:t>TG13 schedule in Orlando</a:t>
            </a:r>
          </a:p>
        </p:txBody>
      </p:sp>
      <p:sp>
        <p:nvSpPr>
          <p:cNvPr id="2119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Volker Jungnickel (Fraunhofer HHI)</a:t>
            </a:r>
          </a:p>
        </p:txBody>
      </p:sp>
      <p:graphicFrame>
        <p:nvGraphicFramePr>
          <p:cNvPr id="7" name="Table 1"/>
          <p:cNvGraphicFramePr>
            <a:graphicFrameLocks noGrp="1"/>
          </p:cNvGraphicFramePr>
          <p:nvPr/>
        </p:nvGraphicFramePr>
        <p:xfrm>
          <a:off x="762000" y="1752600"/>
          <a:ext cx="7543801" cy="4270375"/>
        </p:xfrm>
        <a:graphic>
          <a:graphicData uri="http://schemas.openxmlformats.org/drawingml/2006/table">
            <a:tbl>
              <a:tblPr firstRow="1" bandRow="1">
                <a:tableStyleId>{21E4AEA4-8DFA-4A89-87EB-49C32662AFE0}</a:tableStyleId>
              </a:tblPr>
              <a:tblGrid>
                <a:gridCol w="1106424">
                  <a:extLst>
                    <a:ext uri="{9D8B030D-6E8A-4147-A177-3AD203B41FA5}"/>
                  </a:extLst>
                </a:gridCol>
                <a:gridCol w="1567434">
                  <a:extLst>
                    <a:ext uri="{9D8B030D-6E8A-4147-A177-3AD203B41FA5}"/>
                  </a:extLst>
                </a:gridCol>
                <a:gridCol w="1567434">
                  <a:extLst>
                    <a:ext uri="{9D8B030D-6E8A-4147-A177-3AD203B41FA5}"/>
                  </a:extLst>
                </a:gridCol>
                <a:gridCol w="1652032">
                  <a:extLst>
                    <a:ext uri="{9D8B030D-6E8A-4147-A177-3AD203B41FA5}"/>
                  </a:extLst>
                </a:gridCol>
                <a:gridCol w="1650477">
                  <a:extLst>
                    <a:ext uri="{9D8B030D-6E8A-4147-A177-3AD203B41FA5}"/>
                  </a:extLst>
                </a:gridCol>
              </a:tblGrid>
              <a:tr h="459773">
                <a:tc>
                  <a:txBody>
                    <a:bodyPr/>
                    <a:lstStyle/>
                    <a:p>
                      <a:endParaRPr lang="en-US" sz="1800" dirty="0"/>
                    </a:p>
                  </a:txBody>
                  <a:tcPr marT="45749" marB="45749"/>
                </a:tc>
                <a:tc>
                  <a:txBody>
                    <a:bodyPr/>
                    <a:lstStyle/>
                    <a:p>
                      <a:pPr algn="ctr"/>
                      <a:r>
                        <a:rPr lang="en-US" sz="1800" dirty="0"/>
                        <a:t>MON</a:t>
                      </a:r>
                    </a:p>
                  </a:txBody>
                  <a:tcPr marT="45749" marB="45749"/>
                </a:tc>
                <a:tc>
                  <a:txBody>
                    <a:bodyPr/>
                    <a:lstStyle/>
                    <a:p>
                      <a:pPr algn="ctr"/>
                      <a:r>
                        <a:rPr lang="en-US" sz="1800" dirty="0"/>
                        <a:t>TUE</a:t>
                      </a:r>
                    </a:p>
                  </a:txBody>
                  <a:tcPr marT="45749" marB="45749"/>
                </a:tc>
                <a:tc>
                  <a:txBody>
                    <a:bodyPr/>
                    <a:lstStyle/>
                    <a:p>
                      <a:pPr algn="ctr"/>
                      <a:r>
                        <a:rPr lang="en-US" sz="1800" dirty="0"/>
                        <a:t>WED</a:t>
                      </a:r>
                    </a:p>
                  </a:txBody>
                  <a:tcPr marT="45749" marB="45749"/>
                </a:tc>
                <a:tc>
                  <a:txBody>
                    <a:bodyPr/>
                    <a:lstStyle/>
                    <a:p>
                      <a:pPr algn="ctr"/>
                      <a:r>
                        <a:rPr lang="en-US" sz="1800" dirty="0"/>
                        <a:t>THU</a:t>
                      </a:r>
                    </a:p>
                  </a:txBody>
                  <a:tcPr marT="45749" marB="45749"/>
                </a:tc>
                <a:extLst>
                  <a:ext uri="{0D108BD9-81ED-4DB2-BD59-A6C34878D82A}"/>
                </a:extLst>
              </a:tr>
              <a:tr h="1091278">
                <a:tc>
                  <a:txBody>
                    <a:bodyPr/>
                    <a:lstStyle/>
                    <a:p>
                      <a:pPr algn="ctr"/>
                      <a:r>
                        <a:rPr lang="en-US" sz="1800" dirty="0"/>
                        <a:t>AM1</a:t>
                      </a:r>
                    </a:p>
                  </a:txBody>
                  <a:tcPr marT="45749" marB="4574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#1</a:t>
                      </a:r>
                      <a:endParaRPr lang="en-US" sz="1600" b="0" i="1" dirty="0">
                        <a:latin typeface="+mn-lt"/>
                      </a:endParaRPr>
                    </a:p>
                  </a:txBody>
                  <a:tcPr marT="45749" marB="4574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i="1" dirty="0" smtClean="0">
                          <a:solidFill>
                            <a:schemeClr val="bg1">
                              <a:lumMod val="50000"/>
                            </a:schemeClr>
                          </a:solidFill>
                        </a:rPr>
                        <a:t>LC SG #2</a:t>
                      </a:r>
                      <a:endParaRPr lang="en-US" sz="1800" b="1" dirty="0" smtClean="0"/>
                    </a:p>
                  </a:txBody>
                  <a:tcPr marT="45749" marB="4574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smtClean="0"/>
                        <a:t>TG13 #4</a:t>
                      </a:r>
                      <a:endParaRPr lang="en-US" sz="1800" b="1" dirty="0"/>
                    </a:p>
                  </a:txBody>
                  <a:tcPr marT="45749" marB="4574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i="1" dirty="0" smtClean="0">
                          <a:solidFill>
                            <a:schemeClr val="bg1">
                              <a:lumMod val="50000"/>
                            </a:schemeClr>
                          </a:solidFill>
                        </a:rPr>
                        <a:t>LC SG #2</a:t>
                      </a:r>
                      <a:endParaRPr lang="en-US" sz="1800" i="1" dirty="0" smtClean="0">
                        <a:solidFill>
                          <a:schemeClr val="bg1">
                            <a:lumMod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9" marB="45749" anchor="ctr"/>
                </a:tc>
                <a:extLst>
                  <a:ext uri="{0D108BD9-81ED-4DB2-BD59-A6C34878D82A}"/>
                </a:extLst>
              </a:tr>
              <a:tr h="927840">
                <a:tc>
                  <a:txBody>
                    <a:bodyPr/>
                    <a:lstStyle/>
                    <a:p>
                      <a:pPr algn="ctr"/>
                      <a:r>
                        <a:rPr lang="en-US" sz="1800" dirty="0"/>
                        <a:t>AM2</a:t>
                      </a:r>
                    </a:p>
                  </a:txBody>
                  <a:tcPr marT="45749" marB="4574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9" marB="4574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smtClean="0"/>
                        <a:t>TG13 #2</a:t>
                      </a:r>
                      <a:endParaRPr lang="en-US" sz="1800" b="1" dirty="0"/>
                    </a:p>
                  </a:txBody>
                  <a:tcPr marT="45749" marB="45749" anchor="ctr"/>
                </a:tc>
                <a:tc>
                  <a:txBody>
                    <a:bodyPr/>
                    <a:lstStyle/>
                    <a:p>
                      <a:pPr algn="ctr"/>
                      <a:endParaRPr lang="en-US" sz="1800" i="1" dirty="0"/>
                    </a:p>
                  </a:txBody>
                  <a:tcPr marT="45749" marB="4574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800" i="1" dirty="0" smtClean="0">
                        <a:solidFill>
                          <a:schemeClr val="bg1">
                            <a:lumMod val="50000"/>
                          </a:schemeClr>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smtClean="0"/>
                        <a:t>TG13 #6</a:t>
                      </a:r>
                      <a:endParaRPr lang="en-US" sz="1800" b="1" dirty="0" smtClean="0"/>
                    </a:p>
                    <a:p>
                      <a:pPr algn="ctr"/>
                      <a:endParaRPr lang="en-US" sz="1800" dirty="0">
                        <a:solidFill>
                          <a:schemeClr val="bg1">
                            <a:lumMod val="50000"/>
                          </a:schemeClr>
                        </a:solidFill>
                      </a:endParaRPr>
                    </a:p>
                  </a:txBody>
                  <a:tcPr marT="45749" marB="45749" anchor="ctr"/>
                </a:tc>
                <a:extLst>
                  <a:ext uri="{0D108BD9-81ED-4DB2-BD59-A6C34878D82A}"/>
                </a:extLst>
              </a:tr>
              <a:tr h="937873">
                <a:tc>
                  <a:txBody>
                    <a:bodyPr/>
                    <a:lstStyle/>
                    <a:p>
                      <a:pPr algn="ctr"/>
                      <a:r>
                        <a:rPr lang="en-US" sz="1800" dirty="0"/>
                        <a:t>PM1</a:t>
                      </a:r>
                    </a:p>
                  </a:txBody>
                  <a:tcPr marT="45749" marB="4574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b="1" dirty="0" smtClean="0">
                          <a:solidFill>
                            <a:schemeClr val="tx1"/>
                          </a:solidFill>
                        </a:rPr>
                        <a:t>TG13 #1</a:t>
                      </a:r>
                      <a:endParaRPr lang="en-US" sz="1800" b="1" dirty="0">
                        <a:solidFill>
                          <a:schemeClr val="tx1"/>
                        </a:solidFill>
                      </a:endParaRPr>
                    </a:p>
                  </a:txBody>
                  <a:tcPr marT="45749" marB="4574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9" marB="4574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dirty="0" smtClean="0"/>
                        <a:t>TG13 #5</a:t>
                      </a:r>
                      <a:endParaRPr lang="en-US" sz="1800" b="1" dirty="0"/>
                    </a:p>
                  </a:txBody>
                  <a:tcPr marT="45749" marB="45749" anchor="ctr"/>
                </a:tc>
                <a:tc>
                  <a:txBody>
                    <a:bodyPr/>
                    <a:lstStyle/>
                    <a:p>
                      <a:pPr algn="ctr"/>
                      <a:r>
                        <a:rPr lang="de-DE" sz="1800" b="1" dirty="0" smtClean="0"/>
                        <a:t>TG13 #7</a:t>
                      </a:r>
                      <a:endParaRPr lang="en-US" sz="1800" dirty="0">
                        <a:solidFill>
                          <a:schemeClr val="tx1"/>
                        </a:solidFill>
                      </a:endParaRPr>
                    </a:p>
                  </a:txBody>
                  <a:tcPr marT="45749" marB="45749" anchor="ctr"/>
                </a:tc>
                <a:extLst>
                  <a:ext uri="{0D108BD9-81ED-4DB2-BD59-A6C34878D82A}"/>
                </a:extLst>
              </a:tr>
              <a:tr h="853611">
                <a:tc>
                  <a:txBody>
                    <a:bodyPr/>
                    <a:lstStyle/>
                    <a:p>
                      <a:pPr algn="ctr"/>
                      <a:r>
                        <a:rPr lang="en-US" sz="1800" dirty="0"/>
                        <a:t>PM2</a:t>
                      </a:r>
                    </a:p>
                  </a:txBody>
                  <a:tcPr marT="45749" marB="4574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b="1" dirty="0" smtClean="0"/>
                        <a:t>VAT+TG7+ TG13</a:t>
                      </a:r>
                      <a:endParaRPr lang="en-US" sz="1800" b="1" dirty="0"/>
                    </a:p>
                  </a:txBody>
                  <a:tcPr marT="45749" marB="4574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800" i="1" dirty="0" smtClean="0">
                          <a:solidFill>
                            <a:schemeClr val="bg1">
                              <a:lumMod val="50000"/>
                            </a:schemeClr>
                          </a:solidFill>
                        </a:rPr>
                        <a:t>LC SG #3</a:t>
                      </a:r>
                      <a:endParaRPr lang="en-US" sz="1800" i="1" dirty="0" smtClean="0">
                        <a:solidFill>
                          <a:schemeClr val="bg1">
                            <a:lumMod val="50000"/>
                          </a:schemeClr>
                        </a:solidFill>
                      </a:endParaRPr>
                    </a:p>
                  </a:txBody>
                  <a:tcPr marT="45749" marB="4574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bg1">
                            <a:lumMod val="50000"/>
                          </a:schemeClr>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9" marB="45749" anchor="ctr"/>
                </a:tc>
                <a:tc>
                  <a:txBody>
                    <a:bodyPr/>
                    <a:lstStyle/>
                    <a:p>
                      <a:pPr algn="ctr"/>
                      <a:r>
                        <a:rPr lang="de-DE" sz="1600" b="1" dirty="0" smtClean="0"/>
                        <a:t>TG13 #8</a:t>
                      </a:r>
                      <a:endParaRPr lang="en-US" sz="160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9" marB="45749" anchor="ctr"/>
                </a:tc>
                <a:extLst>
                  <a:ext uri="{0D108BD9-81ED-4DB2-BD59-A6C34878D82A}"/>
                </a:extLst>
              </a:tr>
            </a:tbl>
          </a:graphicData>
        </a:graphic>
      </p:graphicFrame>
      <p:sp>
        <p:nvSpPr>
          <p:cNvPr id="21201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600" b="1">
                <a:solidFill>
                  <a:srgbClr val="000000"/>
                </a:solidFill>
              </a:rPr>
              <a:t>November 2017</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2017</a:t>
            </a:r>
          </a:p>
        </p:txBody>
      </p:sp>
      <p:sp>
        <p:nvSpPr>
          <p:cNvPr id="819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819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45569CBD-409A-4070-9E7A-2E18B19E50DA}" type="slidenum">
              <a:rPr lang="en-US" sz="1200" smtClean="0"/>
              <a:pPr>
                <a:defRPr/>
              </a:pPr>
              <a:t>7</a:t>
            </a:fld>
            <a:endParaRPr lang="en-US" sz="1200" smtClean="0"/>
          </a:p>
        </p:txBody>
      </p:sp>
      <p:sp>
        <p:nvSpPr>
          <p:cNvPr id="8197" name="Rectangle 2"/>
          <p:cNvSpPr>
            <a:spLocks noGrp="1" noChangeArrowheads="1"/>
          </p:cNvSpPr>
          <p:nvPr>
            <p:ph type="body" idx="1"/>
          </p:nvPr>
        </p:nvSpPr>
        <p:spPr>
          <a:xfrm>
            <a:off x="762000" y="1981200"/>
            <a:ext cx="8229600" cy="4114800"/>
          </a:xfrm>
        </p:spPr>
        <p:txBody>
          <a:bodyPr/>
          <a:lstStyle/>
          <a:p>
            <a:pPr marL="0" lvl="1" indent="0" fontAlgn="b">
              <a:lnSpc>
                <a:spcPct val="80000"/>
              </a:lnSpc>
              <a:spcBef>
                <a:spcPts val="1200"/>
              </a:spcBef>
              <a:spcAft>
                <a:spcPts val="0"/>
              </a:spcAft>
              <a:buFontTx/>
              <a:buNone/>
              <a:defRPr/>
            </a:pPr>
            <a:r>
              <a:rPr lang="en-US" sz="2600" dirty="0" smtClean="0">
                <a:solidFill>
                  <a:srgbClr val="000000"/>
                </a:solidFill>
                <a:latin typeface="Arial Rounded MT Bold" pitchFamily="34" charset="0"/>
                <a:ea typeface="ＭＳ Ｐゴシック" pitchFamily="34" charset="-128"/>
                <a:cs typeface="Arial" pitchFamily="34" charset="0"/>
              </a:rPr>
              <a:t>Vehicular Assistive Technology (VAT) IG:</a:t>
            </a:r>
            <a:endParaRPr lang="en-US" sz="2600" dirty="0">
              <a:solidFill>
                <a:srgbClr val="000000"/>
              </a:solidFill>
              <a:latin typeface="Arial Rounded MT Bold" pitchFamily="34" charset="0"/>
              <a:ea typeface="ＭＳ Ｐゴシック" pitchFamily="34" charset="-128"/>
              <a:cs typeface="Arial" pitchFamily="34" charset="0"/>
            </a:endParaRPr>
          </a:p>
          <a:p>
            <a:pPr marL="914400" lvl="1" indent="-457200" fontAlgn="b">
              <a:lnSpc>
                <a:spcPct val="80000"/>
              </a:lnSpc>
              <a:buFont typeface="+mj-lt"/>
              <a:buAutoNum type="arabicPeriod"/>
              <a:defRPr/>
            </a:pPr>
            <a:r>
              <a:rPr lang="en-US" sz="2000" dirty="0">
                <a:latin typeface="Arial Rounded MT Bold" pitchFamily="34" charset="0"/>
                <a:cs typeface="Times New Roman" pitchFamily="18" charset="0"/>
              </a:rPr>
              <a:t>Discuss opportunities </a:t>
            </a:r>
            <a:r>
              <a:rPr lang="en-US" sz="2000" dirty="0" smtClean="0">
                <a:latin typeface="Arial Rounded MT Bold" pitchFamily="34" charset="0"/>
                <a:cs typeface="Times New Roman" pitchFamily="18" charset="0"/>
              </a:rPr>
              <a:t>for OWC </a:t>
            </a:r>
            <a:r>
              <a:rPr lang="en-US" sz="2000" dirty="0">
                <a:latin typeface="Arial Rounded MT Bold" pitchFamily="34" charset="0"/>
                <a:cs typeface="Times New Roman" pitchFamily="18" charset="0"/>
              </a:rPr>
              <a:t>standards work</a:t>
            </a:r>
          </a:p>
          <a:p>
            <a:pPr marL="0" lvl="1" indent="0" fontAlgn="b">
              <a:lnSpc>
                <a:spcPct val="80000"/>
              </a:lnSpc>
              <a:spcBef>
                <a:spcPts val="1200"/>
              </a:spcBef>
              <a:spcAft>
                <a:spcPts val="0"/>
              </a:spcAft>
              <a:buFontTx/>
              <a:buNone/>
              <a:defRPr/>
            </a:pPr>
            <a:r>
              <a:rPr lang="en-US" sz="2600" dirty="0" smtClean="0">
                <a:solidFill>
                  <a:srgbClr val="000000"/>
                </a:solidFill>
                <a:latin typeface="Arial Rounded MT Bold" pitchFamily="34" charset="0"/>
                <a:ea typeface="ＭＳ Ｐゴシック" pitchFamily="34" charset="-128"/>
                <a:cs typeface="Arial" pitchFamily="34" charset="0"/>
              </a:rPr>
              <a:t>THz </a:t>
            </a:r>
            <a:r>
              <a:rPr lang="en-US" sz="2600" dirty="0">
                <a:solidFill>
                  <a:srgbClr val="000000"/>
                </a:solidFill>
                <a:latin typeface="Arial Rounded MT Bold" pitchFamily="34" charset="0"/>
                <a:ea typeface="ＭＳ Ｐゴシック" pitchFamily="34" charset="-128"/>
                <a:cs typeface="Arial" pitchFamily="34" charset="0"/>
              </a:rPr>
              <a:t>Interest Group:</a:t>
            </a:r>
          </a:p>
          <a:p>
            <a:pPr marL="863600" lvl="2" indent="-400050" fontAlgn="b">
              <a:lnSpc>
                <a:spcPct val="80000"/>
              </a:lnSpc>
              <a:spcBef>
                <a:spcPct val="0"/>
              </a:spcBef>
              <a:spcAft>
                <a:spcPts val="300"/>
              </a:spcAft>
              <a:buFontTx/>
              <a:buAutoNum type="arabicPeriod"/>
              <a:defRPr/>
            </a:pPr>
            <a:r>
              <a:rPr lang="en-US" sz="2000" dirty="0" smtClean="0">
                <a:solidFill>
                  <a:srgbClr val="000000"/>
                </a:solidFill>
                <a:latin typeface="Arial Rounded MT Bold" pitchFamily="34" charset="0"/>
                <a:ea typeface="ＭＳ Ｐゴシック" pitchFamily="34" charset="-128"/>
                <a:cs typeface="Arial" pitchFamily="34" charset="0"/>
              </a:rPr>
              <a:t>Ongoing review of THz technology advancements</a:t>
            </a:r>
            <a:endParaRPr lang="en-US" sz="2000" dirty="0">
              <a:solidFill>
                <a:srgbClr val="000000"/>
              </a:solidFill>
              <a:latin typeface="Arial Rounded MT Bold" pitchFamily="34" charset="0"/>
              <a:ea typeface="ＭＳ Ｐゴシック" pitchFamily="34" charset="-128"/>
              <a:cs typeface="Arial" pitchFamily="34" charset="0"/>
            </a:endParaRPr>
          </a:p>
          <a:p>
            <a:pPr marL="0" lvl="1" indent="0" fontAlgn="b">
              <a:lnSpc>
                <a:spcPct val="80000"/>
              </a:lnSpc>
              <a:spcBef>
                <a:spcPts val="1200"/>
              </a:spcBef>
              <a:spcAft>
                <a:spcPts val="0"/>
              </a:spcAft>
              <a:buFontTx/>
              <a:buNone/>
              <a:defRPr/>
            </a:pPr>
            <a:r>
              <a:rPr lang="en-US" sz="2600" dirty="0" smtClean="0">
                <a:solidFill>
                  <a:srgbClr val="000000"/>
                </a:solidFill>
                <a:latin typeface="Arial Rounded MT Bold" pitchFamily="34" charset="0"/>
                <a:ea typeface="ＭＳ Ｐゴシック" pitchFamily="34" charset="-128"/>
                <a:cs typeface="Arial" pitchFamily="34" charset="0"/>
              </a:rPr>
              <a:t>OFDM </a:t>
            </a:r>
            <a:r>
              <a:rPr lang="en-US" sz="2600" dirty="0">
                <a:solidFill>
                  <a:srgbClr val="000000"/>
                </a:solidFill>
                <a:latin typeface="Arial Rounded MT Bold" pitchFamily="34" charset="0"/>
                <a:ea typeface="ＭＳ Ｐゴシック" pitchFamily="34" charset="-128"/>
                <a:cs typeface="Arial" pitchFamily="34" charset="0"/>
              </a:rPr>
              <a:t>IG:</a:t>
            </a:r>
          </a:p>
          <a:p>
            <a:pPr marL="914400" lvl="1" indent="-457200" fontAlgn="b">
              <a:lnSpc>
                <a:spcPct val="80000"/>
              </a:lnSpc>
              <a:buFont typeface="+mj-lt"/>
              <a:buAutoNum type="arabicPeriod"/>
              <a:defRPr/>
            </a:pPr>
            <a:r>
              <a:rPr lang="en-US" sz="2000" dirty="0">
                <a:latin typeface="Arial Rounded MT Bold" pitchFamily="34" charset="0"/>
                <a:cs typeface="Times New Roman" pitchFamily="18" charset="0"/>
              </a:rPr>
              <a:t>Discuss </a:t>
            </a:r>
            <a:r>
              <a:rPr lang="en-US" sz="2000" dirty="0" smtClean="0">
                <a:latin typeface="Arial Rounded MT Bold" pitchFamily="34" charset="0"/>
                <a:cs typeface="Times New Roman" pitchFamily="18" charset="0"/>
              </a:rPr>
              <a:t>opportunities for Standards Work as part of 802.15.4</a:t>
            </a:r>
            <a:endParaRPr lang="en-US" sz="2400" dirty="0" smtClean="0">
              <a:latin typeface="Arial Rounded MT Bold" pitchFamily="34" charset="0"/>
              <a:ea typeface="+mn-ea"/>
              <a:cs typeface="Times New Roman" pitchFamily="18" charset="0"/>
            </a:endParaRPr>
          </a:p>
        </p:txBody>
      </p:sp>
      <p:sp>
        <p:nvSpPr>
          <p:cNvPr id="8198" name="Rectangle 3"/>
          <p:cNvSpPr>
            <a:spLocks noGrp="1" noChangeArrowheads="1"/>
          </p:cNvSpPr>
          <p:nvPr>
            <p:ph type="title"/>
          </p:nvPr>
        </p:nvSpPr>
        <p:spPr/>
        <p:txBody>
          <a:bodyPr/>
          <a:lstStyle/>
          <a:p>
            <a:pPr>
              <a:defRPr/>
            </a:pPr>
            <a:r>
              <a:rPr lang="en-US" sz="3200" dirty="0" smtClean="0"/>
              <a:t>Orlando </a:t>
            </a:r>
            <a:r>
              <a:rPr lang="en-US" sz="3200" dirty="0"/>
              <a:t>Session Objectives</a:t>
            </a:r>
            <a:br>
              <a:rPr lang="en-US" sz="3200" dirty="0"/>
            </a:br>
            <a:r>
              <a:rPr lang="en-US" sz="3200" dirty="0" smtClean="0"/>
              <a:t>November 5-10, 2017</a:t>
            </a:r>
            <a:endParaRPr lang="en-US" sz="32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Slide </a:t>
            </a:r>
            <a:fld id="{CF739076-63B6-4885-AC5C-58BFB6E779EF}" type="slidenum">
              <a:rPr lang="en-US" altLang="en-US" sz="1200" smtClean="0">
                <a:solidFill>
                  <a:srgbClr val="000000"/>
                </a:solidFill>
              </a:rPr>
              <a:pPr/>
              <a:t>70</a:t>
            </a:fld>
            <a:endParaRPr lang="en-US" altLang="en-US" sz="1200" smtClean="0">
              <a:solidFill>
                <a:srgbClr val="000000"/>
              </a:solidFill>
            </a:endParaRPr>
          </a:p>
        </p:txBody>
      </p:sp>
      <p:sp>
        <p:nvSpPr>
          <p:cNvPr id="2129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ctr"/>
            <a:r>
              <a:rPr lang="en-US" altLang="en-US" b="1">
                <a:solidFill>
                  <a:srgbClr val="000000"/>
                </a:solidFill>
              </a:rPr>
              <a:t>TG13 activities this week</a:t>
            </a:r>
          </a:p>
        </p:txBody>
      </p:sp>
      <p:sp>
        <p:nvSpPr>
          <p:cNvPr id="212996" name="Rectangle 3"/>
          <p:cNvSpPr txBox="1">
            <a:spLocks noChangeArrowheads="1"/>
          </p:cNvSpPr>
          <p:nvPr/>
        </p:nvSpPr>
        <p:spPr bwMode="auto">
          <a:xfrm>
            <a:off x="685800" y="1524000"/>
            <a:ext cx="8305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just">
              <a:spcBef>
                <a:spcPts val="300"/>
              </a:spcBef>
              <a:buFontTx/>
              <a:buChar char="•"/>
            </a:pPr>
            <a:r>
              <a:rPr lang="de-DE" altLang="en-US" sz="2400" b="1">
                <a:solidFill>
                  <a:srgbClr val="000000"/>
                </a:solidFill>
              </a:rPr>
              <a:t>8+1 slots this week</a:t>
            </a:r>
          </a:p>
          <a:p>
            <a:pPr lvl="1" algn="just">
              <a:spcBef>
                <a:spcPts val="300"/>
              </a:spcBef>
              <a:buFontTx/>
              <a:buChar char="–"/>
            </a:pPr>
            <a:r>
              <a:rPr lang="en-GB" altLang="en-US" sz="2000">
                <a:solidFill>
                  <a:srgbClr val="000000"/>
                </a:solidFill>
              </a:rPr>
              <a:t>Joint meeting with TG7m and VAT IG in PM2 on Monday</a:t>
            </a:r>
          </a:p>
          <a:p>
            <a:pPr algn="just">
              <a:spcBef>
                <a:spcPts val="300"/>
              </a:spcBef>
              <a:buFontTx/>
              <a:buChar char="•"/>
            </a:pPr>
            <a:r>
              <a:rPr lang="de-DE" altLang="en-US" sz="2400" b="1">
                <a:solidFill>
                  <a:srgbClr val="000000"/>
                </a:solidFill>
              </a:rPr>
              <a:t>Reply letter to ITU-T G.vlc</a:t>
            </a:r>
          </a:p>
          <a:p>
            <a:pPr algn="just">
              <a:spcBef>
                <a:spcPts val="300"/>
              </a:spcBef>
              <a:buFontTx/>
              <a:buChar char="•"/>
            </a:pPr>
            <a:r>
              <a:rPr lang="de-DE" altLang="en-US" sz="2400" b="1">
                <a:solidFill>
                  <a:srgbClr val="000000"/>
                </a:solidFill>
              </a:rPr>
              <a:t>D1 is  available since October, 13 2017</a:t>
            </a:r>
          </a:p>
          <a:p>
            <a:pPr lvl="1" algn="just">
              <a:spcBef>
                <a:spcPts val="300"/>
              </a:spcBef>
              <a:buFontTx/>
              <a:buChar char="–"/>
            </a:pPr>
            <a:r>
              <a:rPr lang="de-DE" altLang="en-US" sz="2000">
                <a:solidFill>
                  <a:srgbClr val="000000"/>
                </a:solidFill>
              </a:rPr>
              <a:t>Needs further consolidation</a:t>
            </a:r>
          </a:p>
          <a:p>
            <a:pPr lvl="1" algn="just">
              <a:spcBef>
                <a:spcPts val="300"/>
              </a:spcBef>
              <a:buFontTx/>
              <a:buChar char="–"/>
            </a:pPr>
            <a:r>
              <a:rPr lang="de-DE" altLang="en-US" sz="2000">
                <a:solidFill>
                  <a:srgbClr val="000000"/>
                </a:solidFill>
              </a:rPr>
              <a:t>Final comments shall be submitted until January 1, 2018 </a:t>
            </a:r>
          </a:p>
          <a:p>
            <a:pPr lvl="1" algn="just">
              <a:spcBef>
                <a:spcPts val="300"/>
              </a:spcBef>
              <a:buFontTx/>
              <a:buChar char="–"/>
            </a:pPr>
            <a:r>
              <a:rPr lang="de-DE" altLang="en-US" sz="2000">
                <a:solidFill>
                  <a:srgbClr val="000000"/>
                </a:solidFill>
              </a:rPr>
              <a:t>Discussion and decision on how to unify PHY writing style </a:t>
            </a:r>
          </a:p>
          <a:p>
            <a:pPr algn="just">
              <a:spcBef>
                <a:spcPts val="300"/>
              </a:spcBef>
              <a:buFontTx/>
              <a:buChar char="•"/>
            </a:pPr>
            <a:r>
              <a:rPr lang="en-GB" altLang="en-US" sz="2400" b="1">
                <a:solidFill>
                  <a:srgbClr val="000000"/>
                </a:solidFill>
              </a:rPr>
              <a:t>Discussion on MAC concepts</a:t>
            </a:r>
          </a:p>
          <a:p>
            <a:pPr lvl="1" algn="just">
              <a:spcBef>
                <a:spcPts val="300"/>
              </a:spcBef>
              <a:buFontTx/>
              <a:buChar char="–"/>
            </a:pPr>
            <a:r>
              <a:rPr lang="en-US" altLang="en-US" sz="2000">
                <a:solidFill>
                  <a:srgbClr val="000000"/>
                </a:solidFill>
              </a:rPr>
              <a:t>Three contributions from Huawei, Fraunhofer HHI and ETRI</a:t>
            </a:r>
            <a:endParaRPr lang="en-GB" altLang="en-US" sz="2000">
              <a:solidFill>
                <a:srgbClr val="000000"/>
              </a:solidFill>
            </a:endParaRPr>
          </a:p>
          <a:p>
            <a:pPr algn="just">
              <a:spcBef>
                <a:spcPts val="300"/>
              </a:spcBef>
              <a:buFontTx/>
              <a:buChar char="•"/>
            </a:pPr>
            <a:r>
              <a:rPr lang="en-GB" altLang="en-US" sz="2400" b="1">
                <a:solidFill>
                  <a:srgbClr val="000000"/>
                </a:solidFill>
              </a:rPr>
              <a:t>Pulsed Modulation PHY</a:t>
            </a:r>
          </a:p>
          <a:p>
            <a:pPr lvl="1" algn="just">
              <a:spcBef>
                <a:spcPts val="300"/>
              </a:spcBef>
              <a:buFontTx/>
              <a:buChar char="–"/>
            </a:pPr>
            <a:r>
              <a:rPr lang="en-US" altLang="en-US" sz="2000">
                <a:solidFill>
                  <a:srgbClr val="000000"/>
                </a:solidFill>
              </a:rPr>
              <a:t>Further consolidate parameter tables and optical clock rates</a:t>
            </a:r>
          </a:p>
          <a:p>
            <a:pPr lvl="1" algn="just">
              <a:spcBef>
                <a:spcPts val="300"/>
              </a:spcBef>
              <a:buFontTx/>
              <a:buChar char="–"/>
            </a:pPr>
            <a:r>
              <a:rPr lang="en-US" altLang="en-US" sz="2000">
                <a:solidFill>
                  <a:srgbClr val="000000"/>
                </a:solidFill>
              </a:rPr>
              <a:t>Arrange the text of PM PHY in the agreed-upon writing style</a:t>
            </a:r>
          </a:p>
          <a:p>
            <a:pPr lvl="1" algn="just">
              <a:spcBef>
                <a:spcPts val="300"/>
              </a:spcBef>
              <a:buFontTx/>
              <a:buChar char="–"/>
            </a:pPr>
            <a:r>
              <a:rPr lang="de-DE" altLang="en-US" sz="2000">
                <a:solidFill>
                  <a:srgbClr val="000000"/>
                </a:solidFill>
              </a:rPr>
              <a:t>Identified inputs that are missing</a:t>
            </a:r>
            <a:endParaRPr lang="en-US" altLang="en-US" sz="2000">
              <a:solidFill>
                <a:srgbClr val="000000"/>
              </a:solidFill>
            </a:endParaRPr>
          </a:p>
          <a:p>
            <a:pPr algn="just">
              <a:spcBef>
                <a:spcPts val="300"/>
              </a:spcBef>
              <a:buFontTx/>
              <a:buChar char="•"/>
            </a:pPr>
            <a:endParaRPr lang="en-GB" altLang="en-US" sz="2400" b="1">
              <a:solidFill>
                <a:srgbClr val="000000"/>
              </a:solidFill>
            </a:endParaRPr>
          </a:p>
          <a:p>
            <a:pPr algn="just">
              <a:spcBef>
                <a:spcPts val="300"/>
              </a:spcBef>
              <a:buFontTx/>
              <a:buChar char="•"/>
            </a:pPr>
            <a:endParaRPr lang="en-GB" altLang="en-US" sz="2400" b="1">
              <a:solidFill>
                <a:srgbClr val="000000"/>
              </a:solidFill>
            </a:endParaRPr>
          </a:p>
          <a:p>
            <a:pPr algn="just">
              <a:spcBef>
                <a:spcPts val="300"/>
              </a:spcBef>
              <a:buFontTx/>
              <a:buChar char="•"/>
            </a:pPr>
            <a:endParaRPr lang="en-GB" altLang="en-US" sz="2400" b="1">
              <a:solidFill>
                <a:srgbClr val="000000"/>
              </a:solidFill>
            </a:endParaRPr>
          </a:p>
          <a:p>
            <a:pPr lvl="1" algn="just">
              <a:spcBef>
                <a:spcPts val="300"/>
              </a:spcBef>
              <a:buFontTx/>
              <a:buChar char="–"/>
            </a:pPr>
            <a:endParaRPr lang="en-US" altLang="en-US" sz="2000">
              <a:solidFill>
                <a:srgbClr val="000000"/>
              </a:solidFill>
            </a:endParaRPr>
          </a:p>
          <a:p>
            <a:pPr algn="just">
              <a:spcBef>
                <a:spcPts val="300"/>
              </a:spcBef>
              <a:buFontTx/>
              <a:buChar char="•"/>
            </a:pPr>
            <a:endParaRPr lang="en-US" altLang="en-US" sz="2400" b="1">
              <a:solidFill>
                <a:srgbClr val="000000"/>
              </a:solidFill>
            </a:endParaRPr>
          </a:p>
          <a:p>
            <a:pPr lvl="1">
              <a:spcBef>
                <a:spcPts val="300"/>
              </a:spcBef>
              <a:buFontTx/>
              <a:buChar char="–"/>
            </a:pPr>
            <a:endParaRPr lang="en-US" altLang="en-US" sz="2000">
              <a:solidFill>
                <a:srgbClr val="000000"/>
              </a:solidFill>
            </a:endParaRPr>
          </a:p>
          <a:p>
            <a:pPr lvl="1">
              <a:spcBef>
                <a:spcPts val="300"/>
              </a:spcBef>
              <a:buFontTx/>
              <a:buChar char="–"/>
            </a:pPr>
            <a:endParaRPr lang="en-US" altLang="en-US" sz="2000">
              <a:solidFill>
                <a:srgbClr val="000000"/>
              </a:solidFill>
            </a:endParaRPr>
          </a:p>
        </p:txBody>
      </p:sp>
      <p:sp>
        <p:nvSpPr>
          <p:cNvPr id="212997"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Volker Jungnickel (Fraunhofer HHI)</a:t>
            </a:r>
          </a:p>
        </p:txBody>
      </p:sp>
      <p:sp>
        <p:nvSpPr>
          <p:cNvPr id="21299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600" b="1">
                <a:solidFill>
                  <a:srgbClr val="000000"/>
                </a:solidFill>
              </a:rPr>
              <a:t>November 2017</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Slide </a:t>
            </a:r>
            <a:fld id="{1B619629-F000-4E23-A813-6B8BBE6A4A12}" type="slidenum">
              <a:rPr lang="en-US" altLang="en-US" sz="1200" smtClean="0">
                <a:solidFill>
                  <a:srgbClr val="000000"/>
                </a:solidFill>
              </a:rPr>
              <a:pPr/>
              <a:t>71</a:t>
            </a:fld>
            <a:endParaRPr lang="en-US" altLang="en-US" sz="1200" smtClean="0">
              <a:solidFill>
                <a:srgbClr val="000000"/>
              </a:solidFill>
            </a:endParaRPr>
          </a:p>
        </p:txBody>
      </p:sp>
      <p:sp>
        <p:nvSpPr>
          <p:cNvPr id="21401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ctr">
              <a:spcBef>
                <a:spcPct val="20000"/>
              </a:spcBef>
            </a:pPr>
            <a:r>
              <a:rPr lang="en-US" altLang="en-US" sz="3600" b="1">
                <a:solidFill>
                  <a:srgbClr val="000000"/>
                </a:solidFill>
              </a:rPr>
              <a:t>TG13 Call for Proposals on Pulsed Modulation PHY</a:t>
            </a:r>
            <a:endParaRPr lang="en-US" altLang="en-US" sz="2400" b="1">
              <a:solidFill>
                <a:srgbClr val="000000"/>
              </a:solidFill>
            </a:endParaRPr>
          </a:p>
        </p:txBody>
      </p:sp>
      <p:sp>
        <p:nvSpPr>
          <p:cNvPr id="21402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solidFill>
                <a:srgbClr val="000000"/>
              </a:solidFill>
            </a:endParaRPr>
          </a:p>
          <a:p>
            <a:pPr algn="just">
              <a:buFontTx/>
              <a:buNone/>
              <a:defRPr/>
            </a:pPr>
            <a:r>
              <a:rPr lang="en-GB" altLang="en-US" dirty="0" smtClean="0">
                <a:solidFill>
                  <a:srgbClr val="000000"/>
                </a:solidFill>
              </a:rPr>
              <a:t>TG13 requests full/partial proposals for Pulsed Modulation PHY on</a:t>
            </a:r>
          </a:p>
          <a:p>
            <a:pPr marL="342900" indent="-342900" algn="just">
              <a:defRPr/>
            </a:pPr>
            <a:r>
              <a:rPr lang="en-GB" altLang="en-US" b="0" dirty="0" smtClean="0">
                <a:solidFill>
                  <a:srgbClr val="000000"/>
                </a:solidFill>
              </a:rPr>
              <a:t>PPDU format, Preamble (</a:t>
            </a:r>
            <a:r>
              <a:rPr lang="en-GB" altLang="en-US" sz="2000" b="0" dirty="0" smtClean="0">
                <a:solidFill>
                  <a:srgbClr val="000000"/>
                </a:solidFill>
              </a:rPr>
              <a:t>Synchronization sequence, Channel estimation sequences)</a:t>
            </a:r>
            <a:r>
              <a:rPr lang="en-GB" altLang="en-US" sz="1800" dirty="0" smtClean="0">
                <a:solidFill>
                  <a:srgbClr val="000000"/>
                </a:solidFill>
              </a:rPr>
              <a:t>, </a:t>
            </a:r>
            <a:r>
              <a:rPr lang="en-GB" altLang="en-US" b="0" dirty="0" smtClean="0">
                <a:solidFill>
                  <a:srgbClr val="000000"/>
                </a:solidFill>
              </a:rPr>
              <a:t>Header content, Header check sequence, Channel coding for the header, Channel coding for data (variable code rates), Scrambler, </a:t>
            </a:r>
            <a:r>
              <a:rPr lang="en-GB" altLang="en-US" b="0" dirty="0" err="1" smtClean="0">
                <a:solidFill>
                  <a:srgbClr val="000000"/>
                </a:solidFill>
              </a:rPr>
              <a:t>Interleaver</a:t>
            </a:r>
            <a:endParaRPr lang="en-GB" altLang="en-US" b="0" dirty="0" smtClean="0">
              <a:solidFill>
                <a:srgbClr val="000000"/>
              </a:solidFill>
            </a:endParaRPr>
          </a:p>
          <a:p>
            <a:pPr algn="just">
              <a:buFontTx/>
              <a:buNone/>
              <a:defRPr/>
            </a:pPr>
            <a:r>
              <a:rPr lang="en-GB" altLang="en-US" dirty="0" smtClean="0">
                <a:solidFill>
                  <a:srgbClr val="000000"/>
                </a:solidFill>
              </a:rPr>
              <a:t>Proposals shall be submitted until January 7 to Mentor and will be discussed at the Irvine meeting. </a:t>
            </a:r>
            <a:endParaRPr lang="en-GB" altLang="en-US" sz="2000" dirty="0" smtClean="0">
              <a:solidFill>
                <a:srgbClr val="000000"/>
              </a:solidFill>
            </a:endParaRPr>
          </a:p>
          <a:p>
            <a:pPr algn="just">
              <a:buFontTx/>
              <a:buNone/>
              <a:defRPr/>
            </a:pPr>
            <a:endParaRPr lang="en-GB" altLang="en-US" sz="2000" dirty="0" smtClean="0">
              <a:solidFill>
                <a:srgbClr val="000000"/>
              </a:solidFill>
            </a:endParaRPr>
          </a:p>
          <a:p>
            <a:pPr algn="just">
              <a:buFontTx/>
              <a:buNone/>
              <a:defRPr/>
            </a:pPr>
            <a:endParaRPr lang="en-GB" altLang="en-US" dirty="0" smtClean="0">
              <a:solidFill>
                <a:srgbClr val="000000"/>
              </a:solidFill>
            </a:endParaRPr>
          </a:p>
        </p:txBody>
      </p:sp>
      <p:sp>
        <p:nvSpPr>
          <p:cNvPr id="21402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600" b="1">
                <a:solidFill>
                  <a:srgbClr val="000000"/>
                </a:solidFill>
              </a:rPr>
              <a:t>November 2017</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Slide </a:t>
            </a:r>
            <a:fld id="{713F502A-8F96-4D36-9D57-166791DBFE0A}" type="slidenum">
              <a:rPr lang="en-US" altLang="en-US" sz="1200" smtClean="0">
                <a:solidFill>
                  <a:srgbClr val="000000"/>
                </a:solidFill>
              </a:rPr>
              <a:pPr/>
              <a:t>72</a:t>
            </a:fld>
            <a:endParaRPr lang="en-US" altLang="en-US" sz="1200" smtClean="0">
              <a:solidFill>
                <a:srgbClr val="000000"/>
              </a:solidFill>
            </a:endParaRPr>
          </a:p>
        </p:txBody>
      </p:sp>
      <p:sp>
        <p:nvSpPr>
          <p:cNvPr id="21504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ctr">
              <a:spcBef>
                <a:spcPct val="20000"/>
              </a:spcBef>
            </a:pPr>
            <a:r>
              <a:rPr lang="en-US" altLang="en-US" sz="3600" b="1">
                <a:solidFill>
                  <a:srgbClr val="000000"/>
                </a:solidFill>
              </a:rPr>
              <a:t>Plans for January meeting</a:t>
            </a:r>
            <a:endParaRPr lang="en-US" altLang="en-US" sz="2400" b="1">
              <a:solidFill>
                <a:srgbClr val="000000"/>
              </a:solidFill>
            </a:endParaRPr>
          </a:p>
        </p:txBody>
      </p:sp>
      <p:sp>
        <p:nvSpPr>
          <p:cNvPr id="21504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smtClean="0">
                <a:solidFill>
                  <a:srgbClr val="000000"/>
                </a:solidFill>
              </a:rPr>
              <a:t>Volker Jungnickel (Fraunhofer HHI)</a:t>
            </a:r>
          </a:p>
        </p:txBody>
      </p:sp>
      <p:sp>
        <p:nvSpPr>
          <p:cNvPr id="29701" name="Rectangle 3"/>
          <p:cNvSpPr txBox="1">
            <a:spLocks noChangeArrowheads="1"/>
          </p:cNvSpPr>
          <p:nvPr/>
        </p:nvSpPr>
        <p:spPr bwMode="auto">
          <a:xfrm>
            <a:off x="685800" y="22860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defRPr/>
            </a:pPr>
            <a:r>
              <a:rPr lang="en-GB" altLang="en-US" dirty="0" smtClean="0">
                <a:solidFill>
                  <a:srgbClr val="000000"/>
                </a:solidFill>
              </a:rPr>
              <a:t>January meeting 14-19 in Irvine, CA</a:t>
            </a:r>
          </a:p>
          <a:p>
            <a:pPr marL="342900" indent="-342900" algn="just">
              <a:defRPr/>
            </a:pPr>
            <a:r>
              <a:rPr lang="en-GB" altLang="en-US" dirty="0">
                <a:solidFill>
                  <a:srgbClr val="000000"/>
                </a:solidFill>
              </a:rPr>
              <a:t>10 sessions </a:t>
            </a:r>
            <a:r>
              <a:rPr lang="en-GB" altLang="en-US" dirty="0" smtClean="0">
                <a:solidFill>
                  <a:srgbClr val="000000"/>
                </a:solidFill>
              </a:rPr>
              <a:t>will be enough</a:t>
            </a:r>
            <a:endParaRPr lang="en-GB" altLang="en-US" dirty="0">
              <a:solidFill>
                <a:srgbClr val="000000"/>
              </a:solidFill>
            </a:endParaRPr>
          </a:p>
          <a:p>
            <a:pPr marL="342900" indent="-342900" algn="just">
              <a:defRPr/>
            </a:pPr>
            <a:r>
              <a:rPr lang="en-GB" altLang="en-US" dirty="0" smtClean="0">
                <a:solidFill>
                  <a:srgbClr val="000000"/>
                </a:solidFill>
              </a:rPr>
              <a:t>Discuss missing items for pulsed modulation PHY</a:t>
            </a:r>
          </a:p>
          <a:p>
            <a:pPr marL="342900" indent="-342900" algn="just">
              <a:defRPr/>
            </a:pPr>
            <a:r>
              <a:rPr lang="en-GB" altLang="en-US" dirty="0" smtClean="0">
                <a:solidFill>
                  <a:srgbClr val="000000"/>
                </a:solidFill>
              </a:rPr>
              <a:t>Discuss missing items for LB and HB OFDM PHY </a:t>
            </a:r>
          </a:p>
          <a:p>
            <a:pPr marL="342900" indent="-342900" algn="just">
              <a:defRPr/>
            </a:pPr>
            <a:r>
              <a:rPr lang="en-GB" altLang="en-US" dirty="0" smtClean="0">
                <a:solidFill>
                  <a:srgbClr val="000000"/>
                </a:solidFill>
              </a:rPr>
              <a:t>Comments on D1 are expected until January 1</a:t>
            </a:r>
          </a:p>
          <a:p>
            <a:pPr marL="342900" indent="-342900" algn="just">
              <a:defRPr/>
            </a:pPr>
            <a:r>
              <a:rPr lang="en-GB" altLang="en-US" dirty="0" smtClean="0">
                <a:solidFill>
                  <a:srgbClr val="000000"/>
                </a:solidFill>
              </a:rPr>
              <a:t>Will be resolved after discussions have been finished</a:t>
            </a:r>
          </a:p>
          <a:p>
            <a:pPr algn="just">
              <a:buFontTx/>
              <a:buNone/>
              <a:defRPr/>
            </a:pPr>
            <a:endParaRPr lang="en-GB" altLang="en-US" dirty="0" smtClean="0">
              <a:solidFill>
                <a:srgbClr val="000000"/>
              </a:solidFill>
            </a:endParaRPr>
          </a:p>
          <a:p>
            <a:pPr algn="just">
              <a:buFontTx/>
              <a:buNone/>
              <a:defRPr/>
            </a:pPr>
            <a:endParaRPr lang="en-GB" altLang="en-US" sz="2800" dirty="0" smtClean="0">
              <a:solidFill>
                <a:srgbClr val="000000"/>
              </a:solidFill>
            </a:endParaRPr>
          </a:p>
        </p:txBody>
      </p:sp>
      <p:sp>
        <p:nvSpPr>
          <p:cNvPr id="21504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600" b="1">
                <a:solidFill>
                  <a:srgbClr val="000000"/>
                </a:solidFill>
              </a:rPr>
              <a:t>November 2017</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日期占位符 1"/>
          <p:cNvSpPr>
            <a:spLocks noGrp="1"/>
          </p:cNvSpPr>
          <p:nvPr>
            <p:ph type="dt" sz="quarter" idx="4294967295"/>
          </p:nvPr>
        </p:nvSpPr>
        <p:spPr bwMode="auto">
          <a:xfrm>
            <a:off x="696913" y="333375"/>
            <a:ext cx="968375" cy="276225"/>
          </a:xfrm>
          <a:noFill/>
        </p:spPr>
        <p:txBody>
          <a:bodyPr vert="horz" wrap="none" lIns="0" tIns="0" rIns="0" bIns="0" numCol="1" anchorCtr="0" compatLnSpc="1">
            <a:prstTxWarp prst="textNoShape">
              <a:avLst/>
            </a:prstTxWarp>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ctr"/>
            <a:r>
              <a:rPr lang="en-US" altLang="zh-CN" sz="1200" b="0" smtClean="0">
                <a:solidFill>
                  <a:srgbClr val="000000"/>
                </a:solidFill>
              </a:rPr>
              <a:t>May 2017</a:t>
            </a:r>
          </a:p>
        </p:txBody>
      </p:sp>
      <p:sp>
        <p:nvSpPr>
          <p:cNvPr id="216067" name="灯片编号占位符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zh-CN" sz="1200" smtClean="0">
                <a:solidFill>
                  <a:srgbClr val="000000"/>
                </a:solidFill>
              </a:rPr>
              <a:t>Slide </a:t>
            </a:r>
            <a:fld id="{1991EB4F-B41B-47E3-8ECB-6C2A206E178B}" type="slidenum">
              <a:rPr lang="en-US" altLang="zh-CN" sz="1200" smtClean="0">
                <a:solidFill>
                  <a:srgbClr val="000000"/>
                </a:solidFill>
              </a:rPr>
              <a:pPr/>
              <a:t>73</a:t>
            </a:fld>
            <a:endParaRPr lang="en-US" altLang="zh-CN" sz="1200" smtClean="0">
              <a:solidFill>
                <a:srgbClr val="000000"/>
              </a:solidFill>
            </a:endParaRPr>
          </a:p>
        </p:txBody>
      </p:sp>
      <p:sp>
        <p:nvSpPr>
          <p:cNvPr id="216068" name="页脚占位符 3"/>
          <p:cNvSpPr>
            <a:spLocks noGrp="1"/>
          </p:cNvSpPr>
          <p:nvPr>
            <p:ph type="ftr" sz="quarter" idx="11"/>
          </p:nvPr>
        </p:nvSpPr>
        <p:spPr bwMode="auto">
          <a:xfrm>
            <a:off x="6934200" y="6477000"/>
            <a:ext cx="1600200" cy="184150"/>
          </a:xfrm>
          <a:noFill/>
        </p:spPr>
        <p:txBody>
          <a:bodyPr vert="horz" wrap="square" lIns="91440" tIns="45720" rIns="91440" bIns="45720" numCol="1" anchor="t" anchorCtr="0" compatLnSpc="1">
            <a:prstTxWarp prst="textNoShape">
              <a:avLst/>
            </a:prstTxWarp>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Qiang Li (John) (Huawei)</a:t>
            </a:r>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a:defRPr/>
            </a:pPr>
            <a:r>
              <a:rPr lang="en-US" b="1" kern="0" dirty="0">
                <a:solidFill>
                  <a:srgbClr val="000000"/>
                </a:solidFill>
                <a:latin typeface="Times New Roman"/>
              </a:rPr>
              <a:t>Updated timeline for SPEC generation</a:t>
            </a:r>
          </a:p>
        </p:txBody>
      </p:sp>
      <p:graphicFrame>
        <p:nvGraphicFramePr>
          <p:cNvPr id="7" name="表格 6"/>
          <p:cNvGraphicFramePr>
            <a:graphicFrameLocks noGrp="1"/>
          </p:cNvGraphicFramePr>
          <p:nvPr/>
        </p:nvGraphicFramePr>
        <p:xfrm>
          <a:off x="0" y="1752600"/>
          <a:ext cx="9144000" cy="4603796"/>
        </p:xfrm>
        <a:graphic>
          <a:graphicData uri="http://schemas.openxmlformats.org/drawingml/2006/table">
            <a:tbl>
              <a:tblPr firstRow="1" bandRow="1">
                <a:tableStyleId>{BC89EF96-8CEA-46FF-86C4-4CE0E7609802}</a:tableStyleId>
              </a:tblPr>
              <a:tblGrid>
                <a:gridCol w="2286000"/>
                <a:gridCol w="2286000"/>
                <a:gridCol w="2286000"/>
                <a:gridCol w="2286000"/>
              </a:tblGrid>
              <a:tr h="1494844">
                <a:tc>
                  <a:txBody>
                    <a:bodyPr/>
                    <a:lstStyle/>
                    <a:p>
                      <a:r>
                        <a:rPr lang="en-US" altLang="zh-CN" sz="1600" b="0" dirty="0" smtClean="0"/>
                        <a:t>March 2017 (Vancouver)</a:t>
                      </a:r>
                    </a:p>
                    <a:p>
                      <a:r>
                        <a:rPr lang="en-US" altLang="zh-CN" sz="1600" b="0" dirty="0" smtClean="0"/>
                        <a:t>- PAR and CSD for TG13 got approved, new contributions discussed</a:t>
                      </a:r>
                      <a:endParaRPr lang="en-US" altLang="zh-CN" sz="1600" b="0" baseline="0" dirty="0" smtClean="0"/>
                    </a:p>
                    <a:p>
                      <a:endParaRPr lang="zh-CN" altLang="en-US" sz="1600" b="0" dirty="0"/>
                    </a:p>
                  </a:txBody>
                  <a:tcPr marT="45718" marB="45718"/>
                </a:tc>
                <a:tc>
                  <a:txBody>
                    <a:bodyPr/>
                    <a:lstStyle/>
                    <a:p>
                      <a:r>
                        <a:rPr lang="en-US" altLang="zh-CN" sz="1600" b="0" dirty="0" smtClean="0"/>
                        <a:t>April</a:t>
                      </a:r>
                      <a:r>
                        <a:rPr lang="en-US" altLang="zh-CN" sz="1600" b="0" baseline="0" dirty="0" smtClean="0"/>
                        <a:t> 2017</a:t>
                      </a:r>
                    </a:p>
                    <a:p>
                      <a:pPr marL="171450" indent="-171450">
                        <a:buFontTx/>
                        <a:buChar char="-"/>
                      </a:pPr>
                      <a:r>
                        <a:rPr lang="en-US" altLang="zh-CN" sz="1600" b="0" baseline="0" dirty="0" smtClean="0"/>
                        <a:t>Additional comments against 15.7m submission</a:t>
                      </a:r>
                      <a:endParaRPr lang="zh-CN" altLang="en-US" sz="1600" b="0" dirty="0"/>
                    </a:p>
                  </a:txBody>
                  <a:tcPr marT="45718" marB="45718"/>
                </a:tc>
                <a:tc>
                  <a:txBody>
                    <a:bodyPr/>
                    <a:lstStyle/>
                    <a:p>
                      <a:r>
                        <a:rPr lang="en-US" altLang="zh-CN" sz="1600" b="0" kern="1200" dirty="0" smtClean="0">
                          <a:solidFill>
                            <a:schemeClr val="tx1"/>
                          </a:solidFill>
                          <a:latin typeface="+mn-lt"/>
                          <a:ea typeface="+mn-ea"/>
                          <a:cs typeface="+mn-cs"/>
                        </a:rPr>
                        <a:t>May 2017 (</a:t>
                      </a:r>
                      <a:r>
                        <a:rPr lang="en-US" altLang="zh-CN" sz="1600" b="0" kern="1200" dirty="0" err="1" smtClean="0">
                          <a:solidFill>
                            <a:schemeClr val="tx1"/>
                          </a:solidFill>
                          <a:latin typeface="+mn-lt"/>
                          <a:ea typeface="+mn-ea"/>
                          <a:cs typeface="+mn-cs"/>
                        </a:rPr>
                        <a:t>Daejeon</a:t>
                      </a:r>
                      <a:r>
                        <a:rPr lang="en-US" altLang="zh-CN" sz="1600" b="0" kern="1200" dirty="0" smtClean="0">
                          <a:solidFill>
                            <a:schemeClr val="tx1"/>
                          </a:solidFill>
                          <a:latin typeface="+mn-lt"/>
                          <a:ea typeface="+mn-ea"/>
                          <a:cs typeface="+mn-cs"/>
                        </a:rPr>
                        <a:t> )</a:t>
                      </a:r>
                    </a:p>
                    <a:p>
                      <a:r>
                        <a:rPr lang="en-US" altLang="zh-CN" sz="1600" b="0" kern="1200" dirty="0" smtClean="0">
                          <a:solidFill>
                            <a:schemeClr val="tx1"/>
                          </a:solidFill>
                          <a:latin typeface="+mn-lt"/>
                          <a:ea typeface="+mn-ea"/>
                          <a:cs typeface="+mn-cs"/>
                        </a:rPr>
                        <a:t>- Comments resolution against</a:t>
                      </a:r>
                      <a:r>
                        <a:rPr lang="en-US" altLang="zh-CN" sz="1600" b="0" kern="1200" baseline="0" dirty="0" smtClean="0">
                          <a:solidFill>
                            <a:schemeClr val="tx1"/>
                          </a:solidFill>
                          <a:latin typeface="+mn-lt"/>
                          <a:ea typeface="+mn-ea"/>
                          <a:cs typeface="+mn-cs"/>
                        </a:rPr>
                        <a:t> D1 of TG7r1</a:t>
                      </a:r>
                      <a:endParaRPr lang="zh-CN" altLang="en-US" sz="1600" b="0" kern="1200" dirty="0">
                        <a:solidFill>
                          <a:schemeClr val="tx1"/>
                        </a:solidFill>
                        <a:latin typeface="+mn-lt"/>
                        <a:ea typeface="+mn-ea"/>
                        <a:cs typeface="+mn-cs"/>
                      </a:endParaRPr>
                    </a:p>
                  </a:txBody>
                  <a:tcPr marT="45718" marB="45718"/>
                </a:tc>
                <a:tc>
                  <a:txBody>
                    <a:bodyPr/>
                    <a:lstStyle/>
                    <a:p>
                      <a:r>
                        <a:rPr lang="en-US" altLang="zh-CN" sz="1600" b="0" dirty="0" smtClean="0"/>
                        <a:t>June 2017</a:t>
                      </a:r>
                    </a:p>
                    <a:p>
                      <a:pPr marL="285750" indent="-285750">
                        <a:buFontTx/>
                        <a:buChar char="-"/>
                      </a:pPr>
                      <a:r>
                        <a:rPr lang="en-US" altLang="zh-CN" sz="1600" b="0" dirty="0" smtClean="0"/>
                        <a:t>Generate D0 of TG13</a:t>
                      </a:r>
                    </a:p>
                    <a:p>
                      <a:pPr marL="285750" indent="-285750">
                        <a:buFontTx/>
                        <a:buChar char="-"/>
                      </a:pPr>
                      <a:r>
                        <a:rPr lang="en-US" altLang="zh-CN" sz="1600" b="0" dirty="0" smtClean="0"/>
                        <a:t>Comment</a:t>
                      </a:r>
                      <a:r>
                        <a:rPr lang="en-US" altLang="zh-CN" sz="1600" b="0" baseline="0" dirty="0" smtClean="0"/>
                        <a:t> submission</a:t>
                      </a:r>
                      <a:endParaRPr lang="zh-CN" altLang="en-US" sz="1600" b="0" dirty="0"/>
                    </a:p>
                  </a:txBody>
                  <a:tcPr marT="45718" marB="45718"/>
                </a:tc>
              </a:tr>
              <a:tr h="1554453">
                <a:tc>
                  <a:txBody>
                    <a:bodyPr/>
                    <a:lstStyle/>
                    <a:p>
                      <a:r>
                        <a:rPr lang="en-US" altLang="zh-CN" sz="1600" dirty="0" smtClean="0"/>
                        <a:t>July 2017 (Berlin)</a:t>
                      </a:r>
                    </a:p>
                    <a:p>
                      <a:pPr marL="285750" indent="-285750">
                        <a:buFontTx/>
                        <a:buChar char="-"/>
                      </a:pPr>
                      <a:r>
                        <a:rPr lang="en-US" altLang="zh-CN" sz="1600" dirty="0" err="1" smtClean="0"/>
                        <a:t>Commen</a:t>
                      </a:r>
                      <a:r>
                        <a:rPr lang="en-US" altLang="zh-CN" sz="1600" dirty="0" smtClean="0"/>
                        <a:t> resolution</a:t>
                      </a:r>
                    </a:p>
                    <a:p>
                      <a:pPr marL="285750" indent="-285750">
                        <a:buFontTx/>
                        <a:buChar char="-"/>
                      </a:pPr>
                      <a:r>
                        <a:rPr lang="de-DE" altLang="zh-CN" sz="1600" dirty="0" err="1" smtClean="0"/>
                        <a:t>Decision</a:t>
                      </a:r>
                      <a:r>
                        <a:rPr lang="de-DE" altLang="zh-CN" sz="1600" dirty="0" smtClean="0"/>
                        <a:t> on</a:t>
                      </a:r>
                      <a:r>
                        <a:rPr lang="de-DE" altLang="zh-CN" sz="1600" baseline="0" dirty="0" smtClean="0"/>
                        <a:t> LC in 802.11 </a:t>
                      </a:r>
                      <a:r>
                        <a:rPr lang="de-DE" altLang="zh-CN" sz="1600" baseline="0" dirty="0" smtClean="0">
                          <a:sym typeface="Wingdings" panose="05000000000000000000" pitchFamily="2" charset="2"/>
                        </a:rPr>
                        <a:t></a:t>
                      </a:r>
                      <a:r>
                        <a:rPr lang="de-DE" altLang="zh-CN" sz="1600" baseline="0" dirty="0" smtClean="0"/>
                        <a:t> MAC</a:t>
                      </a:r>
                      <a:endParaRPr lang="en-US" altLang="zh-CN" sz="1600" dirty="0" smtClean="0"/>
                    </a:p>
                    <a:p>
                      <a:pPr marL="285750" indent="-285750">
                        <a:buFontTx/>
                        <a:buChar char="-"/>
                      </a:pPr>
                      <a:r>
                        <a:rPr lang="de-DE" altLang="zh-CN" sz="1600" b="1" dirty="0" smtClean="0"/>
                        <a:t>Ad-hoc </a:t>
                      </a:r>
                      <a:r>
                        <a:rPr lang="de-DE" altLang="zh-CN" sz="1600" b="1" dirty="0" err="1" smtClean="0"/>
                        <a:t>meeting</a:t>
                      </a:r>
                      <a:r>
                        <a:rPr lang="de-DE" altLang="zh-CN" sz="1600" b="1" dirty="0" smtClean="0"/>
                        <a:t> in</a:t>
                      </a:r>
                      <a:r>
                        <a:rPr lang="de-DE" altLang="zh-CN" sz="1600" b="1" baseline="0" dirty="0" smtClean="0"/>
                        <a:t> Berlin </a:t>
                      </a:r>
                      <a:r>
                        <a:rPr lang="de-DE" altLang="zh-CN" sz="1600" b="1" dirty="0" smtClean="0"/>
                        <a:t>after </a:t>
                      </a:r>
                      <a:r>
                        <a:rPr lang="de-DE" altLang="zh-CN" sz="1600" b="1" dirty="0" err="1" smtClean="0"/>
                        <a:t>Plenary</a:t>
                      </a:r>
                      <a:endParaRPr lang="zh-CN" altLang="en-US" sz="1600" b="1" dirty="0"/>
                    </a:p>
                  </a:txBody>
                  <a:tcPr marT="45718" marB="45718"/>
                </a:tc>
                <a:tc>
                  <a:txBody>
                    <a:bodyPr/>
                    <a:lstStyle/>
                    <a:p>
                      <a:r>
                        <a:rPr lang="en-US" altLang="zh-CN" sz="1600" dirty="0" smtClean="0"/>
                        <a:t>August 2017</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altLang="zh-CN" sz="1600" dirty="0" smtClean="0"/>
                        <a:t>Comment submission against D0</a:t>
                      </a:r>
                    </a:p>
                    <a:p>
                      <a:endParaRPr lang="en-US" altLang="zh-CN" sz="1600" dirty="0" smtClean="0"/>
                    </a:p>
                  </a:txBody>
                  <a:tcPr marT="45718" marB="45718"/>
                </a:tc>
                <a:tc>
                  <a:txBody>
                    <a:bodyPr/>
                    <a:lstStyle/>
                    <a:p>
                      <a:r>
                        <a:rPr lang="en-US" altLang="zh-CN" sz="1600" dirty="0" smtClean="0"/>
                        <a:t>September 2017 (Kona)</a:t>
                      </a:r>
                    </a:p>
                    <a:p>
                      <a:pPr marL="285750" indent="-285750">
                        <a:buFontTx/>
                        <a:buChar char="-"/>
                      </a:pPr>
                      <a:r>
                        <a:rPr lang="en-US" altLang="zh-CN" sz="1600" dirty="0" smtClean="0"/>
                        <a:t>Finalize comment resolution against</a:t>
                      </a:r>
                      <a:r>
                        <a:rPr lang="en-US" altLang="zh-CN" sz="1600" baseline="0" dirty="0" smtClean="0"/>
                        <a:t> D0</a:t>
                      </a:r>
                    </a:p>
                  </a:txBody>
                  <a:tcPr marT="45718" marB="45718"/>
                </a:tc>
                <a:tc>
                  <a:txBody>
                    <a:bodyPr/>
                    <a:lstStyle/>
                    <a:p>
                      <a:r>
                        <a:rPr lang="en-US" altLang="zh-CN" sz="1600" dirty="0" smtClean="0"/>
                        <a:t>October 2017</a:t>
                      </a:r>
                    </a:p>
                    <a:p>
                      <a:pPr marL="171450" indent="-171450">
                        <a:buFontTx/>
                        <a:buChar char="-"/>
                      </a:pPr>
                      <a:r>
                        <a:rPr lang="en-US" altLang="zh-CN" sz="1600" dirty="0" smtClean="0"/>
                        <a:t>Generate D1 of  TG13</a:t>
                      </a:r>
                    </a:p>
                    <a:p>
                      <a:pPr marL="171450" indent="-171450">
                        <a:buFontTx/>
                        <a:buChar char="-"/>
                      </a:pPr>
                      <a:r>
                        <a:rPr lang="en-US" altLang="zh-CN" sz="1600" dirty="0" smtClean="0"/>
                        <a:t>Comment submission</a:t>
                      </a:r>
                      <a:endParaRPr lang="zh-CN" altLang="en-US" sz="1600" dirty="0"/>
                    </a:p>
                  </a:txBody>
                  <a:tcPr marT="45718" marB="45718"/>
                </a:tc>
              </a:tr>
              <a:tr h="1554453">
                <a:tc>
                  <a:txBody>
                    <a:bodyPr/>
                    <a:lstStyle/>
                    <a:p>
                      <a:r>
                        <a:rPr lang="en-US" altLang="zh-CN" sz="1600" kern="1200" dirty="0" smtClean="0">
                          <a:solidFill>
                            <a:schemeClr val="tx1"/>
                          </a:solidFill>
                          <a:latin typeface="+mn-lt"/>
                          <a:ea typeface="+mn-ea"/>
                          <a:cs typeface="+mn-cs"/>
                        </a:rPr>
                        <a:t>November 2017 (Orlando)</a:t>
                      </a:r>
                    </a:p>
                    <a:p>
                      <a:pPr marL="285750" indent="-285750">
                        <a:buFontTx/>
                        <a:buChar char="-"/>
                      </a:pPr>
                      <a:r>
                        <a:rPr lang="en-US" altLang="zh-CN" sz="1600" kern="1200" dirty="0" smtClean="0">
                          <a:solidFill>
                            <a:schemeClr val="tx1"/>
                          </a:solidFill>
                          <a:latin typeface="+mn-lt"/>
                          <a:ea typeface="+mn-ea"/>
                          <a:cs typeface="+mn-cs"/>
                        </a:rPr>
                        <a:t>General discussion about PHY and MAC, Work on text</a:t>
                      </a:r>
                      <a:endParaRPr lang="en-US" altLang="zh-CN" sz="1600" kern="1200" baseline="0" dirty="0" smtClean="0">
                        <a:solidFill>
                          <a:schemeClr val="tx1"/>
                        </a:solidFill>
                        <a:latin typeface="+mn-lt"/>
                        <a:ea typeface="+mn-ea"/>
                        <a:cs typeface="+mn-cs"/>
                      </a:endParaRPr>
                    </a:p>
                  </a:txBody>
                  <a:tcPr marT="45718" marB="45718"/>
                </a:tc>
                <a:tc>
                  <a:txBody>
                    <a:bodyPr/>
                    <a:lstStyle/>
                    <a:p>
                      <a:r>
                        <a:rPr lang="en-US" altLang="zh-CN" sz="1600" kern="1200" dirty="0" smtClean="0">
                          <a:solidFill>
                            <a:schemeClr val="tx1"/>
                          </a:solidFill>
                          <a:latin typeface="+mn-lt"/>
                          <a:ea typeface="+mn-ea"/>
                          <a:cs typeface="+mn-cs"/>
                        </a:rPr>
                        <a:t>December 2017</a:t>
                      </a:r>
                    </a:p>
                    <a:p>
                      <a:r>
                        <a:rPr lang="de-DE" altLang="zh-CN" sz="1600" kern="1200" dirty="0" smtClean="0">
                          <a:solidFill>
                            <a:schemeClr val="tx1"/>
                          </a:solidFill>
                          <a:latin typeface="+mn-lt"/>
                          <a:ea typeface="+mn-ea"/>
                          <a:cs typeface="+mn-cs"/>
                        </a:rPr>
                        <a:t>-  Comment </a:t>
                      </a:r>
                      <a:r>
                        <a:rPr lang="de-DE" altLang="zh-CN" sz="1600" kern="1200" dirty="0" err="1" smtClean="0">
                          <a:solidFill>
                            <a:schemeClr val="tx1"/>
                          </a:solidFill>
                          <a:latin typeface="+mn-lt"/>
                          <a:ea typeface="+mn-ea"/>
                          <a:cs typeface="+mn-cs"/>
                        </a:rPr>
                        <a:t>submission</a:t>
                      </a:r>
                      <a:r>
                        <a:rPr lang="de-DE" altLang="zh-CN" sz="1600" kern="1200" dirty="0" smtClean="0">
                          <a:solidFill>
                            <a:schemeClr val="tx1"/>
                          </a:solidFill>
                          <a:latin typeface="+mn-lt"/>
                          <a:ea typeface="+mn-ea"/>
                          <a:cs typeface="+mn-cs"/>
                        </a:rPr>
                        <a:t> </a:t>
                      </a:r>
                      <a:r>
                        <a:rPr lang="de-DE" altLang="zh-CN" sz="1600" kern="1200" dirty="0" err="1" smtClean="0">
                          <a:solidFill>
                            <a:schemeClr val="tx1"/>
                          </a:solidFill>
                          <a:latin typeface="+mn-lt"/>
                          <a:ea typeface="+mn-ea"/>
                          <a:cs typeface="+mn-cs"/>
                        </a:rPr>
                        <a:t>against</a:t>
                      </a:r>
                      <a:r>
                        <a:rPr lang="de-DE" altLang="zh-CN" sz="1600" kern="1200" dirty="0" smtClean="0">
                          <a:solidFill>
                            <a:schemeClr val="tx1"/>
                          </a:solidFill>
                          <a:latin typeface="+mn-lt"/>
                          <a:ea typeface="+mn-ea"/>
                          <a:cs typeface="+mn-cs"/>
                        </a:rPr>
                        <a:t> D1 </a:t>
                      </a:r>
                      <a:r>
                        <a:rPr lang="de-DE" altLang="zh-CN" sz="1600" kern="1200" dirty="0" err="1" smtClean="0">
                          <a:solidFill>
                            <a:schemeClr val="tx1"/>
                          </a:solidFill>
                          <a:latin typeface="+mn-lt"/>
                          <a:ea typeface="+mn-ea"/>
                          <a:cs typeface="+mn-cs"/>
                        </a:rPr>
                        <a:t>until</a:t>
                      </a:r>
                      <a:r>
                        <a:rPr lang="de-DE" altLang="zh-CN" sz="1600" kern="1200" dirty="0" smtClean="0">
                          <a:solidFill>
                            <a:schemeClr val="tx1"/>
                          </a:solidFill>
                          <a:latin typeface="+mn-lt"/>
                          <a:ea typeface="+mn-ea"/>
                          <a:cs typeface="+mn-cs"/>
                        </a:rPr>
                        <a:t> 1st </a:t>
                      </a:r>
                      <a:r>
                        <a:rPr lang="de-DE" altLang="zh-CN" sz="1600" kern="1200" dirty="0" err="1" smtClean="0">
                          <a:solidFill>
                            <a:schemeClr val="tx1"/>
                          </a:solidFill>
                          <a:latin typeface="+mn-lt"/>
                          <a:ea typeface="+mn-ea"/>
                          <a:cs typeface="+mn-cs"/>
                        </a:rPr>
                        <a:t>January</a:t>
                      </a:r>
                      <a:r>
                        <a:rPr lang="de-DE" altLang="zh-CN" sz="1600" kern="1200" dirty="0" smtClean="0">
                          <a:solidFill>
                            <a:schemeClr val="tx1"/>
                          </a:solidFill>
                          <a:latin typeface="+mn-lt"/>
                          <a:ea typeface="+mn-ea"/>
                          <a:cs typeface="+mn-cs"/>
                        </a:rPr>
                        <a:t> 2018</a:t>
                      </a:r>
                    </a:p>
                  </a:txBody>
                  <a:tcPr marT="45718" marB="45718"/>
                </a:tc>
                <a:tc>
                  <a:txBody>
                    <a:bodyPr/>
                    <a:lstStyle/>
                    <a:p>
                      <a:r>
                        <a:rPr lang="en-US" altLang="zh-CN" sz="1600" kern="1200" dirty="0" smtClean="0">
                          <a:solidFill>
                            <a:schemeClr val="tx1"/>
                          </a:solidFill>
                          <a:latin typeface="+mn-lt"/>
                          <a:ea typeface="+mn-ea"/>
                          <a:cs typeface="+mn-cs"/>
                        </a:rPr>
                        <a:t>January 2018 (Irvine)</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600" kern="1200" dirty="0" smtClean="0">
                          <a:solidFill>
                            <a:schemeClr val="tx1"/>
                          </a:solidFill>
                          <a:latin typeface="+mn-lt"/>
                          <a:ea typeface="+mn-ea"/>
                          <a:cs typeface="+mn-cs"/>
                        </a:rPr>
                        <a:t>Comment </a:t>
                      </a:r>
                      <a:r>
                        <a:rPr lang="de-DE" altLang="zh-CN" sz="1600" kern="1200" dirty="0" err="1" smtClean="0">
                          <a:solidFill>
                            <a:schemeClr val="tx1"/>
                          </a:solidFill>
                          <a:latin typeface="+mn-lt"/>
                          <a:ea typeface="+mn-ea"/>
                          <a:cs typeface="+mn-cs"/>
                        </a:rPr>
                        <a:t>resolution</a:t>
                      </a:r>
                      <a:r>
                        <a:rPr lang="de-DE" altLang="zh-CN" sz="1600" kern="1200" dirty="0" smtClean="0">
                          <a:solidFill>
                            <a:schemeClr val="tx1"/>
                          </a:solidFill>
                          <a:latin typeface="+mn-lt"/>
                          <a:ea typeface="+mn-ea"/>
                          <a:cs typeface="+mn-cs"/>
                        </a:rPr>
                        <a:t> </a:t>
                      </a:r>
                      <a:r>
                        <a:rPr lang="de-DE" altLang="zh-CN" sz="1600" kern="1200" dirty="0" err="1" smtClean="0">
                          <a:solidFill>
                            <a:schemeClr val="tx1"/>
                          </a:solidFill>
                          <a:latin typeface="+mn-lt"/>
                          <a:ea typeface="+mn-ea"/>
                          <a:cs typeface="+mn-cs"/>
                        </a:rPr>
                        <a:t>against</a:t>
                      </a:r>
                      <a:r>
                        <a:rPr lang="de-DE" altLang="zh-CN" sz="1600" kern="1200" dirty="0" smtClean="0">
                          <a:solidFill>
                            <a:schemeClr val="tx1"/>
                          </a:solidFill>
                          <a:latin typeface="+mn-lt"/>
                          <a:ea typeface="+mn-ea"/>
                          <a:cs typeface="+mn-cs"/>
                        </a:rPr>
                        <a:t> D1</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600" kern="1200" dirty="0" smtClean="0">
                          <a:solidFill>
                            <a:schemeClr val="tx1"/>
                          </a:solidFill>
                          <a:latin typeface="+mn-lt"/>
                          <a:ea typeface="+mn-ea"/>
                          <a:cs typeface="+mn-cs"/>
                        </a:rPr>
                        <a:t>General </a:t>
                      </a:r>
                      <a:r>
                        <a:rPr lang="de-DE" altLang="zh-CN" sz="1600" kern="1200" dirty="0" err="1" smtClean="0">
                          <a:solidFill>
                            <a:schemeClr val="tx1"/>
                          </a:solidFill>
                          <a:latin typeface="+mn-lt"/>
                          <a:ea typeface="+mn-ea"/>
                          <a:cs typeface="+mn-cs"/>
                        </a:rPr>
                        <a:t>discussion</a:t>
                      </a:r>
                      <a:r>
                        <a:rPr lang="de-DE" altLang="zh-CN" sz="1600" kern="1200" dirty="0" smtClean="0">
                          <a:solidFill>
                            <a:schemeClr val="tx1"/>
                          </a:solidFill>
                          <a:latin typeface="+mn-lt"/>
                          <a:ea typeface="+mn-ea"/>
                          <a:cs typeface="+mn-cs"/>
                        </a:rPr>
                        <a:t> on MAC, PHY </a:t>
                      </a:r>
                      <a:r>
                        <a:rPr lang="de-DE" altLang="zh-CN" sz="1600" kern="1200" dirty="0" err="1" smtClean="0">
                          <a:solidFill>
                            <a:schemeClr val="tx1"/>
                          </a:solidFill>
                          <a:latin typeface="+mn-lt"/>
                          <a:ea typeface="+mn-ea"/>
                          <a:cs typeface="+mn-cs"/>
                        </a:rPr>
                        <a:t>and</a:t>
                      </a:r>
                      <a:r>
                        <a:rPr lang="de-DE" altLang="zh-CN" sz="1600" kern="1200" dirty="0" smtClean="0">
                          <a:solidFill>
                            <a:schemeClr val="tx1"/>
                          </a:solidFill>
                          <a:latin typeface="+mn-lt"/>
                          <a:ea typeface="+mn-ea"/>
                          <a:cs typeface="+mn-cs"/>
                        </a:rPr>
                        <a:t> </a:t>
                      </a:r>
                      <a:r>
                        <a:rPr lang="de-DE" altLang="zh-CN" sz="1600" kern="1200" dirty="0" err="1" smtClean="0">
                          <a:solidFill>
                            <a:schemeClr val="tx1"/>
                          </a:solidFill>
                          <a:latin typeface="+mn-lt"/>
                          <a:ea typeface="+mn-ea"/>
                          <a:cs typeface="+mn-cs"/>
                        </a:rPr>
                        <a:t>document</a:t>
                      </a:r>
                      <a:r>
                        <a:rPr lang="de-DE" altLang="zh-CN" sz="1600" kern="1200" dirty="0" smtClean="0">
                          <a:solidFill>
                            <a:schemeClr val="tx1"/>
                          </a:solidFill>
                          <a:latin typeface="+mn-lt"/>
                          <a:ea typeface="+mn-ea"/>
                          <a:cs typeface="+mn-cs"/>
                        </a:rPr>
                        <a:t> </a:t>
                      </a:r>
                      <a:r>
                        <a:rPr lang="de-DE" altLang="zh-CN" sz="1600" kern="1200" dirty="0" err="1" smtClean="0">
                          <a:solidFill>
                            <a:schemeClr val="tx1"/>
                          </a:solidFill>
                          <a:latin typeface="+mn-lt"/>
                          <a:ea typeface="+mn-ea"/>
                          <a:cs typeface="+mn-cs"/>
                        </a:rPr>
                        <a:t>structure</a:t>
                      </a:r>
                      <a:endParaRPr lang="de-DE" altLang="zh-CN" sz="1600" kern="1200" dirty="0" smtClean="0">
                        <a:solidFill>
                          <a:schemeClr val="tx1"/>
                        </a:solidFill>
                        <a:latin typeface="+mn-lt"/>
                        <a:ea typeface="+mn-ea"/>
                        <a:cs typeface="+mn-cs"/>
                      </a:endParaRPr>
                    </a:p>
                  </a:txBody>
                  <a:tcPr marT="45718" marB="45718"/>
                </a:tc>
                <a:tc>
                  <a:txBody>
                    <a:bodyPr/>
                    <a:lstStyle/>
                    <a:p>
                      <a:r>
                        <a:rPr lang="en-US" altLang="zh-CN" sz="1600" kern="1200" dirty="0" smtClean="0">
                          <a:solidFill>
                            <a:schemeClr val="tx1"/>
                          </a:solidFill>
                          <a:latin typeface="+mn-lt"/>
                          <a:ea typeface="+mn-ea"/>
                          <a:cs typeface="+mn-cs"/>
                        </a:rPr>
                        <a:t>February 2018</a:t>
                      </a:r>
                    </a:p>
                    <a:p>
                      <a:pPr marL="285750" indent="-285750">
                        <a:buFontTx/>
                        <a:buChar char="-"/>
                      </a:pPr>
                      <a:r>
                        <a:rPr lang="en-US" altLang="zh-CN" sz="1600" kern="1200" dirty="0" smtClean="0">
                          <a:solidFill>
                            <a:schemeClr val="tx1"/>
                          </a:solidFill>
                          <a:latin typeface="+mn-lt"/>
                          <a:ea typeface="+mn-ea"/>
                          <a:cs typeface="+mn-cs"/>
                        </a:rPr>
                        <a:t>Generate D2 of TG13</a:t>
                      </a:r>
                    </a:p>
                    <a:p>
                      <a:pPr marL="285750" indent="-285750">
                        <a:buFontTx/>
                        <a:buChar char="-"/>
                      </a:pPr>
                      <a:r>
                        <a:rPr lang="de-DE" altLang="zh-CN" sz="1600" kern="1200" dirty="0" smtClean="0">
                          <a:solidFill>
                            <a:schemeClr val="tx1"/>
                          </a:solidFill>
                          <a:latin typeface="+mn-lt"/>
                          <a:ea typeface="+mn-ea"/>
                          <a:cs typeface="+mn-cs"/>
                        </a:rPr>
                        <a:t>Comment </a:t>
                      </a:r>
                      <a:r>
                        <a:rPr lang="de-DE" altLang="zh-CN" sz="1600" kern="1200" dirty="0" err="1" smtClean="0">
                          <a:solidFill>
                            <a:schemeClr val="tx1"/>
                          </a:solidFill>
                          <a:latin typeface="+mn-lt"/>
                          <a:ea typeface="+mn-ea"/>
                          <a:cs typeface="+mn-cs"/>
                        </a:rPr>
                        <a:t>submission</a:t>
                      </a:r>
                      <a:endParaRPr lang="en-US" altLang="zh-CN" sz="1600" kern="1200" dirty="0" smtClean="0">
                        <a:solidFill>
                          <a:schemeClr val="tx1"/>
                        </a:solidFill>
                        <a:latin typeface="+mn-lt"/>
                        <a:ea typeface="+mn-ea"/>
                        <a:cs typeface="+mn-cs"/>
                      </a:endParaRPr>
                    </a:p>
                    <a:p>
                      <a:endParaRPr lang="zh-CN" altLang="en-US" sz="1600" kern="1200" dirty="0">
                        <a:solidFill>
                          <a:schemeClr val="tx1"/>
                        </a:solidFill>
                        <a:latin typeface="+mn-lt"/>
                        <a:ea typeface="+mn-ea"/>
                        <a:cs typeface="+mn-cs"/>
                      </a:endParaRPr>
                    </a:p>
                  </a:txBody>
                  <a:tcPr marT="45718" marB="45718"/>
                </a:tc>
              </a:tr>
            </a:tbl>
          </a:graphicData>
        </a:graphic>
      </p:graphicFrame>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日期占位符 1"/>
          <p:cNvSpPr>
            <a:spLocks noGrp="1"/>
          </p:cNvSpPr>
          <p:nvPr>
            <p:ph type="dt" sz="quarter" idx="4294967295"/>
          </p:nvPr>
        </p:nvSpPr>
        <p:spPr bwMode="auto">
          <a:xfrm>
            <a:off x="696913" y="333375"/>
            <a:ext cx="968375" cy="276225"/>
          </a:xfrm>
          <a:noFill/>
        </p:spPr>
        <p:txBody>
          <a:bodyPr vert="horz" wrap="none" lIns="0" tIns="0" rIns="0" bIns="0" numCol="1" anchorCtr="0" compatLnSpc="1">
            <a:prstTxWarp prst="textNoShape">
              <a:avLst/>
            </a:prstTxWarp>
            <a:spAutoFit/>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ctr"/>
            <a:r>
              <a:rPr lang="en-US" altLang="zh-CN" sz="1200" b="0" smtClean="0">
                <a:solidFill>
                  <a:srgbClr val="000000"/>
                </a:solidFill>
              </a:rPr>
              <a:t>May 2017</a:t>
            </a:r>
          </a:p>
        </p:txBody>
      </p:sp>
      <p:sp>
        <p:nvSpPr>
          <p:cNvPr id="217091" name="灯片编号占位符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zh-CN" sz="1200" smtClean="0">
                <a:solidFill>
                  <a:srgbClr val="000000"/>
                </a:solidFill>
              </a:rPr>
              <a:t>Slide </a:t>
            </a:r>
            <a:fld id="{406BA39F-E70A-4430-859C-CF46ECD9F307}" type="slidenum">
              <a:rPr lang="en-US" altLang="zh-CN" sz="1200" smtClean="0">
                <a:solidFill>
                  <a:srgbClr val="000000"/>
                </a:solidFill>
              </a:rPr>
              <a:pPr/>
              <a:t>74</a:t>
            </a:fld>
            <a:endParaRPr lang="en-US" altLang="zh-CN" sz="1200" smtClean="0">
              <a:solidFill>
                <a:srgbClr val="000000"/>
              </a:solidFill>
            </a:endParaRPr>
          </a:p>
        </p:txBody>
      </p:sp>
      <p:sp>
        <p:nvSpPr>
          <p:cNvPr id="217092" name="页脚占位符 3"/>
          <p:cNvSpPr>
            <a:spLocks noGrp="1"/>
          </p:cNvSpPr>
          <p:nvPr>
            <p:ph type="ftr" sz="quarter" idx="11"/>
          </p:nvPr>
        </p:nvSpPr>
        <p:spPr bwMode="auto">
          <a:xfrm>
            <a:off x="6934200" y="6477000"/>
            <a:ext cx="1600200" cy="184150"/>
          </a:xfrm>
          <a:noFill/>
        </p:spPr>
        <p:txBody>
          <a:bodyPr vert="horz" wrap="square" lIns="91440" tIns="45720" rIns="91440" bIns="45720" numCol="1" anchor="t" anchorCtr="0" compatLnSpc="1">
            <a:prstTxWarp prst="textNoShape">
              <a:avLst/>
            </a:prstTxWarp>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smtClean="0">
                <a:solidFill>
                  <a:srgbClr val="000000"/>
                </a:solidFill>
              </a:rPr>
              <a:t>Qiang Li (John) (Huawei)</a:t>
            </a:r>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a:defRPr/>
            </a:pPr>
            <a:r>
              <a:rPr lang="en-US" b="1" kern="0" dirty="0">
                <a:solidFill>
                  <a:srgbClr val="000000"/>
                </a:solidFill>
                <a:latin typeface="Times New Roman"/>
              </a:rPr>
              <a:t>Updated timeline for SPEC generation</a:t>
            </a:r>
          </a:p>
        </p:txBody>
      </p:sp>
      <p:graphicFrame>
        <p:nvGraphicFramePr>
          <p:cNvPr id="7" name="表格 6"/>
          <p:cNvGraphicFramePr>
            <a:graphicFrameLocks noGrp="1"/>
          </p:cNvGraphicFramePr>
          <p:nvPr/>
        </p:nvGraphicFramePr>
        <p:xfrm>
          <a:off x="0" y="1752600"/>
          <a:ext cx="9144000" cy="5032374"/>
        </p:xfrm>
        <a:graphic>
          <a:graphicData uri="http://schemas.openxmlformats.org/drawingml/2006/table">
            <a:tbl>
              <a:tblPr firstRow="1" bandRow="1">
                <a:tableStyleId>{BC89EF96-8CEA-46FF-86C4-4CE0E7609802}</a:tableStyleId>
              </a:tblPr>
              <a:tblGrid>
                <a:gridCol w="2286000"/>
                <a:gridCol w="2286000"/>
                <a:gridCol w="2286000"/>
                <a:gridCol w="2286000"/>
              </a:tblGrid>
              <a:tr h="1495025">
                <a:tc>
                  <a:txBody>
                    <a:bodyPr/>
                    <a:lstStyle/>
                    <a:p>
                      <a:r>
                        <a:rPr lang="en-US" altLang="zh-CN" sz="1600" b="0" dirty="0" smtClean="0"/>
                        <a:t>March 2018 (Rosemont)</a:t>
                      </a:r>
                    </a:p>
                    <a:p>
                      <a:pPr marL="285750" indent="-285750">
                        <a:buFontTx/>
                        <a:buChar char="-"/>
                      </a:pPr>
                      <a:r>
                        <a:rPr lang="en-US" altLang="zh-CN" sz="1600" b="0" kern="1200" dirty="0" smtClean="0">
                          <a:solidFill>
                            <a:schemeClr val="tx1"/>
                          </a:solidFill>
                          <a:latin typeface="+mn-lt"/>
                          <a:ea typeface="+mn-ea"/>
                          <a:cs typeface="+mn-cs"/>
                        </a:rPr>
                        <a:t>Resolution of first comments</a:t>
                      </a:r>
                    </a:p>
                    <a:p>
                      <a:pPr marL="285750" indent="-285750">
                        <a:buFontTx/>
                        <a:buChar char="-"/>
                      </a:pPr>
                      <a:endParaRPr lang="zh-CN" altLang="en-US" sz="1600" b="0" dirty="0"/>
                    </a:p>
                  </a:txBody>
                  <a:tcPr marT="45724" marB="45724"/>
                </a:tc>
                <a:tc>
                  <a:txBody>
                    <a:bodyPr/>
                    <a:lstStyle/>
                    <a:p>
                      <a:r>
                        <a:rPr lang="de-DE" altLang="zh-CN" sz="1600" b="0" dirty="0" smtClean="0"/>
                        <a:t>April 2018</a:t>
                      </a:r>
                    </a:p>
                    <a:p>
                      <a:r>
                        <a:rPr lang="de-DE" altLang="zh-CN" sz="1600" b="0" dirty="0" smtClean="0"/>
                        <a:t>- </a:t>
                      </a:r>
                      <a:r>
                        <a:rPr lang="de-DE" altLang="zh-CN" sz="1600" b="0" dirty="0" err="1" smtClean="0"/>
                        <a:t>Sumbit</a:t>
                      </a:r>
                      <a:r>
                        <a:rPr lang="de-DE" altLang="zh-CN" sz="1600" b="0" dirty="0" smtClean="0"/>
                        <a:t> </a:t>
                      </a:r>
                      <a:r>
                        <a:rPr lang="de-DE" altLang="zh-CN" sz="1600" b="0" dirty="0" err="1" smtClean="0"/>
                        <a:t>further</a:t>
                      </a:r>
                      <a:r>
                        <a:rPr lang="de-DE" altLang="zh-CN" sz="1600" b="0" dirty="0" smtClean="0"/>
                        <a:t> </a:t>
                      </a:r>
                      <a:r>
                        <a:rPr lang="de-DE" altLang="zh-CN" sz="1600" b="0" dirty="0" err="1" smtClean="0"/>
                        <a:t>comments</a:t>
                      </a:r>
                      <a:endParaRPr lang="zh-CN" altLang="en-US" sz="1600" b="0" dirty="0"/>
                    </a:p>
                  </a:txBody>
                  <a:tcPr marT="45724" marB="45724"/>
                </a:tc>
                <a:tc>
                  <a:txBody>
                    <a:bodyPr/>
                    <a:lstStyle/>
                    <a:p>
                      <a:r>
                        <a:rPr lang="en-US" altLang="zh-CN" sz="1600" b="0" kern="1200" dirty="0" smtClean="0">
                          <a:solidFill>
                            <a:schemeClr val="tx1"/>
                          </a:solidFill>
                          <a:latin typeface="+mn-lt"/>
                          <a:ea typeface="+mn-ea"/>
                          <a:cs typeface="+mn-cs"/>
                        </a:rPr>
                        <a:t>May 2018(EU)</a:t>
                      </a:r>
                    </a:p>
                    <a:p>
                      <a:pPr marL="285750" indent="-285750">
                        <a:buFontTx/>
                        <a:buChar char="-"/>
                      </a:pPr>
                      <a:r>
                        <a:rPr lang="de-DE" altLang="zh-CN" sz="1600" b="0" kern="1200" baseline="0" dirty="0" err="1" smtClean="0">
                          <a:solidFill>
                            <a:schemeClr val="tx1"/>
                          </a:solidFill>
                          <a:latin typeface="+mn-lt"/>
                          <a:ea typeface="+mn-ea"/>
                          <a:cs typeface="+mn-cs"/>
                        </a:rPr>
                        <a:t>Finalize</a:t>
                      </a:r>
                      <a:r>
                        <a:rPr lang="de-DE" altLang="zh-CN" sz="1600" b="0" kern="1200" baseline="0" dirty="0" smtClean="0">
                          <a:solidFill>
                            <a:schemeClr val="tx1"/>
                          </a:solidFill>
                          <a:latin typeface="+mn-lt"/>
                          <a:ea typeface="+mn-ea"/>
                          <a:cs typeface="+mn-cs"/>
                        </a:rPr>
                        <a:t> </a:t>
                      </a:r>
                      <a:r>
                        <a:rPr lang="de-DE" altLang="zh-CN" sz="1600" b="0" kern="1200" baseline="0" dirty="0" err="1" smtClean="0">
                          <a:solidFill>
                            <a:schemeClr val="tx1"/>
                          </a:solidFill>
                          <a:latin typeface="+mn-lt"/>
                          <a:ea typeface="+mn-ea"/>
                          <a:cs typeface="+mn-cs"/>
                        </a:rPr>
                        <a:t>comment</a:t>
                      </a:r>
                      <a:r>
                        <a:rPr lang="de-DE" altLang="zh-CN" sz="1600" b="0" kern="1200" baseline="0" dirty="0" smtClean="0">
                          <a:solidFill>
                            <a:schemeClr val="tx1"/>
                          </a:solidFill>
                          <a:latin typeface="+mn-lt"/>
                          <a:ea typeface="+mn-ea"/>
                          <a:cs typeface="+mn-cs"/>
                        </a:rPr>
                        <a:t> </a:t>
                      </a:r>
                      <a:r>
                        <a:rPr lang="de-DE" altLang="zh-CN" sz="1600" b="0" kern="1200" baseline="0" dirty="0" err="1" smtClean="0">
                          <a:solidFill>
                            <a:schemeClr val="tx1"/>
                          </a:solidFill>
                          <a:latin typeface="+mn-lt"/>
                          <a:ea typeface="+mn-ea"/>
                          <a:cs typeface="+mn-cs"/>
                        </a:rPr>
                        <a:t>resolution</a:t>
                      </a:r>
                      <a:r>
                        <a:rPr lang="de-DE" altLang="zh-CN" sz="1600" b="0" kern="1200" baseline="0" dirty="0" smtClean="0">
                          <a:solidFill>
                            <a:schemeClr val="tx1"/>
                          </a:solidFill>
                          <a:latin typeface="+mn-lt"/>
                          <a:ea typeface="+mn-ea"/>
                          <a:cs typeface="+mn-cs"/>
                        </a:rPr>
                        <a:t> </a:t>
                      </a:r>
                      <a:r>
                        <a:rPr lang="de-DE" altLang="zh-CN" sz="1600" b="0" kern="1200" baseline="0" dirty="0" err="1" smtClean="0">
                          <a:solidFill>
                            <a:schemeClr val="tx1"/>
                          </a:solidFill>
                          <a:latin typeface="+mn-lt"/>
                          <a:ea typeface="+mn-ea"/>
                          <a:cs typeface="+mn-cs"/>
                        </a:rPr>
                        <a:t>against</a:t>
                      </a:r>
                      <a:r>
                        <a:rPr lang="de-DE" altLang="zh-CN" sz="1600" b="0" kern="1200" baseline="0" dirty="0" smtClean="0">
                          <a:solidFill>
                            <a:schemeClr val="tx1"/>
                          </a:solidFill>
                          <a:latin typeface="+mn-lt"/>
                          <a:ea typeface="+mn-ea"/>
                          <a:cs typeface="+mn-cs"/>
                        </a:rPr>
                        <a:t> D2</a:t>
                      </a:r>
                    </a:p>
                    <a:p>
                      <a:pPr marL="285750" indent="-285750">
                        <a:buFontTx/>
                        <a:buChar char="-"/>
                      </a:pPr>
                      <a:r>
                        <a:rPr lang="de-DE" altLang="zh-CN" sz="1600" b="0" kern="1200" baseline="0" dirty="0" smtClean="0">
                          <a:solidFill>
                            <a:schemeClr val="tx1"/>
                          </a:solidFill>
                          <a:latin typeface="+mn-lt"/>
                          <a:ea typeface="+mn-ea"/>
                          <a:cs typeface="+mn-cs"/>
                        </a:rPr>
                        <a:t>Start WG </a:t>
                      </a:r>
                      <a:r>
                        <a:rPr lang="de-DE" altLang="zh-CN" sz="1600" b="0" kern="1200" baseline="0" dirty="0" err="1" smtClean="0">
                          <a:solidFill>
                            <a:schemeClr val="tx1"/>
                          </a:solidFill>
                          <a:latin typeface="+mn-lt"/>
                          <a:ea typeface="+mn-ea"/>
                          <a:cs typeface="+mn-cs"/>
                        </a:rPr>
                        <a:t>letter</a:t>
                      </a:r>
                      <a:r>
                        <a:rPr lang="de-DE" altLang="zh-CN" sz="1600" b="0" kern="1200" baseline="0" dirty="0" smtClean="0">
                          <a:solidFill>
                            <a:schemeClr val="tx1"/>
                          </a:solidFill>
                          <a:latin typeface="+mn-lt"/>
                          <a:ea typeface="+mn-ea"/>
                          <a:cs typeface="+mn-cs"/>
                        </a:rPr>
                        <a:t> </a:t>
                      </a:r>
                      <a:r>
                        <a:rPr lang="de-DE" altLang="zh-CN" sz="1600" b="0" kern="1200" baseline="0" dirty="0" err="1" smtClean="0">
                          <a:solidFill>
                            <a:schemeClr val="tx1"/>
                          </a:solidFill>
                          <a:latin typeface="+mn-lt"/>
                          <a:ea typeface="+mn-ea"/>
                          <a:cs typeface="+mn-cs"/>
                        </a:rPr>
                        <a:t>ballot</a:t>
                      </a:r>
                      <a:r>
                        <a:rPr lang="de-DE" altLang="zh-CN" sz="1600" b="0" kern="1200" baseline="0" dirty="0" smtClean="0">
                          <a:solidFill>
                            <a:schemeClr val="tx1"/>
                          </a:solidFill>
                          <a:latin typeface="+mn-lt"/>
                          <a:ea typeface="+mn-ea"/>
                          <a:cs typeface="+mn-cs"/>
                        </a:rPr>
                        <a:t> </a:t>
                      </a:r>
                      <a:r>
                        <a:rPr lang="de-DE" altLang="zh-CN" sz="1600" b="0" kern="1200" baseline="0" dirty="0" err="1" smtClean="0">
                          <a:solidFill>
                            <a:schemeClr val="tx1"/>
                          </a:solidFill>
                          <a:latin typeface="+mn-lt"/>
                          <a:ea typeface="+mn-ea"/>
                          <a:cs typeface="+mn-cs"/>
                        </a:rPr>
                        <a:t>process</a:t>
                      </a:r>
                      <a:endParaRPr lang="de-DE" altLang="zh-CN" sz="1600" b="0" kern="1200" baseline="0" dirty="0" smtClean="0">
                        <a:solidFill>
                          <a:schemeClr val="tx1"/>
                        </a:solidFill>
                        <a:latin typeface="+mn-lt"/>
                        <a:ea typeface="+mn-ea"/>
                        <a:cs typeface="+mn-cs"/>
                      </a:endParaRPr>
                    </a:p>
                  </a:txBody>
                  <a:tcPr marT="45724" marB="45724"/>
                </a:tc>
                <a:tc>
                  <a:txBody>
                    <a:bodyPr/>
                    <a:lstStyle/>
                    <a:p>
                      <a:r>
                        <a:rPr lang="de-DE" altLang="zh-CN" sz="1600" b="0" dirty="0" smtClean="0"/>
                        <a:t>June 2018</a:t>
                      </a:r>
                    </a:p>
                    <a:p>
                      <a:pPr marL="285750" indent="-285750">
                        <a:buFontTx/>
                        <a:buChar char="-"/>
                      </a:pPr>
                      <a:r>
                        <a:rPr lang="de-DE" altLang="zh-CN" sz="1600" b="0" dirty="0" smtClean="0"/>
                        <a:t>Create D3</a:t>
                      </a:r>
                    </a:p>
                    <a:p>
                      <a:pPr marL="285750" indent="-285750">
                        <a:buFontTx/>
                        <a:buChar char="-"/>
                      </a:pPr>
                      <a:r>
                        <a:rPr lang="de-DE" altLang="zh-CN" sz="1600" b="0" dirty="0" err="1" smtClean="0"/>
                        <a:t>Submit</a:t>
                      </a:r>
                      <a:r>
                        <a:rPr lang="de-DE" altLang="zh-CN" sz="1600" b="0" baseline="0" dirty="0" smtClean="0"/>
                        <a:t> </a:t>
                      </a:r>
                      <a:r>
                        <a:rPr lang="de-DE" altLang="zh-CN" sz="1600" b="0" baseline="0" dirty="0" err="1" smtClean="0"/>
                        <a:t>for</a:t>
                      </a:r>
                      <a:r>
                        <a:rPr lang="de-DE" altLang="zh-CN" sz="1600" b="0" baseline="0" dirty="0" smtClean="0"/>
                        <a:t> </a:t>
                      </a:r>
                      <a:r>
                        <a:rPr lang="de-DE" altLang="zh-CN" sz="1600" b="0" baseline="0" dirty="0" err="1" smtClean="0"/>
                        <a:t>letter</a:t>
                      </a:r>
                      <a:r>
                        <a:rPr lang="de-DE" altLang="zh-CN" sz="1600" b="0" baseline="0" dirty="0" smtClean="0"/>
                        <a:t> </a:t>
                      </a:r>
                      <a:r>
                        <a:rPr lang="de-DE" altLang="zh-CN" sz="1600" b="0" baseline="0" dirty="0" err="1" smtClean="0"/>
                        <a:t>ballot</a:t>
                      </a:r>
                      <a:endParaRPr lang="zh-CN" altLang="en-US" sz="1600" b="0" dirty="0"/>
                    </a:p>
                  </a:txBody>
                  <a:tcPr marT="45724" marB="45724"/>
                </a:tc>
              </a:tr>
              <a:tr h="2042324">
                <a:tc>
                  <a:txBody>
                    <a:bodyPr/>
                    <a:lstStyle/>
                    <a:p>
                      <a:r>
                        <a:rPr lang="de-DE" altLang="zh-CN" sz="1600" b="0" dirty="0" err="1" smtClean="0"/>
                        <a:t>July</a:t>
                      </a:r>
                      <a:r>
                        <a:rPr lang="de-DE" altLang="zh-CN" sz="1600" b="0" dirty="0" smtClean="0"/>
                        <a:t> 2018</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600" b="0" kern="1200" baseline="0" dirty="0" err="1" smtClean="0">
                          <a:solidFill>
                            <a:schemeClr val="tx1"/>
                          </a:solidFill>
                          <a:latin typeface="+mn-lt"/>
                          <a:ea typeface="+mn-ea"/>
                          <a:cs typeface="+mn-cs"/>
                        </a:rPr>
                        <a:t>Resolve</a:t>
                      </a:r>
                      <a:r>
                        <a:rPr lang="de-DE" altLang="zh-CN" sz="1600" b="0" kern="1200" baseline="0" dirty="0" smtClean="0">
                          <a:solidFill>
                            <a:schemeClr val="tx1"/>
                          </a:solidFill>
                          <a:latin typeface="+mn-lt"/>
                          <a:ea typeface="+mn-ea"/>
                          <a:cs typeface="+mn-cs"/>
                        </a:rPr>
                        <a:t> WG LB </a:t>
                      </a:r>
                      <a:r>
                        <a:rPr lang="de-DE" altLang="zh-CN" sz="1600" b="0" kern="1200" baseline="0" dirty="0" err="1" smtClean="0">
                          <a:solidFill>
                            <a:schemeClr val="tx1"/>
                          </a:solidFill>
                          <a:latin typeface="+mn-lt"/>
                          <a:ea typeface="+mn-ea"/>
                          <a:cs typeface="+mn-cs"/>
                        </a:rPr>
                        <a:t>comments</a:t>
                      </a:r>
                      <a:endParaRPr lang="de-DE" altLang="zh-CN" sz="1600" b="0" kern="1200" baseline="0" dirty="0" smtClean="0">
                        <a:solidFill>
                          <a:schemeClr val="tx1"/>
                        </a:solidFill>
                        <a:latin typeface="+mn-lt"/>
                        <a:ea typeface="+mn-ea"/>
                        <a:cs typeface="+mn-cs"/>
                      </a:endParaRP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600" b="0" kern="1200" baseline="0" dirty="0" smtClean="0">
                          <a:solidFill>
                            <a:schemeClr val="tx1"/>
                          </a:solidFill>
                          <a:latin typeface="+mn-lt"/>
                          <a:ea typeface="+mn-ea"/>
                          <a:cs typeface="+mn-cs"/>
                        </a:rPr>
                        <a:t>Start </a:t>
                      </a:r>
                      <a:r>
                        <a:rPr lang="de-DE" altLang="zh-CN" sz="1600" b="0" kern="1200" baseline="0" dirty="0" err="1" smtClean="0">
                          <a:solidFill>
                            <a:schemeClr val="tx1"/>
                          </a:solidFill>
                          <a:latin typeface="+mn-lt"/>
                          <a:ea typeface="+mn-ea"/>
                          <a:cs typeface="+mn-cs"/>
                        </a:rPr>
                        <a:t>recirculation</a:t>
                      </a:r>
                      <a:endParaRPr lang="en-US" altLang="zh-CN" sz="1600" b="0" kern="1200" dirty="0" smtClean="0">
                        <a:solidFill>
                          <a:schemeClr val="tx1"/>
                        </a:solidFill>
                        <a:latin typeface="+mn-lt"/>
                        <a:ea typeface="+mn-ea"/>
                        <a:cs typeface="+mn-cs"/>
                      </a:endParaRPr>
                    </a:p>
                    <a:p>
                      <a:pPr marL="285750" indent="-285750">
                        <a:buFontTx/>
                        <a:buChar char="-"/>
                      </a:pPr>
                      <a:r>
                        <a:rPr lang="de-DE" altLang="zh-CN" sz="1600" b="0" dirty="0" smtClean="0"/>
                        <a:t>Start SB </a:t>
                      </a:r>
                      <a:r>
                        <a:rPr lang="de-DE" altLang="zh-CN" sz="1600" b="0" dirty="0" err="1" smtClean="0"/>
                        <a:t>process</a:t>
                      </a:r>
                      <a:endParaRPr lang="de-DE" altLang="zh-CN" sz="1600" b="0" dirty="0" smtClean="0"/>
                    </a:p>
                    <a:p>
                      <a:pPr marL="285750" indent="-285750">
                        <a:buFontTx/>
                        <a:buChar char="-"/>
                      </a:pPr>
                      <a:endParaRPr lang="zh-CN" altLang="en-US" sz="1600" b="1" dirty="0"/>
                    </a:p>
                  </a:txBody>
                  <a:tcPr marT="45724" marB="45724"/>
                </a:tc>
                <a:tc>
                  <a:txBody>
                    <a:bodyPr/>
                    <a:lstStyle/>
                    <a:p>
                      <a:r>
                        <a:rPr lang="de-DE" altLang="zh-CN" sz="1600" b="0" kern="1200" dirty="0" smtClean="0">
                          <a:solidFill>
                            <a:schemeClr val="tx1"/>
                          </a:solidFill>
                          <a:latin typeface="+mn-lt"/>
                          <a:ea typeface="+mn-ea"/>
                          <a:cs typeface="+mn-cs"/>
                        </a:rPr>
                        <a:t>August 2018</a:t>
                      </a:r>
                    </a:p>
                    <a:p>
                      <a:pPr marL="285750" indent="-285750">
                        <a:buFontTx/>
                        <a:buChar char="-"/>
                      </a:pPr>
                      <a:r>
                        <a:rPr lang="de-DE" altLang="zh-CN" sz="1600" b="0" kern="1200" dirty="0" err="1" smtClean="0">
                          <a:solidFill>
                            <a:schemeClr val="tx1"/>
                          </a:solidFill>
                          <a:latin typeface="+mn-lt"/>
                          <a:ea typeface="+mn-ea"/>
                          <a:cs typeface="+mn-cs"/>
                        </a:rPr>
                        <a:t>Generate</a:t>
                      </a:r>
                      <a:r>
                        <a:rPr lang="de-DE" altLang="zh-CN" sz="1600" b="0" kern="1200" dirty="0" smtClean="0">
                          <a:solidFill>
                            <a:schemeClr val="tx1"/>
                          </a:solidFill>
                          <a:latin typeface="+mn-lt"/>
                          <a:ea typeface="+mn-ea"/>
                          <a:cs typeface="+mn-cs"/>
                        </a:rPr>
                        <a:t> D4</a:t>
                      </a:r>
                    </a:p>
                    <a:p>
                      <a:pPr marL="285750" indent="-285750">
                        <a:buFontTx/>
                        <a:buChar char="-"/>
                      </a:pPr>
                      <a:r>
                        <a:rPr lang="de-DE" altLang="zh-CN" sz="1600" b="0" kern="1200" dirty="0" err="1" smtClean="0">
                          <a:solidFill>
                            <a:schemeClr val="tx1"/>
                          </a:solidFill>
                          <a:latin typeface="+mn-lt"/>
                          <a:ea typeface="+mn-ea"/>
                          <a:cs typeface="+mn-cs"/>
                        </a:rPr>
                        <a:t>Submit</a:t>
                      </a:r>
                      <a:r>
                        <a:rPr lang="de-DE" altLang="zh-CN" sz="1600" b="0" kern="1200" dirty="0" smtClean="0">
                          <a:solidFill>
                            <a:schemeClr val="tx1"/>
                          </a:solidFill>
                          <a:latin typeface="+mn-lt"/>
                          <a:ea typeface="+mn-ea"/>
                          <a:cs typeface="+mn-cs"/>
                        </a:rPr>
                        <a:t> </a:t>
                      </a:r>
                      <a:r>
                        <a:rPr lang="de-DE" altLang="zh-CN" sz="1600" b="0" kern="1200" dirty="0" err="1" smtClean="0">
                          <a:solidFill>
                            <a:schemeClr val="tx1"/>
                          </a:solidFill>
                          <a:latin typeface="+mn-lt"/>
                          <a:ea typeface="+mn-ea"/>
                          <a:cs typeface="+mn-cs"/>
                        </a:rPr>
                        <a:t>for</a:t>
                      </a:r>
                      <a:r>
                        <a:rPr lang="de-DE" altLang="zh-CN" sz="1600" b="0" kern="1200" dirty="0" smtClean="0">
                          <a:solidFill>
                            <a:schemeClr val="tx1"/>
                          </a:solidFill>
                          <a:latin typeface="+mn-lt"/>
                          <a:ea typeface="+mn-ea"/>
                          <a:cs typeface="+mn-cs"/>
                        </a:rPr>
                        <a:t> SB</a:t>
                      </a:r>
                    </a:p>
                  </a:txBody>
                  <a:tcPr marT="45724" marB="45724"/>
                </a:tc>
                <a:tc>
                  <a:txBody>
                    <a:bodyPr/>
                    <a:lstStyle/>
                    <a:p>
                      <a:pPr marL="0" indent="0">
                        <a:buFontTx/>
                        <a:buNone/>
                      </a:pPr>
                      <a:r>
                        <a:rPr lang="de-DE" altLang="zh-CN" sz="1600" b="0" kern="1200" dirty="0" smtClean="0">
                          <a:solidFill>
                            <a:schemeClr val="tx1"/>
                          </a:solidFill>
                          <a:latin typeface="+mn-lt"/>
                          <a:ea typeface="+mn-ea"/>
                          <a:cs typeface="+mn-cs"/>
                        </a:rPr>
                        <a:t>September 2018</a:t>
                      </a:r>
                      <a:endParaRPr lang="en-US" altLang="zh-CN" sz="1600" b="0" kern="1200" dirty="0" smtClean="0">
                        <a:solidFill>
                          <a:schemeClr val="tx1"/>
                        </a:solidFill>
                        <a:latin typeface="+mn-lt"/>
                        <a:ea typeface="+mn-ea"/>
                        <a:cs typeface="+mn-cs"/>
                      </a:endParaRPr>
                    </a:p>
                    <a:p>
                      <a:pPr marL="285750" indent="-285750">
                        <a:buFontTx/>
                        <a:buChar char="-"/>
                      </a:pPr>
                      <a:r>
                        <a:rPr lang="en-US" altLang="zh-CN" sz="1600" b="0" kern="1200" dirty="0" smtClean="0">
                          <a:solidFill>
                            <a:schemeClr val="tx1"/>
                          </a:solidFill>
                          <a:latin typeface="+mn-lt"/>
                          <a:ea typeface="+mn-ea"/>
                          <a:cs typeface="+mn-cs"/>
                        </a:rPr>
                        <a:t>Resolve SB comments </a:t>
                      </a:r>
                    </a:p>
                    <a:p>
                      <a:pPr marL="285750" indent="-285750">
                        <a:buFontTx/>
                        <a:buChar char="-"/>
                      </a:pPr>
                      <a:r>
                        <a:rPr lang="en-US" altLang="zh-CN" sz="1600" b="0" kern="1200" dirty="0" smtClean="0">
                          <a:solidFill>
                            <a:schemeClr val="tx1"/>
                          </a:solidFill>
                          <a:latin typeface="+mn-lt"/>
                          <a:ea typeface="+mn-ea"/>
                          <a:cs typeface="+mn-cs"/>
                        </a:rPr>
                        <a:t>Start submission to </a:t>
                      </a:r>
                      <a:r>
                        <a:rPr lang="en-US" altLang="zh-CN" sz="1600" b="0" kern="1200" dirty="0" err="1" smtClean="0">
                          <a:solidFill>
                            <a:schemeClr val="tx1"/>
                          </a:solidFill>
                          <a:latin typeface="+mn-lt"/>
                          <a:ea typeface="+mn-ea"/>
                          <a:cs typeface="+mn-cs"/>
                        </a:rPr>
                        <a:t>RevCom</a:t>
                      </a:r>
                      <a:endParaRPr lang="en-US" altLang="zh-CN" sz="1600" b="0" kern="1200" dirty="0" smtClean="0">
                        <a:solidFill>
                          <a:schemeClr val="tx1"/>
                        </a:solidFill>
                        <a:latin typeface="+mn-lt"/>
                        <a:ea typeface="+mn-ea"/>
                        <a:cs typeface="+mn-cs"/>
                      </a:endParaRPr>
                    </a:p>
                    <a:p>
                      <a:pPr marL="285750" indent="-285750">
                        <a:buFontTx/>
                        <a:buChar char="-"/>
                      </a:pPr>
                      <a:r>
                        <a:rPr lang="de-DE" altLang="zh-CN" sz="1600" b="0" kern="1200" dirty="0" err="1" smtClean="0">
                          <a:solidFill>
                            <a:schemeClr val="tx1"/>
                          </a:solidFill>
                          <a:latin typeface="+mn-lt"/>
                          <a:ea typeface="+mn-ea"/>
                          <a:cs typeface="+mn-cs"/>
                        </a:rPr>
                        <a:t>Get</a:t>
                      </a:r>
                      <a:r>
                        <a:rPr lang="de-DE" altLang="zh-CN" sz="1600" b="0" kern="1200" dirty="0" smtClean="0">
                          <a:solidFill>
                            <a:schemeClr val="tx1"/>
                          </a:solidFill>
                          <a:latin typeface="+mn-lt"/>
                          <a:ea typeface="+mn-ea"/>
                          <a:cs typeface="+mn-cs"/>
                        </a:rPr>
                        <a:t> on </a:t>
                      </a:r>
                      <a:r>
                        <a:rPr lang="de-DE" altLang="zh-CN" sz="1600" b="0" kern="1200" dirty="0" err="1" smtClean="0">
                          <a:solidFill>
                            <a:schemeClr val="tx1"/>
                          </a:solidFill>
                          <a:latin typeface="+mn-lt"/>
                          <a:ea typeface="+mn-ea"/>
                          <a:cs typeface="+mn-cs"/>
                        </a:rPr>
                        <a:t>the</a:t>
                      </a:r>
                      <a:r>
                        <a:rPr lang="de-DE" altLang="zh-CN" sz="1600" b="0" kern="1200" dirty="0" smtClean="0">
                          <a:solidFill>
                            <a:schemeClr val="tx1"/>
                          </a:solidFill>
                          <a:latin typeface="+mn-lt"/>
                          <a:ea typeface="+mn-ea"/>
                          <a:cs typeface="+mn-cs"/>
                        </a:rPr>
                        <a:t>  </a:t>
                      </a:r>
                      <a:r>
                        <a:rPr lang="de-DE" altLang="zh-CN" sz="1600" b="0" kern="1200" dirty="0" err="1" smtClean="0">
                          <a:solidFill>
                            <a:schemeClr val="tx1"/>
                          </a:solidFill>
                          <a:latin typeface="+mn-lt"/>
                          <a:ea typeface="+mn-ea"/>
                          <a:cs typeface="+mn-cs"/>
                        </a:rPr>
                        <a:t>agenda</a:t>
                      </a:r>
                      <a:r>
                        <a:rPr lang="de-DE" altLang="zh-CN" sz="1600" b="0" kern="1200" dirty="0" smtClean="0">
                          <a:solidFill>
                            <a:schemeClr val="tx1"/>
                          </a:solidFill>
                          <a:latin typeface="+mn-lt"/>
                          <a:ea typeface="+mn-ea"/>
                          <a:cs typeface="+mn-cs"/>
                        </a:rPr>
                        <a:t> </a:t>
                      </a:r>
                      <a:r>
                        <a:rPr lang="de-DE" altLang="zh-CN" sz="1600" b="0" kern="1200" dirty="0" err="1" smtClean="0">
                          <a:solidFill>
                            <a:schemeClr val="tx1"/>
                          </a:solidFill>
                          <a:latin typeface="+mn-lt"/>
                          <a:ea typeface="+mn-ea"/>
                          <a:cs typeface="+mn-cs"/>
                        </a:rPr>
                        <a:t>of</a:t>
                      </a:r>
                      <a:r>
                        <a:rPr lang="de-DE" altLang="zh-CN" sz="1600" b="0" kern="1200" dirty="0" smtClean="0">
                          <a:solidFill>
                            <a:schemeClr val="tx1"/>
                          </a:solidFill>
                          <a:latin typeface="+mn-lt"/>
                          <a:ea typeface="+mn-ea"/>
                          <a:cs typeface="+mn-cs"/>
                        </a:rPr>
                        <a:t> </a:t>
                      </a:r>
                      <a:r>
                        <a:rPr lang="de-DE" altLang="zh-CN" sz="1600" b="0" kern="1200" dirty="0" err="1" smtClean="0">
                          <a:solidFill>
                            <a:schemeClr val="tx1"/>
                          </a:solidFill>
                          <a:latin typeface="+mn-lt"/>
                          <a:ea typeface="+mn-ea"/>
                          <a:cs typeface="+mn-cs"/>
                        </a:rPr>
                        <a:t>telco</a:t>
                      </a:r>
                      <a:endParaRPr lang="en-US" altLang="zh-CN" sz="1600" b="0" kern="1200" dirty="0" smtClean="0">
                        <a:solidFill>
                          <a:schemeClr val="tx1"/>
                        </a:solidFill>
                        <a:latin typeface="+mn-lt"/>
                        <a:ea typeface="+mn-ea"/>
                        <a:cs typeface="+mn-cs"/>
                      </a:endParaRPr>
                    </a:p>
                    <a:p>
                      <a:endParaRPr lang="zh-CN" altLang="en-US" sz="1600" dirty="0"/>
                    </a:p>
                  </a:txBody>
                  <a:tcPr marT="45724" marB="45724"/>
                </a:tc>
                <a:tc>
                  <a:txBody>
                    <a:bodyPr/>
                    <a:lstStyle/>
                    <a:p>
                      <a:endParaRPr lang="zh-CN" altLang="en-US" sz="1600" dirty="0"/>
                    </a:p>
                  </a:txBody>
                  <a:tcPr marT="45724" marB="45724"/>
                </a:tc>
              </a:tr>
              <a:tr h="1495025">
                <a:tc>
                  <a:txBody>
                    <a:bodyPr/>
                    <a:lstStyle/>
                    <a:p>
                      <a:r>
                        <a:rPr lang="de-DE" altLang="zh-CN" sz="1600" kern="1200" dirty="0" smtClean="0">
                          <a:solidFill>
                            <a:schemeClr val="tx1"/>
                          </a:solidFill>
                          <a:latin typeface="+mn-lt"/>
                          <a:ea typeface="+mn-ea"/>
                          <a:cs typeface="+mn-cs"/>
                        </a:rPr>
                        <a:t>November 2018</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600" kern="1200" dirty="0" err="1" smtClean="0">
                          <a:solidFill>
                            <a:schemeClr val="tx1"/>
                          </a:solidFill>
                          <a:latin typeface="+mn-lt"/>
                          <a:ea typeface="+mn-ea"/>
                          <a:cs typeface="+mn-cs"/>
                        </a:rPr>
                        <a:t>Hopefully</a:t>
                      </a:r>
                      <a:r>
                        <a:rPr lang="de-DE" altLang="zh-CN" sz="1600" kern="1200" dirty="0" smtClean="0">
                          <a:solidFill>
                            <a:schemeClr val="tx1"/>
                          </a:solidFill>
                          <a:latin typeface="+mn-lt"/>
                          <a:ea typeface="+mn-ea"/>
                          <a:cs typeface="+mn-cs"/>
                        </a:rPr>
                        <a:t> </a:t>
                      </a:r>
                      <a:r>
                        <a:rPr lang="de-DE" altLang="zh-CN" sz="1600" kern="1200" dirty="0" err="1" smtClean="0">
                          <a:solidFill>
                            <a:schemeClr val="tx1"/>
                          </a:solidFill>
                          <a:latin typeface="+mn-lt"/>
                          <a:ea typeface="+mn-ea"/>
                          <a:cs typeface="+mn-cs"/>
                        </a:rPr>
                        <a:t>standard</a:t>
                      </a:r>
                      <a:r>
                        <a:rPr lang="de-DE" altLang="zh-CN" sz="1600" kern="1200" dirty="0" smtClean="0">
                          <a:solidFill>
                            <a:schemeClr val="tx1"/>
                          </a:solidFill>
                          <a:latin typeface="+mn-lt"/>
                          <a:ea typeface="+mn-ea"/>
                          <a:cs typeface="+mn-cs"/>
                        </a:rPr>
                        <a:t> </a:t>
                      </a:r>
                      <a:r>
                        <a:rPr lang="de-DE" altLang="zh-CN" sz="1600" kern="1200" dirty="0" err="1" smtClean="0">
                          <a:solidFill>
                            <a:schemeClr val="tx1"/>
                          </a:solidFill>
                          <a:latin typeface="+mn-lt"/>
                          <a:ea typeface="+mn-ea"/>
                          <a:cs typeface="+mn-cs"/>
                        </a:rPr>
                        <a:t>is</a:t>
                      </a:r>
                      <a:r>
                        <a:rPr lang="de-DE" altLang="zh-CN" sz="1600" kern="1200" dirty="0" smtClean="0">
                          <a:solidFill>
                            <a:schemeClr val="tx1"/>
                          </a:solidFill>
                          <a:latin typeface="+mn-lt"/>
                          <a:ea typeface="+mn-ea"/>
                          <a:cs typeface="+mn-cs"/>
                        </a:rPr>
                        <a:t> </a:t>
                      </a:r>
                      <a:r>
                        <a:rPr lang="en-US" altLang="zh-CN" sz="1600" b="0" kern="1200" dirty="0" smtClean="0">
                          <a:solidFill>
                            <a:schemeClr val="tx1"/>
                          </a:solidFill>
                          <a:latin typeface="+mn-lt"/>
                          <a:ea typeface="+mn-ea"/>
                          <a:cs typeface="+mn-cs"/>
                        </a:rPr>
                        <a:t>published</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600" b="0" kern="1200" dirty="0" err="1" smtClean="0">
                          <a:solidFill>
                            <a:schemeClr val="tx1"/>
                          </a:solidFill>
                          <a:latin typeface="+mn-lt"/>
                          <a:ea typeface="+mn-ea"/>
                          <a:cs typeface="+mn-cs"/>
                        </a:rPr>
                        <a:t>Have</a:t>
                      </a:r>
                      <a:r>
                        <a:rPr lang="de-DE" altLang="zh-CN" sz="1600" b="0" kern="1200" dirty="0" smtClean="0">
                          <a:solidFill>
                            <a:schemeClr val="tx1"/>
                          </a:solidFill>
                          <a:latin typeface="+mn-lt"/>
                          <a:ea typeface="+mn-ea"/>
                          <a:cs typeface="+mn-cs"/>
                        </a:rPr>
                        <a:t> </a:t>
                      </a:r>
                      <a:r>
                        <a:rPr lang="de-DE" altLang="zh-CN" sz="1600" b="0" kern="1200" dirty="0" err="1" smtClean="0">
                          <a:solidFill>
                            <a:schemeClr val="tx1"/>
                          </a:solidFill>
                          <a:latin typeface="+mn-lt"/>
                          <a:ea typeface="+mn-ea"/>
                          <a:cs typeface="+mn-cs"/>
                        </a:rPr>
                        <a:t>party</a:t>
                      </a:r>
                      <a:endParaRPr lang="en-US" altLang="zh-CN" sz="1600" b="0" kern="1200" dirty="0" smtClean="0">
                        <a:solidFill>
                          <a:schemeClr val="tx1"/>
                        </a:solidFill>
                        <a:latin typeface="+mn-lt"/>
                        <a:ea typeface="+mn-ea"/>
                        <a:cs typeface="+mn-cs"/>
                      </a:endParaRPr>
                    </a:p>
                    <a:p>
                      <a:endParaRPr lang="zh-CN" altLang="en-US" sz="1600" kern="1200" dirty="0">
                        <a:solidFill>
                          <a:schemeClr val="tx1"/>
                        </a:solidFill>
                        <a:latin typeface="+mn-lt"/>
                        <a:ea typeface="+mn-ea"/>
                        <a:cs typeface="+mn-cs"/>
                      </a:endParaRPr>
                    </a:p>
                  </a:txBody>
                  <a:tcPr marT="45724" marB="45724"/>
                </a:tc>
                <a:tc>
                  <a:txBody>
                    <a:bodyPr/>
                    <a:lstStyle/>
                    <a:p>
                      <a:endParaRPr lang="zh-CN" altLang="en-US" sz="1600" kern="1200" dirty="0">
                        <a:solidFill>
                          <a:schemeClr val="tx1"/>
                        </a:solidFill>
                        <a:latin typeface="+mn-lt"/>
                        <a:ea typeface="+mn-ea"/>
                        <a:cs typeface="+mn-cs"/>
                      </a:endParaRPr>
                    </a:p>
                  </a:txBody>
                  <a:tcPr marT="45724" marB="45724"/>
                </a:tc>
                <a:tc>
                  <a:txBody>
                    <a:bodyPr/>
                    <a:lstStyle/>
                    <a:p>
                      <a:endParaRPr lang="zh-CN" altLang="en-US" sz="1600" kern="1200" dirty="0">
                        <a:solidFill>
                          <a:schemeClr val="tx1"/>
                        </a:solidFill>
                        <a:latin typeface="+mn-lt"/>
                        <a:ea typeface="+mn-ea"/>
                        <a:cs typeface="+mn-cs"/>
                      </a:endParaRPr>
                    </a:p>
                  </a:txBody>
                  <a:tcPr marT="45724" marB="45724"/>
                </a:tc>
                <a:tc>
                  <a:txBody>
                    <a:bodyPr/>
                    <a:lstStyle/>
                    <a:p>
                      <a:endParaRPr lang="zh-CN" altLang="en-US" sz="1600" kern="1200" dirty="0">
                        <a:solidFill>
                          <a:schemeClr val="tx1"/>
                        </a:solidFill>
                        <a:latin typeface="+mn-lt"/>
                        <a:ea typeface="+mn-ea"/>
                        <a:cs typeface="+mn-cs"/>
                      </a:endParaRPr>
                    </a:p>
                  </a:txBody>
                  <a:tcPr marT="45724" marB="45724"/>
                </a:tc>
              </a:tr>
            </a:tbl>
          </a:graphicData>
        </a:graphic>
      </p:graphicFrame>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Titel 6"/>
          <p:cNvSpPr>
            <a:spLocks noGrp="1"/>
          </p:cNvSpPr>
          <p:nvPr>
            <p:ph type="ctrTitle"/>
          </p:nvPr>
        </p:nvSpPr>
        <p:spPr/>
        <p:txBody>
          <a:bodyPr/>
          <a:lstStyle/>
          <a:p>
            <a:r>
              <a:rPr lang="de-DE" smtClean="0"/>
              <a:t>SG 802.15.10a November 2017 </a:t>
            </a:r>
            <a:br>
              <a:rPr lang="de-DE" smtClean="0"/>
            </a:br>
            <a:r>
              <a:rPr lang="de-DE" smtClean="0"/>
              <a:t>Closing Report</a:t>
            </a:r>
          </a:p>
        </p:txBody>
      </p:sp>
      <p:sp>
        <p:nvSpPr>
          <p:cNvPr id="218115" name="Untertitel 7"/>
          <p:cNvSpPr>
            <a:spLocks noGrp="1"/>
          </p:cNvSpPr>
          <p:nvPr>
            <p:ph type="subTitle" idx="1"/>
          </p:nvPr>
        </p:nvSpPr>
        <p:spPr/>
        <p:txBody>
          <a:bodyPr/>
          <a:lstStyle/>
          <a:p>
            <a:r>
              <a:rPr lang="de-DE" smtClean="0"/>
              <a:t>Bob Heile, Acting Chair</a:t>
            </a:r>
          </a:p>
        </p:txBody>
      </p:sp>
      <p:sp>
        <p:nvSpPr>
          <p:cNvPr id="218116" name="Datumsplatzhalt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a:solidFill>
                  <a:srgbClr val="000000"/>
                </a:solidFill>
              </a:rPr>
              <a:t>November  2017</a:t>
            </a:r>
          </a:p>
        </p:txBody>
      </p:sp>
      <p:sp>
        <p:nvSpPr>
          <p:cNvPr id="218117" name="Fußzeilenplatzhalt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Bob Heile, Wi-SUN Alliance</a:t>
            </a:r>
          </a:p>
        </p:txBody>
      </p:sp>
      <p:sp>
        <p:nvSpPr>
          <p:cNvPr id="218118"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Slide </a:t>
            </a:r>
            <a:fld id="{6EE8AD5B-A3F9-4A4F-8E38-C1F50B2F7B41}" type="slidenum">
              <a:rPr lang="en-US" sz="1200">
                <a:solidFill>
                  <a:srgbClr val="000000"/>
                </a:solidFill>
              </a:rPr>
              <a:pPr/>
              <a:t>75</a:t>
            </a:fld>
            <a:endParaRPr lang="en-US" sz="1200">
              <a:solidFill>
                <a:srgbClr val="000000"/>
              </a:solidFill>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Titel 4"/>
          <p:cNvSpPr>
            <a:spLocks noGrp="1"/>
          </p:cNvSpPr>
          <p:nvPr>
            <p:ph type="title"/>
          </p:nvPr>
        </p:nvSpPr>
        <p:spPr/>
        <p:txBody>
          <a:bodyPr/>
          <a:lstStyle/>
          <a:p>
            <a:r>
              <a:rPr lang="de-DE" smtClean="0"/>
              <a:t>Meetings Objectives/Accomplishments</a:t>
            </a:r>
          </a:p>
        </p:txBody>
      </p:sp>
      <p:sp>
        <p:nvSpPr>
          <p:cNvPr id="6" name="Inhaltsplatzhalter 5"/>
          <p:cNvSpPr>
            <a:spLocks noGrp="1"/>
          </p:cNvSpPr>
          <p:nvPr>
            <p:ph idx="1"/>
          </p:nvPr>
        </p:nvSpPr>
        <p:spPr>
          <a:xfrm>
            <a:off x="685800" y="1728788"/>
            <a:ext cx="7772400" cy="4114800"/>
          </a:xfrm>
        </p:spPr>
        <p:txBody>
          <a:bodyPr/>
          <a:lstStyle/>
          <a:p>
            <a:pPr marL="355600" lvl="1" indent="-266700">
              <a:spcAft>
                <a:spcPts val="0"/>
              </a:spcAft>
              <a:buFont typeface="Arial" pitchFamily="34" charset="0"/>
              <a:buChar char="•"/>
              <a:defRPr/>
            </a:pPr>
            <a:r>
              <a:rPr lang="en-US" dirty="0" smtClean="0">
                <a:latin typeface="Times New Roman"/>
                <a:ea typeface="Times New Roman"/>
              </a:rPr>
              <a:t>Main objective of this the Nov 2017 Session was securing approval of the PAR/CSD and permission to forward to </a:t>
            </a:r>
            <a:r>
              <a:rPr lang="en-US" dirty="0" err="1" smtClean="0">
                <a:latin typeface="Times New Roman"/>
                <a:ea typeface="Times New Roman"/>
              </a:rPr>
              <a:t>NesCom</a:t>
            </a:r>
            <a:endParaRPr lang="en-US" dirty="0" smtClean="0">
              <a:latin typeface="Times New Roman"/>
              <a:ea typeface="Times New Roman"/>
            </a:endParaRPr>
          </a:p>
          <a:p>
            <a:pPr marL="355600" lvl="1" indent="-266700">
              <a:spcAft>
                <a:spcPts val="0"/>
              </a:spcAft>
              <a:buFont typeface="Arial" pitchFamily="34" charset="0"/>
              <a:buChar char="•"/>
              <a:defRPr/>
            </a:pPr>
            <a:r>
              <a:rPr lang="en-US" dirty="0" smtClean="0">
                <a:latin typeface="Times New Roman"/>
                <a:ea typeface="Times New Roman"/>
              </a:rPr>
              <a:t>That mission was accomplished and the PAR is on the </a:t>
            </a:r>
            <a:r>
              <a:rPr lang="en-US" dirty="0" err="1" smtClean="0">
                <a:latin typeface="Times New Roman"/>
                <a:ea typeface="Times New Roman"/>
              </a:rPr>
              <a:t>NesCom</a:t>
            </a:r>
            <a:r>
              <a:rPr lang="en-US" dirty="0" smtClean="0">
                <a:latin typeface="Times New Roman"/>
                <a:ea typeface="Times New Roman"/>
              </a:rPr>
              <a:t> Agenda for Dec 5.</a:t>
            </a:r>
          </a:p>
          <a:p>
            <a:pPr lvl="1">
              <a:spcAft>
                <a:spcPts val="0"/>
              </a:spcAft>
              <a:buFontTx/>
              <a:buNone/>
              <a:defRPr/>
            </a:pPr>
            <a:endParaRPr lang="de-DE" dirty="0" smtClean="0">
              <a:latin typeface="Times New Roman"/>
              <a:ea typeface="Times New Roman"/>
            </a:endParaRPr>
          </a:p>
          <a:p>
            <a:pPr marL="371475" lvl="1" indent="-171450">
              <a:buFontTx/>
              <a:buNone/>
              <a:defRPr/>
            </a:pPr>
            <a:endParaRPr lang="de-DE" dirty="0" smtClean="0"/>
          </a:p>
          <a:p>
            <a:pPr lvl="1">
              <a:buFontTx/>
              <a:buNone/>
              <a:defRPr/>
            </a:pPr>
            <a:endParaRPr lang="de-DE" dirty="0" smtClean="0">
              <a:ea typeface="Times New Roman"/>
            </a:endParaRPr>
          </a:p>
          <a:p>
            <a:pPr>
              <a:buFontTx/>
              <a:buNone/>
              <a:defRPr/>
            </a:pPr>
            <a:endParaRPr lang="de-DE" sz="2800" dirty="0"/>
          </a:p>
        </p:txBody>
      </p:sp>
      <p:sp>
        <p:nvSpPr>
          <p:cNvPr id="219140" name="Datumsplatzhalt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a:solidFill>
                  <a:srgbClr val="000000"/>
                </a:solidFill>
              </a:rPr>
              <a:t>November  2017</a:t>
            </a:r>
          </a:p>
        </p:txBody>
      </p:sp>
      <p:sp>
        <p:nvSpPr>
          <p:cNvPr id="219141" name="Fußzeilenplatzhalt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Bob Heile, Wi-SUN Alliance</a:t>
            </a:r>
          </a:p>
        </p:txBody>
      </p:sp>
      <p:sp>
        <p:nvSpPr>
          <p:cNvPr id="219142"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Slide </a:t>
            </a:r>
            <a:fld id="{23C0CD76-FBD2-4C69-B427-FB3FD87CFC8F}" type="slidenum">
              <a:rPr lang="en-US" sz="1200">
                <a:solidFill>
                  <a:srgbClr val="000000"/>
                </a:solidFill>
              </a:rPr>
              <a:pPr/>
              <a:t>76</a:t>
            </a:fld>
            <a:endParaRPr lang="en-US" sz="1200">
              <a:solidFill>
                <a:srgbClr val="000000"/>
              </a:solidFill>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Titel 1"/>
          <p:cNvSpPr>
            <a:spLocks noGrp="1"/>
          </p:cNvSpPr>
          <p:nvPr>
            <p:ph type="title"/>
          </p:nvPr>
        </p:nvSpPr>
        <p:spPr/>
        <p:txBody>
          <a:bodyPr/>
          <a:lstStyle/>
          <a:p>
            <a:r>
              <a:rPr lang="de-DE" smtClean="0"/>
              <a:t>Next 15.10a Meeting</a:t>
            </a:r>
          </a:p>
        </p:txBody>
      </p:sp>
      <p:sp>
        <p:nvSpPr>
          <p:cNvPr id="220163" name="Inhaltsplatzhalter 2"/>
          <p:cNvSpPr>
            <a:spLocks noGrp="1"/>
          </p:cNvSpPr>
          <p:nvPr>
            <p:ph idx="1"/>
          </p:nvPr>
        </p:nvSpPr>
        <p:spPr/>
        <p:txBody>
          <a:bodyPr/>
          <a:lstStyle/>
          <a:p>
            <a:pPr>
              <a:buFont typeface="Wingdings" pitchFamily="2" charset="2"/>
              <a:buChar char="§"/>
            </a:pPr>
            <a:r>
              <a:rPr lang="de-DE" sz="2400" smtClean="0">
                <a:solidFill>
                  <a:srgbClr val="000000"/>
                </a:solidFill>
              </a:rPr>
              <a:t>The first meeting as a task group is planned for the 802W Interim meeting in Irvine.</a:t>
            </a:r>
          </a:p>
          <a:p>
            <a:pPr>
              <a:buFont typeface="Wingdings" pitchFamily="2" charset="2"/>
              <a:buChar char="§"/>
            </a:pPr>
            <a:r>
              <a:rPr lang="de-DE" sz="2400" smtClean="0">
                <a:solidFill>
                  <a:srgbClr val="000000"/>
                </a:solidFill>
              </a:rPr>
              <a:t>Primary work is drafting the text needed to complete use of addressing for the routing modes already in the base standard</a:t>
            </a:r>
          </a:p>
          <a:p>
            <a:pPr>
              <a:buFontTx/>
              <a:buNone/>
            </a:pPr>
            <a:endParaRPr lang="de-DE" smtClean="0">
              <a:solidFill>
                <a:srgbClr val="000000"/>
              </a:solidFill>
            </a:endParaRPr>
          </a:p>
          <a:p>
            <a:endParaRPr lang="de-DE" smtClean="0"/>
          </a:p>
        </p:txBody>
      </p:sp>
      <p:sp>
        <p:nvSpPr>
          <p:cNvPr id="220164" name="Datumsplatzhalt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a:solidFill>
                  <a:srgbClr val="000000"/>
                </a:solidFill>
              </a:rPr>
              <a:t>November  2017</a:t>
            </a:r>
          </a:p>
        </p:txBody>
      </p:sp>
      <p:sp>
        <p:nvSpPr>
          <p:cNvPr id="220165"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Bob Heile, Wi-SUN Alliance</a:t>
            </a:r>
          </a:p>
        </p:txBody>
      </p:sp>
      <p:sp>
        <p:nvSpPr>
          <p:cNvPr id="220166" name="Foliennummernplatzhalt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Slide </a:t>
            </a:r>
            <a:fld id="{718AC173-00A1-4144-9E55-57AD87A0C9CD}" type="slidenum">
              <a:rPr lang="en-US" sz="1200">
                <a:solidFill>
                  <a:srgbClr val="000000"/>
                </a:solidFill>
              </a:rPr>
              <a:pPr/>
              <a:t>77</a:t>
            </a:fld>
            <a:endParaRPr lang="en-US" sz="1200">
              <a:solidFill>
                <a:srgbClr val="000000"/>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Titel 4"/>
          <p:cNvSpPr>
            <a:spLocks noGrp="1"/>
          </p:cNvSpPr>
          <p:nvPr>
            <p:ph type="ctrTitle"/>
          </p:nvPr>
        </p:nvSpPr>
        <p:spPr/>
        <p:txBody>
          <a:bodyPr/>
          <a:lstStyle/>
          <a:p>
            <a:r>
              <a:rPr lang="en-US" smtClean="0"/>
              <a:t>Last 802.15 IG LPWA</a:t>
            </a:r>
            <a:br>
              <a:rPr lang="en-US" smtClean="0"/>
            </a:br>
            <a:r>
              <a:rPr lang="en-US" smtClean="0"/>
              <a:t>Closing Report November 2017</a:t>
            </a:r>
          </a:p>
        </p:txBody>
      </p:sp>
      <p:sp>
        <p:nvSpPr>
          <p:cNvPr id="221187" name="Untertitel 5"/>
          <p:cNvSpPr>
            <a:spLocks noGrp="1"/>
          </p:cNvSpPr>
          <p:nvPr>
            <p:ph type="subTitle" idx="1"/>
          </p:nvPr>
        </p:nvSpPr>
        <p:spPr/>
        <p:txBody>
          <a:bodyPr/>
          <a:lstStyle/>
          <a:p>
            <a:r>
              <a:rPr lang="en-US" smtClean="0"/>
              <a:t>Joerg Robert</a:t>
            </a:r>
            <a:br>
              <a:rPr lang="en-US" smtClean="0"/>
            </a:br>
            <a:r>
              <a:rPr lang="en-US" smtClean="0"/>
              <a:t>FAU Erlangen-Nuernberg</a:t>
            </a:r>
          </a:p>
          <a:p>
            <a:endParaRPr lang="en-US" smtClean="0"/>
          </a:p>
        </p:txBody>
      </p:sp>
      <p:sp>
        <p:nvSpPr>
          <p:cNvPr id="221188" name="Datumsplatzhalter 1"/>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solidFill>
                  <a:srgbClr val="000000"/>
                </a:solidFill>
              </a:rPr>
              <a:t>Nov. 2017</a:t>
            </a:r>
          </a:p>
        </p:txBody>
      </p:sp>
      <p:sp>
        <p:nvSpPr>
          <p:cNvPr id="221189" name="Fußzeilenplatzhalter 2"/>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Joerg Robert, FAU Erlangen-Nuernberg</a:t>
            </a:r>
          </a:p>
        </p:txBody>
      </p:sp>
      <p:sp>
        <p:nvSpPr>
          <p:cNvPr id="221190" name="Foliennummernplatzhalter 3"/>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Slide </a:t>
            </a:r>
            <a:fld id="{59D75764-80DA-4E39-9D6A-BDACEB774159}" type="slidenum">
              <a:rPr lang="en-US" altLang="en-US" sz="1200">
                <a:solidFill>
                  <a:srgbClr val="000000"/>
                </a:solidFill>
              </a:rPr>
              <a:pPr/>
              <a:t>78</a:t>
            </a:fld>
            <a:endParaRPr lang="en-US" altLang="en-US" sz="1200">
              <a:solidFill>
                <a:srgbClr val="000000"/>
              </a:solidFill>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Titel 1"/>
          <p:cNvSpPr>
            <a:spLocks noGrp="1"/>
          </p:cNvSpPr>
          <p:nvPr>
            <p:ph type="title"/>
          </p:nvPr>
        </p:nvSpPr>
        <p:spPr/>
        <p:txBody>
          <a:bodyPr/>
          <a:lstStyle/>
          <a:p>
            <a:r>
              <a:rPr lang="en-US" smtClean="0"/>
              <a:t>Main Agenda Items for the Week</a:t>
            </a:r>
          </a:p>
        </p:txBody>
      </p:sp>
      <p:sp>
        <p:nvSpPr>
          <p:cNvPr id="222211" name="Inhaltsplatzhalter 2"/>
          <p:cNvSpPr>
            <a:spLocks noGrp="1"/>
          </p:cNvSpPr>
          <p:nvPr>
            <p:ph idx="1"/>
          </p:nvPr>
        </p:nvSpPr>
        <p:spPr/>
        <p:txBody>
          <a:bodyPr/>
          <a:lstStyle/>
          <a:p>
            <a:r>
              <a:rPr lang="en-US" sz="2400" smtClean="0"/>
              <a:t>Feedback from ETSI LTN</a:t>
            </a:r>
          </a:p>
          <a:p>
            <a:r>
              <a:rPr lang="en-US" sz="2400" smtClean="0"/>
              <a:t>Discussion on use-case LPWAN extension</a:t>
            </a:r>
          </a:p>
          <a:p>
            <a:r>
              <a:rPr lang="en-US" sz="2400" smtClean="0"/>
              <a:t>Discussion and presentation of IG LPWA report in WNG</a:t>
            </a:r>
          </a:p>
          <a:p>
            <a:r>
              <a:rPr lang="en-US" sz="2400" smtClean="0"/>
              <a:t>Initial discussion of future SG LPWA activities</a:t>
            </a:r>
          </a:p>
          <a:p>
            <a:endParaRPr lang="en-US" sz="2400" smtClean="0"/>
          </a:p>
        </p:txBody>
      </p:sp>
      <p:sp>
        <p:nvSpPr>
          <p:cNvPr id="222212" name="Datumsplatzhalter 3"/>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solidFill>
                  <a:srgbClr val="000000"/>
                </a:solidFill>
              </a:rPr>
              <a:t>Nov. 2017</a:t>
            </a:r>
          </a:p>
        </p:txBody>
      </p:sp>
      <p:sp>
        <p:nvSpPr>
          <p:cNvPr id="222213" name="Fußzeilenplatzhalter 4"/>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Joerg Robert, FAU Erlangen-Nuernberg</a:t>
            </a:r>
          </a:p>
        </p:txBody>
      </p:sp>
      <p:sp>
        <p:nvSpPr>
          <p:cNvPr id="222214" name="Foliennummernplatzhalter 5"/>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Slide </a:t>
            </a:r>
            <a:fld id="{0718BBA5-312A-4182-90E8-0216DA0F4662}" type="slidenum">
              <a:rPr lang="en-US" altLang="en-US" sz="1200">
                <a:solidFill>
                  <a:srgbClr val="000000"/>
                </a:solidFill>
              </a:rPr>
              <a:pPr/>
              <a:t>79</a:t>
            </a:fld>
            <a:endParaRPr lang="en-US" altLang="en-US" sz="1200">
              <a:solidFill>
                <a:srgbClr val="0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2017</a:t>
            </a:r>
          </a:p>
        </p:txBody>
      </p:sp>
      <p:sp>
        <p:nvSpPr>
          <p:cNvPr id="819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819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1F74F9C4-4EA3-41EA-8DD1-B9D863F63433}" type="slidenum">
              <a:rPr lang="en-US" sz="1200" smtClean="0"/>
              <a:pPr>
                <a:defRPr/>
              </a:pPr>
              <a:t>8</a:t>
            </a:fld>
            <a:endParaRPr lang="en-US" sz="1200" smtClean="0"/>
          </a:p>
        </p:txBody>
      </p:sp>
      <p:sp>
        <p:nvSpPr>
          <p:cNvPr id="8197" name="Rectangle 2"/>
          <p:cNvSpPr>
            <a:spLocks noGrp="1" noChangeArrowheads="1"/>
          </p:cNvSpPr>
          <p:nvPr>
            <p:ph type="body" idx="1"/>
          </p:nvPr>
        </p:nvSpPr>
        <p:spPr>
          <a:xfrm>
            <a:off x="1371600" y="1752600"/>
            <a:ext cx="6781800" cy="4114800"/>
          </a:xfrm>
        </p:spPr>
        <p:txBody>
          <a:bodyPr/>
          <a:lstStyle/>
          <a:p>
            <a:pPr marL="914400" lvl="1" indent="-457200" fontAlgn="b">
              <a:lnSpc>
                <a:spcPct val="80000"/>
              </a:lnSpc>
              <a:buFont typeface="+mj-lt"/>
              <a:buAutoNum type="arabicPeriod"/>
              <a:defRPr/>
            </a:pPr>
            <a:endParaRPr lang="en-US" sz="800" dirty="0" smtClean="0">
              <a:latin typeface="Arial Rounded MT Bold" pitchFamily="34" charset="0"/>
              <a:cs typeface="Times New Roman" pitchFamily="18" charset="0"/>
            </a:endParaRPr>
          </a:p>
          <a:p>
            <a:pPr marL="0" indent="0" fontAlgn="b">
              <a:spcBef>
                <a:spcPts val="0"/>
              </a:spcBef>
              <a:spcAft>
                <a:spcPts val="0"/>
              </a:spcAft>
              <a:buFontTx/>
              <a:buNone/>
              <a:defRPr/>
            </a:pPr>
            <a:r>
              <a:rPr lang="en-US" sz="2400" dirty="0" smtClean="0">
                <a:latin typeface="Arial Rounded MT Bold" pitchFamily="34" charset="0"/>
                <a:ea typeface="+mn-ea"/>
                <a:cs typeface="Times New Roman" pitchFamily="18" charset="0"/>
              </a:rPr>
              <a:t>IETF Standing Committee</a:t>
            </a:r>
          </a:p>
          <a:p>
            <a:pPr marL="1009650" lvl="1" indent="-609600" fontAlgn="b">
              <a:spcBef>
                <a:spcPts val="0"/>
              </a:spcBef>
              <a:spcAft>
                <a:spcPts val="0"/>
              </a:spcAft>
              <a:buFont typeface="+mj-lt"/>
              <a:buAutoNum type="arabicPeriod"/>
              <a:defRPr/>
            </a:pPr>
            <a:r>
              <a:rPr lang="en-US" sz="2200" dirty="0" smtClean="0">
                <a:latin typeface="Arial Rounded MT Bold" pitchFamily="34" charset="0"/>
                <a:cs typeface="Times New Roman" pitchFamily="18" charset="0"/>
              </a:rPr>
              <a:t>IETF99 Preparation</a:t>
            </a:r>
          </a:p>
          <a:p>
            <a:pPr marL="1009650" lvl="1" indent="-609600" fontAlgn="b">
              <a:spcBef>
                <a:spcPts val="0"/>
              </a:spcBef>
              <a:spcAft>
                <a:spcPts val="0"/>
              </a:spcAft>
              <a:buFont typeface="+mj-lt"/>
              <a:buAutoNum type="arabicPeriod"/>
              <a:defRPr/>
            </a:pPr>
            <a:r>
              <a:rPr lang="en-US" sz="2200" dirty="0" smtClean="0">
                <a:latin typeface="Arial Rounded MT Bold" pitchFamily="34" charset="0"/>
                <a:cs typeface="Times New Roman" pitchFamily="18" charset="0"/>
              </a:rPr>
              <a:t>Hear contributions</a:t>
            </a:r>
          </a:p>
          <a:p>
            <a:pPr marL="1009650" lvl="1" indent="-609600" fontAlgn="b">
              <a:spcBef>
                <a:spcPts val="0"/>
              </a:spcBef>
              <a:spcAft>
                <a:spcPts val="0"/>
              </a:spcAft>
              <a:buFont typeface="+mj-lt"/>
              <a:buAutoNum type="arabicPeriod"/>
              <a:defRPr/>
            </a:pPr>
            <a:r>
              <a:rPr lang="en-US" sz="2200" dirty="0" smtClean="0">
                <a:latin typeface="Arial Rounded MT Bold" pitchFamily="34" charset="0"/>
                <a:cs typeface="Times New Roman" pitchFamily="18" charset="0"/>
              </a:rPr>
              <a:t>Next steps</a:t>
            </a:r>
          </a:p>
          <a:p>
            <a:pPr marL="914400" lvl="1" indent="-457200" fontAlgn="b">
              <a:spcBef>
                <a:spcPts val="0"/>
              </a:spcBef>
              <a:spcAft>
                <a:spcPts val="600"/>
              </a:spcAft>
              <a:buFont typeface="+mj-lt"/>
              <a:buAutoNum type="arabicPeriod"/>
              <a:defRPr/>
            </a:pPr>
            <a:endParaRPr lang="en-US" sz="800" dirty="0" smtClean="0">
              <a:latin typeface="Arial Rounded MT Bold" pitchFamily="34" charset="0"/>
              <a:cs typeface="Times New Roman" pitchFamily="18" charset="0"/>
            </a:endParaRPr>
          </a:p>
          <a:p>
            <a:pPr marL="0" indent="0" fontAlgn="b">
              <a:spcBef>
                <a:spcPts val="0"/>
              </a:spcBef>
              <a:spcAft>
                <a:spcPts val="0"/>
              </a:spcAft>
              <a:buFontTx/>
              <a:buNone/>
              <a:defRPr/>
            </a:pPr>
            <a:r>
              <a:rPr lang="en-US" sz="2400" dirty="0" smtClean="0">
                <a:latin typeface="Arial Rounded MT Bold" pitchFamily="34" charset="0"/>
                <a:ea typeface="+mn-ea"/>
                <a:cs typeface="Times New Roman" pitchFamily="18" charset="0"/>
              </a:rPr>
              <a:t>NEW </a:t>
            </a:r>
            <a:r>
              <a:rPr lang="en-US" sz="2400" dirty="0">
                <a:latin typeface="Arial Rounded MT Bold" pitchFamily="34" charset="0"/>
                <a:ea typeface="+mn-ea"/>
                <a:cs typeface="Times New Roman" pitchFamily="18" charset="0"/>
              </a:rPr>
              <a:t>PROJECTS SUBCOMMITTEE (WNG)</a:t>
            </a:r>
          </a:p>
          <a:p>
            <a:pPr marL="1009650" lvl="1" indent="-609600" fontAlgn="b">
              <a:spcBef>
                <a:spcPts val="0"/>
              </a:spcBef>
              <a:spcAft>
                <a:spcPts val="600"/>
              </a:spcAft>
              <a:buFontTx/>
              <a:buAutoNum type="arabicPeriod"/>
              <a:defRPr/>
            </a:pPr>
            <a:r>
              <a:rPr lang="en-US" sz="2200" dirty="0">
                <a:solidFill>
                  <a:srgbClr val="000000"/>
                </a:solidFill>
                <a:latin typeface="Arial Rounded MT Bold" pitchFamily="34" charset="0"/>
                <a:cs typeface="Arial" charset="0"/>
              </a:rPr>
              <a:t>Review/discuss </a:t>
            </a:r>
            <a:r>
              <a:rPr lang="en-US" sz="2200" dirty="0" smtClean="0">
                <a:solidFill>
                  <a:srgbClr val="000000"/>
                </a:solidFill>
                <a:latin typeface="Arial Rounded MT Bold" pitchFamily="34" charset="0"/>
                <a:cs typeface="Arial" charset="0"/>
              </a:rPr>
              <a:t>contributions</a:t>
            </a:r>
          </a:p>
          <a:p>
            <a:pPr marL="0" indent="0" fontAlgn="b">
              <a:spcBef>
                <a:spcPts val="0"/>
              </a:spcBef>
              <a:spcAft>
                <a:spcPts val="0"/>
              </a:spcAft>
              <a:buFontTx/>
              <a:buNone/>
              <a:defRPr/>
            </a:pPr>
            <a:r>
              <a:rPr lang="en-US" sz="2600" dirty="0" smtClean="0">
                <a:solidFill>
                  <a:srgbClr val="000000"/>
                </a:solidFill>
                <a:latin typeface="Arial Rounded MT Bold" pitchFamily="34" charset="0"/>
                <a:cs typeface="Arial" charset="0"/>
              </a:rPr>
              <a:t>MAINTENANCE SUBCOMMITTEE</a:t>
            </a:r>
          </a:p>
          <a:p>
            <a:pPr marL="914400" lvl="1" indent="-457200" fontAlgn="b">
              <a:spcBef>
                <a:spcPts val="0"/>
              </a:spcBef>
              <a:spcAft>
                <a:spcPts val="600"/>
              </a:spcAft>
              <a:buFont typeface="+mj-lt"/>
              <a:buAutoNum type="arabicPeriod"/>
              <a:defRPr/>
            </a:pPr>
            <a:r>
              <a:rPr lang="en-US" sz="2200" dirty="0">
                <a:solidFill>
                  <a:srgbClr val="000000"/>
                </a:solidFill>
                <a:latin typeface="Arial Rounded MT Bold" pitchFamily="34" charset="0"/>
                <a:cs typeface="Arial" charset="0"/>
              </a:rPr>
              <a:t>Review/discuss </a:t>
            </a:r>
            <a:r>
              <a:rPr lang="en-US" sz="2200" dirty="0" smtClean="0">
                <a:solidFill>
                  <a:srgbClr val="000000"/>
                </a:solidFill>
                <a:latin typeface="Arial Rounded MT Bold" pitchFamily="34" charset="0"/>
                <a:cs typeface="Arial" charset="0"/>
              </a:rPr>
              <a:t>contributions</a:t>
            </a:r>
            <a:endParaRPr lang="en-US" sz="2200" dirty="0">
              <a:solidFill>
                <a:srgbClr val="000000"/>
              </a:solidFill>
              <a:latin typeface="Arial Rounded MT Bold" pitchFamily="34" charset="0"/>
              <a:cs typeface="Arial" charset="0"/>
            </a:endParaRPr>
          </a:p>
          <a:p>
            <a:pPr marL="0" indent="0" fontAlgn="b">
              <a:spcBef>
                <a:spcPts val="0"/>
              </a:spcBef>
              <a:spcAft>
                <a:spcPts val="0"/>
              </a:spcAft>
              <a:buFontTx/>
              <a:buNone/>
              <a:defRPr/>
            </a:pPr>
            <a:r>
              <a:rPr lang="en-US" sz="2600" dirty="0" smtClean="0">
                <a:solidFill>
                  <a:srgbClr val="000000"/>
                </a:solidFill>
                <a:latin typeface="Arial Rounded MT Bold" pitchFamily="34" charset="0"/>
                <a:cs typeface="Arial" charset="0"/>
              </a:rPr>
              <a:t>RULES SUBCOMMITTEE</a:t>
            </a:r>
            <a:endParaRPr lang="en-US" sz="2600" dirty="0">
              <a:solidFill>
                <a:srgbClr val="000000"/>
              </a:solidFill>
              <a:latin typeface="Arial Rounded MT Bold" pitchFamily="34" charset="0"/>
              <a:cs typeface="Arial" charset="0"/>
            </a:endParaRPr>
          </a:p>
          <a:p>
            <a:pPr marL="1009650" lvl="1" indent="-609600" fontAlgn="b">
              <a:spcBef>
                <a:spcPts val="0"/>
              </a:spcBef>
              <a:spcAft>
                <a:spcPts val="0"/>
              </a:spcAft>
              <a:buFontTx/>
              <a:buAutoNum type="arabicPeriod"/>
              <a:defRPr/>
            </a:pPr>
            <a:r>
              <a:rPr lang="en-US" sz="2200" dirty="0">
                <a:solidFill>
                  <a:srgbClr val="000000"/>
                </a:solidFill>
                <a:latin typeface="Arial Rounded MT Bold" pitchFamily="34" charset="0"/>
                <a:cs typeface="Arial" charset="0"/>
              </a:rPr>
              <a:t>Review/discuss contributions</a:t>
            </a:r>
          </a:p>
          <a:p>
            <a:pPr marL="400050" lvl="1" indent="0" fontAlgn="b">
              <a:lnSpc>
                <a:spcPct val="80000"/>
              </a:lnSpc>
              <a:buFontTx/>
              <a:buNone/>
              <a:defRPr/>
            </a:pPr>
            <a:endParaRPr lang="en-US" sz="2200" dirty="0">
              <a:latin typeface="Arial Rounded MT Bold" pitchFamily="34" charset="0"/>
              <a:cs typeface="Times New Roman" pitchFamily="18" charset="0"/>
            </a:endParaRPr>
          </a:p>
          <a:p>
            <a:pPr marL="609600" indent="-609600" fontAlgn="b">
              <a:lnSpc>
                <a:spcPct val="80000"/>
              </a:lnSpc>
              <a:buFontTx/>
              <a:buNone/>
              <a:defRPr/>
            </a:pPr>
            <a:endParaRPr lang="en-US" sz="2200" dirty="0" smtClean="0">
              <a:latin typeface="Arial Rounded MT Bold" pitchFamily="34" charset="0"/>
              <a:ea typeface="+mn-ea"/>
              <a:cs typeface="Times New Roman" pitchFamily="18" charset="0"/>
            </a:endParaRPr>
          </a:p>
          <a:p>
            <a:pPr marL="609600" indent="-609600" fontAlgn="b">
              <a:lnSpc>
                <a:spcPct val="80000"/>
              </a:lnSpc>
              <a:buFontTx/>
              <a:buNone/>
              <a:defRPr/>
            </a:pPr>
            <a:endParaRPr lang="en-US" sz="2400" dirty="0" smtClean="0">
              <a:latin typeface="Arial Rounded MT Bold" pitchFamily="34" charset="0"/>
              <a:ea typeface="+mn-ea"/>
              <a:cs typeface="Times New Roman" pitchFamily="18" charset="0"/>
            </a:endParaRPr>
          </a:p>
        </p:txBody>
      </p:sp>
      <p:sp>
        <p:nvSpPr>
          <p:cNvPr id="8198" name="Rectangle 3"/>
          <p:cNvSpPr>
            <a:spLocks noGrp="1" noChangeArrowheads="1"/>
          </p:cNvSpPr>
          <p:nvPr>
            <p:ph type="title"/>
          </p:nvPr>
        </p:nvSpPr>
        <p:spPr/>
        <p:txBody>
          <a:bodyPr/>
          <a:lstStyle/>
          <a:p>
            <a:pPr>
              <a:defRPr/>
            </a:pPr>
            <a:r>
              <a:rPr lang="en-US" sz="3200" dirty="0" smtClean="0"/>
              <a:t>Orlando </a:t>
            </a:r>
            <a:r>
              <a:rPr lang="en-US" sz="3200" dirty="0"/>
              <a:t>Session Objectives</a:t>
            </a:r>
            <a:br>
              <a:rPr lang="en-US" sz="3200" dirty="0"/>
            </a:br>
            <a:r>
              <a:rPr lang="en-US" sz="3200" dirty="0" smtClean="0"/>
              <a:t>November 5-10, 2017</a:t>
            </a:r>
            <a:endParaRPr lang="en-US" sz="3200"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Titel 7"/>
          <p:cNvSpPr>
            <a:spLocks noGrp="1"/>
          </p:cNvSpPr>
          <p:nvPr>
            <p:ph type="title"/>
          </p:nvPr>
        </p:nvSpPr>
        <p:spPr/>
        <p:txBody>
          <a:bodyPr/>
          <a:lstStyle/>
          <a:p>
            <a:r>
              <a:rPr lang="en-US" smtClean="0"/>
              <a:t>Submissions</a:t>
            </a:r>
          </a:p>
        </p:txBody>
      </p:sp>
      <p:sp>
        <p:nvSpPr>
          <p:cNvPr id="223235" name="Inhaltsplatzhalter 8"/>
          <p:cNvSpPr>
            <a:spLocks noGrp="1"/>
          </p:cNvSpPr>
          <p:nvPr>
            <p:ph idx="1"/>
          </p:nvPr>
        </p:nvSpPr>
        <p:spPr/>
        <p:txBody>
          <a:bodyPr/>
          <a:lstStyle/>
          <a:p>
            <a:r>
              <a:rPr lang="en-US" sz="1800" smtClean="0"/>
              <a:t>Reply of ETSI on Liaison Request, </a:t>
            </a:r>
            <a:r>
              <a:rPr lang="en-US" sz="1800" smtClean="0">
                <a:hlinkClick r:id="rId2"/>
              </a:rPr>
              <a:t>https://mentor.ieee.org/802.15/dcn/17/15-17-0626-00-lpwa-etsi-ltn-reply-to-liaison-request.pdf</a:t>
            </a:r>
            <a:endParaRPr lang="en-US" sz="1800" smtClean="0"/>
          </a:p>
          <a:p>
            <a:r>
              <a:rPr lang="en-US" sz="1800" smtClean="0"/>
              <a:t>“Smart Grid with LPWAN Extension”, Joerg Robert (FAU Erlangen-Nuernberg) </a:t>
            </a:r>
            <a:r>
              <a:rPr lang="en-US" sz="1800" smtClean="0">
                <a:hlinkClick r:id="rId3"/>
              </a:rPr>
              <a:t>https://mentor.ieee.org/802.15/dcn/17/15-17-0603-00-lpwa-smart-grid-with-lpwan-extension.pptx</a:t>
            </a:r>
            <a:endParaRPr lang="en-US" sz="1800" smtClean="0"/>
          </a:p>
          <a:p>
            <a:r>
              <a:rPr lang="en-US" sz="1800" smtClean="0"/>
              <a:t>“Implementation Approaches for LPWAN Extension”, Joerg Robert (FAU Erlangen-Nuernberg) </a:t>
            </a:r>
            <a:r>
              <a:rPr lang="en-US" sz="1800" smtClean="0">
                <a:hlinkClick r:id="rId4"/>
              </a:rPr>
              <a:t>https://mentor.ieee.org/802.15/dcn/17/15-17-0608-00-lpwa-implementation-approaches-for-lpwan-extension.pptx</a:t>
            </a:r>
            <a:endParaRPr lang="en-US" sz="1800" smtClean="0"/>
          </a:p>
          <a:p>
            <a:r>
              <a:rPr lang="en-US" sz="1800" smtClean="0"/>
              <a:t>“Draft Presentation of the Final Report </a:t>
            </a:r>
            <a:br>
              <a:rPr lang="en-US" sz="1800" smtClean="0"/>
            </a:br>
            <a:r>
              <a:rPr lang="en-US" sz="1800" smtClean="0"/>
              <a:t>of the IG LPWA”, Joerg Robert (FAU Erlangen-Nuernberg) </a:t>
            </a:r>
            <a:r>
              <a:rPr lang="en-US" sz="1800" smtClean="0">
                <a:hlinkClick r:id="rId5"/>
              </a:rPr>
              <a:t>https://mentor.ieee.org/802.15/dcn/17/15-17-0600-00-lpwa-draft-presentation-of-the-final-report-of-the-ig-lpwa.pptx</a:t>
            </a:r>
            <a:r>
              <a:rPr lang="en-US" sz="1800" smtClean="0"/>
              <a:t/>
            </a:r>
            <a:br>
              <a:rPr lang="en-US" sz="1800" smtClean="0"/>
            </a:br>
            <a:endParaRPr lang="en-US" sz="1800" smtClean="0"/>
          </a:p>
        </p:txBody>
      </p:sp>
      <p:sp>
        <p:nvSpPr>
          <p:cNvPr id="223236" name="Datumsplatzhalter 4"/>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solidFill>
                  <a:srgbClr val="000000"/>
                </a:solidFill>
              </a:rPr>
              <a:t>Nov. 2017</a:t>
            </a:r>
          </a:p>
        </p:txBody>
      </p:sp>
      <p:sp>
        <p:nvSpPr>
          <p:cNvPr id="223237" name="Fußzeilenplatzhalter 5"/>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Joerg ROBERT, FAU Erlangen-Nuernberg</a:t>
            </a:r>
          </a:p>
        </p:txBody>
      </p:sp>
      <p:sp>
        <p:nvSpPr>
          <p:cNvPr id="223238" name="Foliennummernplatzhalter 6"/>
          <p:cNvSpPr>
            <a:spLocks noGrp="1"/>
          </p:cNvSpPr>
          <p:nvPr>
            <p:ph type="sldNum" sz="quarter" idx="12"/>
          </p:nvPr>
        </p:nvSpPr>
        <p:spPr>
          <a:xfrm>
            <a:off x="4394200" y="6475413"/>
            <a:ext cx="431800" cy="184150"/>
          </a:xfrm>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Slide </a:t>
            </a:r>
            <a:fld id="{9CE11F7F-D6CF-48F0-BE63-A45B7CFF6F18}" type="slidenum">
              <a:rPr lang="en-US" altLang="en-US" sz="1200">
                <a:solidFill>
                  <a:srgbClr val="000000"/>
                </a:solidFill>
              </a:rPr>
              <a:pPr/>
              <a:t>80</a:t>
            </a:fld>
            <a:endParaRPr lang="en-US" altLang="en-US" sz="1200">
              <a:solidFill>
                <a:srgbClr val="000000"/>
              </a:solidFill>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Titel 7"/>
          <p:cNvSpPr>
            <a:spLocks noGrp="1"/>
          </p:cNvSpPr>
          <p:nvPr>
            <p:ph type="title"/>
          </p:nvPr>
        </p:nvSpPr>
        <p:spPr/>
        <p:txBody>
          <a:bodyPr/>
          <a:lstStyle/>
          <a:p>
            <a:r>
              <a:rPr lang="en-US" smtClean="0"/>
              <a:t>Meeting Achievements</a:t>
            </a:r>
          </a:p>
        </p:txBody>
      </p:sp>
      <p:sp>
        <p:nvSpPr>
          <p:cNvPr id="224259" name="Inhaltsplatzhalter 8"/>
          <p:cNvSpPr>
            <a:spLocks noGrp="1"/>
          </p:cNvSpPr>
          <p:nvPr>
            <p:ph idx="1"/>
          </p:nvPr>
        </p:nvSpPr>
        <p:spPr/>
        <p:txBody>
          <a:bodyPr/>
          <a:lstStyle/>
          <a:p>
            <a:r>
              <a:rPr lang="en-US" sz="2400" smtClean="0"/>
              <a:t>Discussed feedback from ETSI LTN</a:t>
            </a:r>
          </a:p>
          <a:p>
            <a:r>
              <a:rPr lang="en-US" sz="2400" smtClean="0"/>
              <a:t>Discussion and presentation of IG LPWA report in WNG</a:t>
            </a:r>
          </a:p>
          <a:p>
            <a:pPr lvl="1"/>
            <a:r>
              <a:rPr lang="en-US" sz="2000" smtClean="0"/>
              <a:t>Strawpoll indicated sufficient interest to create Study Group LPWA</a:t>
            </a:r>
          </a:p>
          <a:p>
            <a:r>
              <a:rPr lang="en-US" sz="2400" smtClean="0"/>
              <a:t>Agreement on initial future SG LPWA schedule</a:t>
            </a:r>
          </a:p>
          <a:p>
            <a:r>
              <a:rPr lang="en-US" sz="2400" smtClean="0"/>
              <a:t>Discussion on call for participation for future SG LPWA</a:t>
            </a:r>
          </a:p>
          <a:p>
            <a:endParaRPr lang="en-US" sz="2800" smtClean="0"/>
          </a:p>
        </p:txBody>
      </p:sp>
      <p:sp>
        <p:nvSpPr>
          <p:cNvPr id="224260" name="Datumsplatzhalter 4"/>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solidFill>
                  <a:srgbClr val="000000"/>
                </a:solidFill>
              </a:rPr>
              <a:t>Nov. 2017</a:t>
            </a:r>
          </a:p>
        </p:txBody>
      </p:sp>
      <p:sp>
        <p:nvSpPr>
          <p:cNvPr id="224261" name="Fußzeilenplatzhalter 5"/>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Joerg ROBERT, FAU Erlangen-Nuernberg</a:t>
            </a:r>
          </a:p>
        </p:txBody>
      </p:sp>
      <p:sp>
        <p:nvSpPr>
          <p:cNvPr id="224262" name="Foliennummernplatzhalter 6"/>
          <p:cNvSpPr>
            <a:spLocks noGrp="1"/>
          </p:cNvSpPr>
          <p:nvPr>
            <p:ph type="sldNum" sz="quarter" idx="12"/>
          </p:nvPr>
        </p:nvSpPr>
        <p:spPr>
          <a:xfrm>
            <a:off x="4394200" y="6475413"/>
            <a:ext cx="431800" cy="184150"/>
          </a:xfrm>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Slide </a:t>
            </a:r>
            <a:fld id="{54AC6833-A7F1-44CB-97B7-DBEA6084EB63}" type="slidenum">
              <a:rPr lang="en-US" altLang="en-US" sz="1200">
                <a:solidFill>
                  <a:srgbClr val="000000"/>
                </a:solidFill>
              </a:rPr>
              <a:pPr/>
              <a:t>81</a:t>
            </a:fld>
            <a:endParaRPr lang="en-US" altLang="en-US" sz="1200">
              <a:solidFill>
                <a:srgbClr val="000000"/>
              </a:solidFill>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Titel 1"/>
          <p:cNvSpPr>
            <a:spLocks noGrp="1"/>
          </p:cNvSpPr>
          <p:nvPr>
            <p:ph type="title"/>
          </p:nvPr>
        </p:nvSpPr>
        <p:spPr/>
        <p:txBody>
          <a:bodyPr/>
          <a:lstStyle/>
          <a:p>
            <a:r>
              <a:rPr lang="en-US" smtClean="0"/>
              <a:t>Proposed Schedule of the SG LPWA</a:t>
            </a:r>
          </a:p>
        </p:txBody>
      </p:sp>
      <p:sp>
        <p:nvSpPr>
          <p:cNvPr id="3" name="Inhaltsplatzhalter 2"/>
          <p:cNvSpPr>
            <a:spLocks noGrp="1"/>
          </p:cNvSpPr>
          <p:nvPr>
            <p:ph idx="1"/>
          </p:nvPr>
        </p:nvSpPr>
        <p:spPr/>
        <p:txBody>
          <a:bodyPr/>
          <a:lstStyle/>
          <a:p>
            <a:pPr>
              <a:defRPr/>
            </a:pPr>
            <a:r>
              <a:rPr lang="en-US" sz="2400" dirty="0" smtClean="0"/>
              <a:t>January 2018 Wireless Interim, Irvine</a:t>
            </a:r>
          </a:p>
          <a:p>
            <a:pPr lvl="1">
              <a:defRPr/>
            </a:pPr>
            <a:r>
              <a:rPr lang="en-US" sz="2000" dirty="0" smtClean="0"/>
              <a:t>Organizational things </a:t>
            </a:r>
          </a:p>
          <a:p>
            <a:pPr lvl="1">
              <a:defRPr/>
            </a:pPr>
            <a:r>
              <a:rPr lang="en-US" sz="2000" dirty="0" smtClean="0"/>
              <a:t>Technical requirements, e.g. exact bit-rates, modulation schemes, which existing amendment to base on, etc.</a:t>
            </a:r>
          </a:p>
          <a:p>
            <a:pPr lvl="1">
              <a:defRPr/>
            </a:pPr>
            <a:r>
              <a:rPr lang="en-US" sz="2000" dirty="0" smtClean="0"/>
              <a:t>Start drafting PAR and CSD document</a:t>
            </a:r>
          </a:p>
          <a:p>
            <a:pPr>
              <a:defRPr/>
            </a:pPr>
            <a:r>
              <a:rPr lang="en-US" sz="2400" dirty="0" smtClean="0"/>
              <a:t>March 2018 Plenary</a:t>
            </a:r>
            <a:r>
              <a:rPr lang="en-US" sz="2400" dirty="0"/>
              <a:t>, </a:t>
            </a:r>
            <a:r>
              <a:rPr lang="en-US" sz="2400" dirty="0" smtClean="0"/>
              <a:t>Rosemont</a:t>
            </a:r>
          </a:p>
          <a:p>
            <a:pPr lvl="1">
              <a:defRPr/>
            </a:pPr>
            <a:r>
              <a:rPr lang="en-US" sz="2000" dirty="0" smtClean="0"/>
              <a:t>Finalized PAR and CSD document</a:t>
            </a:r>
          </a:p>
          <a:p>
            <a:pPr>
              <a:defRPr/>
            </a:pPr>
            <a:endParaRPr lang="en-US" sz="2400" dirty="0" smtClean="0"/>
          </a:p>
          <a:p>
            <a:pPr>
              <a:defRPr/>
            </a:pPr>
            <a:r>
              <a:rPr lang="en-US" sz="2400" dirty="0" smtClean="0"/>
              <a:t>Additional telephone conferences between January and March meeting</a:t>
            </a:r>
          </a:p>
          <a:p>
            <a:pPr>
              <a:defRPr/>
            </a:pPr>
            <a:endParaRPr lang="en-US" sz="2400" dirty="0" smtClean="0"/>
          </a:p>
          <a:p>
            <a:pPr marL="0" indent="0">
              <a:buFontTx/>
              <a:buNone/>
              <a:defRPr/>
            </a:pPr>
            <a:endParaRPr lang="en-US" sz="2400" dirty="0"/>
          </a:p>
        </p:txBody>
      </p:sp>
      <p:sp>
        <p:nvSpPr>
          <p:cNvPr id="225284" name="Datumsplatzhalter 3"/>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solidFill>
                  <a:srgbClr val="000000"/>
                </a:solidFill>
              </a:rPr>
              <a:t>Nov. 2017</a:t>
            </a:r>
          </a:p>
        </p:txBody>
      </p:sp>
      <p:sp>
        <p:nvSpPr>
          <p:cNvPr id="225285" name="Fußzeilenplatzhalter 4"/>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Joerg Robert, FAU Erlangen-Nuernberg</a:t>
            </a:r>
          </a:p>
        </p:txBody>
      </p:sp>
      <p:sp>
        <p:nvSpPr>
          <p:cNvPr id="225286" name="Foliennummernplatzhalter 5"/>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Slide </a:t>
            </a:r>
            <a:fld id="{F3589B7C-6DEF-445D-BF11-C70330CCF7BE}" type="slidenum">
              <a:rPr lang="en-US" altLang="en-US" sz="1200">
                <a:solidFill>
                  <a:srgbClr val="000000"/>
                </a:solidFill>
              </a:rPr>
              <a:pPr/>
              <a:t>82</a:t>
            </a:fld>
            <a:endParaRPr lang="en-US" altLang="en-US" sz="1200">
              <a:solidFill>
                <a:srgbClr val="000000"/>
              </a:solidFill>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Titel 1"/>
          <p:cNvSpPr>
            <a:spLocks noGrp="1"/>
          </p:cNvSpPr>
          <p:nvPr>
            <p:ph type="title"/>
          </p:nvPr>
        </p:nvSpPr>
        <p:spPr/>
        <p:txBody>
          <a:bodyPr/>
          <a:lstStyle/>
          <a:p>
            <a:r>
              <a:rPr lang="en-US" smtClean="0"/>
              <a:t>Meeting Minutes</a:t>
            </a:r>
          </a:p>
        </p:txBody>
      </p:sp>
      <p:sp>
        <p:nvSpPr>
          <p:cNvPr id="226307" name="Inhaltsplatzhalter 2"/>
          <p:cNvSpPr>
            <a:spLocks noGrp="1"/>
          </p:cNvSpPr>
          <p:nvPr>
            <p:ph idx="1"/>
          </p:nvPr>
        </p:nvSpPr>
        <p:spPr/>
        <p:txBody>
          <a:bodyPr/>
          <a:lstStyle/>
          <a:p>
            <a:r>
              <a:rPr lang="en-US" sz="1800" smtClean="0"/>
              <a:t>Minutes are available on mentor</a:t>
            </a:r>
            <a:br>
              <a:rPr lang="en-US" sz="1800" smtClean="0"/>
            </a:br>
            <a:r>
              <a:rPr lang="en-US" sz="1800" smtClean="0">
                <a:hlinkClick r:id="rId2"/>
              </a:rPr>
              <a:t>https://mentor.ieee.org/802.15/dcn/17/15-17-0653-01-lpwa-tg-802-15-minutes-for-november-2017-plenary-meeting-of-ig-lpwa.doc</a:t>
            </a:r>
            <a:endParaRPr lang="en-US" sz="1800" smtClean="0"/>
          </a:p>
          <a:p>
            <a:endParaRPr lang="en-US" sz="1800" smtClean="0"/>
          </a:p>
          <a:p>
            <a:r>
              <a:rPr lang="en-US" sz="1800" smtClean="0"/>
              <a:t>Special thanks to Henk!</a:t>
            </a:r>
          </a:p>
        </p:txBody>
      </p:sp>
      <p:sp>
        <p:nvSpPr>
          <p:cNvPr id="226308" name="Datumsplatzhalter 3"/>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solidFill>
                  <a:srgbClr val="000000"/>
                </a:solidFill>
              </a:rPr>
              <a:t>Nov. 2017</a:t>
            </a:r>
          </a:p>
        </p:txBody>
      </p:sp>
      <p:sp>
        <p:nvSpPr>
          <p:cNvPr id="226309" name="Fußzeilenplatzhalter 4"/>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Joerg Robert, FAU Erlangen-Nuernberg</a:t>
            </a:r>
          </a:p>
        </p:txBody>
      </p:sp>
      <p:sp>
        <p:nvSpPr>
          <p:cNvPr id="226310" name="Foliennummernplatzhalter 5"/>
          <p:cNvSpPr>
            <a:spLocks noGrp="1"/>
          </p:cNvSpPr>
          <p:nvPr>
            <p:ph type="sldNum" sz="quarter" idx="12"/>
          </p:nvPr>
        </p:nvSpPr>
        <p:spPr>
          <a:xfrm>
            <a:off x="4394200" y="6475413"/>
            <a:ext cx="431800" cy="184150"/>
          </a:xfrm>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Slide </a:t>
            </a:r>
            <a:fld id="{D81CC041-B616-4B2C-88B6-FBE871CF7AD2}" type="slidenum">
              <a:rPr lang="en-US" altLang="en-US" sz="1200">
                <a:solidFill>
                  <a:srgbClr val="000000"/>
                </a:solidFill>
              </a:rPr>
              <a:pPr/>
              <a:t>83</a:t>
            </a:fld>
            <a:endParaRPr lang="en-US" altLang="en-US" sz="1200">
              <a:solidFill>
                <a:srgbClr val="000000"/>
              </a:solidFill>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Titel 1"/>
          <p:cNvSpPr>
            <a:spLocks noGrp="1"/>
          </p:cNvSpPr>
          <p:nvPr>
            <p:ph type="title"/>
          </p:nvPr>
        </p:nvSpPr>
        <p:spPr/>
        <p:txBody>
          <a:bodyPr/>
          <a:lstStyle/>
          <a:p>
            <a:r>
              <a:rPr lang="en-US" smtClean="0"/>
              <a:t>WG 802.15 Motion</a:t>
            </a:r>
          </a:p>
        </p:txBody>
      </p:sp>
      <p:sp>
        <p:nvSpPr>
          <p:cNvPr id="227331" name="Inhaltsplatzhalter 2"/>
          <p:cNvSpPr>
            <a:spLocks noGrp="1"/>
          </p:cNvSpPr>
          <p:nvPr>
            <p:ph idx="1"/>
          </p:nvPr>
        </p:nvSpPr>
        <p:spPr/>
        <p:txBody>
          <a:bodyPr/>
          <a:lstStyle/>
          <a:p>
            <a:r>
              <a:rPr lang="en-US" sz="2400" smtClean="0"/>
              <a:t>Motion: that the 802.15 Working Group seeks approval from the 802 EC to form a study group in 802.15 to develop the PAR and CSD documents for “Low Power Wide Area (LPWA)” and additionally authorize the 802.15 WG Chair to make any necessary changes to these docs required to support the submission.</a:t>
            </a:r>
          </a:p>
          <a:p>
            <a:r>
              <a:rPr lang="en-US" sz="2400" smtClean="0"/>
              <a:t>Move:</a:t>
            </a:r>
          </a:p>
          <a:p>
            <a:r>
              <a:rPr lang="en-US" sz="2400" smtClean="0"/>
              <a:t>Second:</a:t>
            </a:r>
          </a:p>
          <a:p>
            <a:r>
              <a:rPr lang="en-US" sz="2400" smtClean="0"/>
              <a:t>Y / N / A:</a:t>
            </a:r>
          </a:p>
        </p:txBody>
      </p:sp>
      <p:sp>
        <p:nvSpPr>
          <p:cNvPr id="227332" name="Datumsplatzhalter 3"/>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solidFill>
                  <a:srgbClr val="000000"/>
                </a:solidFill>
              </a:rPr>
              <a:t>Nov. 2017</a:t>
            </a:r>
          </a:p>
        </p:txBody>
      </p:sp>
      <p:sp>
        <p:nvSpPr>
          <p:cNvPr id="227333" name="Fußzeilenplatzhalter 4"/>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Joerg Robert, FAU Erlangen-Nuernberg</a:t>
            </a:r>
          </a:p>
        </p:txBody>
      </p:sp>
      <p:sp>
        <p:nvSpPr>
          <p:cNvPr id="227334" name="Foliennummernplatzhalter 5"/>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Slide </a:t>
            </a:r>
            <a:fld id="{375E5C76-071B-40F9-BC63-B2A3C1BC17A6}" type="slidenum">
              <a:rPr lang="en-US" altLang="en-US" sz="1200">
                <a:solidFill>
                  <a:srgbClr val="000000"/>
                </a:solidFill>
              </a:rPr>
              <a:pPr/>
              <a:t>84</a:t>
            </a:fld>
            <a:endParaRPr lang="en-US" altLang="en-US" sz="1200">
              <a:solidFill>
                <a:srgbClr val="000000"/>
              </a:solidFill>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Titel 6"/>
          <p:cNvSpPr>
            <a:spLocks noGrp="1"/>
          </p:cNvSpPr>
          <p:nvPr>
            <p:ph type="ctrTitle"/>
          </p:nvPr>
        </p:nvSpPr>
        <p:spPr/>
        <p:txBody>
          <a:bodyPr/>
          <a:lstStyle/>
          <a:p>
            <a:r>
              <a:rPr lang="en-US" smtClean="0"/>
              <a:t>Thank You for Your Interest!</a:t>
            </a:r>
            <a:br>
              <a:rPr lang="en-US" smtClean="0"/>
            </a:br>
            <a:r>
              <a:rPr lang="en-US" smtClean="0"/>
              <a:t>Any Questions?</a:t>
            </a:r>
          </a:p>
        </p:txBody>
      </p:sp>
      <p:sp>
        <p:nvSpPr>
          <p:cNvPr id="228355" name="Datumsplatzhalter 3"/>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a:solidFill>
                  <a:srgbClr val="000000"/>
                </a:solidFill>
              </a:rPr>
              <a:t>Nov. 2017</a:t>
            </a:r>
          </a:p>
        </p:txBody>
      </p:sp>
      <p:sp>
        <p:nvSpPr>
          <p:cNvPr id="228356" name="Fußzeilenplatzhalter 4"/>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Joerg Robert, FAU Erlangen-Nuernberg</a:t>
            </a:r>
          </a:p>
        </p:txBody>
      </p:sp>
      <p:sp>
        <p:nvSpPr>
          <p:cNvPr id="228357" name="Foliennummernplatzhalter 5"/>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Slide </a:t>
            </a:r>
            <a:fld id="{CB6F62AE-E268-4C6B-8D23-26095BF66EFA}" type="slidenum">
              <a:rPr lang="en-US" altLang="en-US" sz="1200">
                <a:solidFill>
                  <a:srgbClr val="000000"/>
                </a:solidFill>
              </a:rPr>
              <a:pPr/>
              <a:t>85</a:t>
            </a:fld>
            <a:endParaRPr lang="en-US" altLang="en-US" sz="1200">
              <a:solidFill>
                <a:srgbClr val="000000"/>
              </a:solidFill>
            </a:endParaRPr>
          </a:p>
        </p:txBody>
      </p:sp>
      <p:pic>
        <p:nvPicPr>
          <p:cNvPr id="228358" name="Picture 2" descr="C:\Users\robert\AppData\Local\Microsoft\Windows\Temporary Internet Files\Content.IE5\M2U02LX7\farewell[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025" y="4073525"/>
            <a:ext cx="1820863"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Title 1"/>
          <p:cNvSpPr>
            <a:spLocks noGrp="1"/>
          </p:cNvSpPr>
          <p:nvPr>
            <p:ph type="title"/>
          </p:nvPr>
        </p:nvSpPr>
        <p:spPr/>
        <p:txBody>
          <a:bodyPr/>
          <a:lstStyle/>
          <a:p>
            <a:r>
              <a:rPr lang="en-US" smtClean="0"/>
              <a:t>FANE IG Status update</a:t>
            </a:r>
          </a:p>
        </p:txBody>
      </p:sp>
      <p:sp>
        <p:nvSpPr>
          <p:cNvPr id="229379" name="Content Placeholder 2"/>
          <p:cNvSpPr>
            <a:spLocks noGrp="1"/>
          </p:cNvSpPr>
          <p:nvPr>
            <p:ph idx="1"/>
          </p:nvPr>
        </p:nvSpPr>
        <p:spPr/>
        <p:txBody>
          <a:bodyPr/>
          <a:lstStyle/>
          <a:p>
            <a:r>
              <a:rPr lang="en-US" smtClean="0"/>
              <a:t>Discussed proposals and interest</a:t>
            </a:r>
          </a:p>
          <a:p>
            <a:r>
              <a:rPr lang="en-US" smtClean="0"/>
              <a:t>Straw poll was held whether there was interest to move the project forward</a:t>
            </a:r>
          </a:p>
          <a:p>
            <a:pPr lvl="1"/>
            <a:r>
              <a:rPr lang="en-US" smtClean="0"/>
              <a:t>12 in favor</a:t>
            </a:r>
          </a:p>
          <a:p>
            <a:pPr lvl="1"/>
            <a:r>
              <a:rPr lang="en-US" smtClean="0"/>
              <a:t>0 Against</a:t>
            </a:r>
          </a:p>
          <a:p>
            <a:pPr lvl="1"/>
            <a:r>
              <a:rPr lang="en-US" smtClean="0"/>
              <a:t>0 Abstain</a:t>
            </a:r>
          </a:p>
        </p:txBody>
      </p:sp>
      <p:sp>
        <p:nvSpPr>
          <p:cNvPr id="229380" name="Date Placeholder 3"/>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smtClean="0">
                <a:solidFill>
                  <a:srgbClr val="000000"/>
                </a:solidFill>
              </a:rPr>
              <a:t>Nov. 2017</a:t>
            </a:r>
          </a:p>
        </p:txBody>
      </p:sp>
      <p:sp>
        <p:nvSpPr>
          <p:cNvPr id="229381" name="Footer Placeholder 4"/>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Matthew Gillmore - Itron</a:t>
            </a:r>
          </a:p>
        </p:txBody>
      </p:sp>
      <p:sp>
        <p:nvSpPr>
          <p:cNvPr id="229382" name="Slide Number Placeholder 5"/>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Slide </a:t>
            </a:r>
            <a:fld id="{58EDD968-6402-4BF0-B1E6-24DD66C51A23}" type="slidenum">
              <a:rPr lang="en-US" altLang="en-US" sz="1200">
                <a:solidFill>
                  <a:srgbClr val="000000"/>
                </a:solidFill>
              </a:rPr>
              <a:pPr/>
              <a:t>86</a:t>
            </a:fld>
            <a:endParaRPr lang="en-US" altLang="en-US" sz="1200">
              <a:solidFill>
                <a:srgbClr val="000000"/>
              </a:solidFill>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Title 1"/>
          <p:cNvSpPr>
            <a:spLocks noGrp="1"/>
          </p:cNvSpPr>
          <p:nvPr>
            <p:ph type="title"/>
          </p:nvPr>
        </p:nvSpPr>
        <p:spPr/>
        <p:txBody>
          <a:bodyPr/>
          <a:lstStyle/>
          <a:p>
            <a:r>
              <a:rPr lang="en-US" smtClean="0"/>
              <a:t>Proposed PAR Scope</a:t>
            </a:r>
          </a:p>
        </p:txBody>
      </p:sp>
      <p:sp>
        <p:nvSpPr>
          <p:cNvPr id="230403" name="Content Placeholder 2"/>
          <p:cNvSpPr>
            <a:spLocks noGrp="1"/>
          </p:cNvSpPr>
          <p:nvPr>
            <p:ph idx="1"/>
          </p:nvPr>
        </p:nvSpPr>
        <p:spPr/>
        <p:txBody>
          <a:bodyPr/>
          <a:lstStyle/>
          <a:p>
            <a:r>
              <a:rPr lang="en-US" smtClean="0"/>
              <a:t>Add OFDM MCS modes</a:t>
            </a:r>
          </a:p>
          <a:p>
            <a:r>
              <a:rPr lang="en-US" smtClean="0"/>
              <a:t>Add OQPSK channel plans for new markets (e.g. North America, etc)</a:t>
            </a:r>
          </a:p>
        </p:txBody>
      </p:sp>
      <p:sp>
        <p:nvSpPr>
          <p:cNvPr id="230404" name="Date Placeholder 3"/>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smtClean="0">
                <a:solidFill>
                  <a:srgbClr val="000000"/>
                </a:solidFill>
              </a:rPr>
              <a:t>Nov. 2017</a:t>
            </a:r>
          </a:p>
        </p:txBody>
      </p:sp>
      <p:sp>
        <p:nvSpPr>
          <p:cNvPr id="230405" name="Footer Placeholder 4"/>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Matthew Gillmore - Itron</a:t>
            </a:r>
          </a:p>
        </p:txBody>
      </p:sp>
      <p:sp>
        <p:nvSpPr>
          <p:cNvPr id="230406" name="Slide Number Placeholder 5"/>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Slide </a:t>
            </a:r>
            <a:fld id="{39120653-1ACC-4999-9875-6599A4C6FAD4}" type="slidenum">
              <a:rPr lang="en-US" altLang="en-US" sz="1200">
                <a:solidFill>
                  <a:srgbClr val="000000"/>
                </a:solidFill>
              </a:rPr>
              <a:pPr/>
              <a:t>87</a:t>
            </a:fld>
            <a:endParaRPr lang="en-US" altLang="en-US" sz="1200">
              <a:solidFill>
                <a:srgbClr val="000000"/>
              </a:solidFill>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Title 1"/>
          <p:cNvSpPr>
            <a:spLocks noGrp="1"/>
          </p:cNvSpPr>
          <p:nvPr>
            <p:ph type="title"/>
          </p:nvPr>
        </p:nvSpPr>
        <p:spPr/>
        <p:txBody>
          <a:bodyPr/>
          <a:lstStyle/>
          <a:p>
            <a:r>
              <a:rPr lang="en-US" smtClean="0"/>
              <a:t>FANE IG</a:t>
            </a:r>
          </a:p>
        </p:txBody>
      </p:sp>
      <p:sp>
        <p:nvSpPr>
          <p:cNvPr id="231427" name="Content Placeholder 2"/>
          <p:cNvSpPr>
            <a:spLocks noGrp="1"/>
          </p:cNvSpPr>
          <p:nvPr>
            <p:ph idx="1"/>
          </p:nvPr>
        </p:nvSpPr>
        <p:spPr/>
        <p:txBody>
          <a:bodyPr/>
          <a:lstStyle/>
          <a:p>
            <a:r>
              <a:rPr lang="en-US" smtClean="0"/>
              <a:t>Thanks</a:t>
            </a:r>
          </a:p>
        </p:txBody>
      </p:sp>
      <p:sp>
        <p:nvSpPr>
          <p:cNvPr id="231428" name="Date Placeholder 3"/>
          <p:cNvSpPr>
            <a:spLocks noGrp="1"/>
          </p:cNvSpPr>
          <p:nvPr>
            <p:ph type="dt"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400" smtClean="0">
                <a:solidFill>
                  <a:srgbClr val="000000"/>
                </a:solidFill>
              </a:rPr>
              <a:t>Nov. 2017</a:t>
            </a:r>
          </a:p>
        </p:txBody>
      </p:sp>
      <p:sp>
        <p:nvSpPr>
          <p:cNvPr id="231429" name="Footer Placeholder 4"/>
          <p:cNvSpPr>
            <a:spLocks noGrp="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Matthew Gillmore - Itron</a:t>
            </a:r>
          </a:p>
        </p:txBody>
      </p:sp>
      <p:sp>
        <p:nvSpPr>
          <p:cNvPr id="231430" name="Slide Number Placeholder 5"/>
          <p:cNvSpPr>
            <a:spLocks noGrp="1"/>
          </p:cNvSpPr>
          <p:nvPr>
            <p:ph type="sldNum"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en-US" sz="1200">
                <a:solidFill>
                  <a:srgbClr val="000000"/>
                </a:solidFill>
              </a:rPr>
              <a:t>Slide </a:t>
            </a:r>
            <a:fld id="{DC479C1E-B9AF-4964-BA14-2F2F20ED5264}" type="slidenum">
              <a:rPr lang="en-US" altLang="en-US" sz="1200">
                <a:solidFill>
                  <a:srgbClr val="000000"/>
                </a:solidFill>
              </a:rPr>
              <a:pPr/>
              <a:t>88</a:t>
            </a:fld>
            <a:endParaRPr lang="en-US" altLang="en-US" sz="1200">
              <a:solidFill>
                <a:srgbClr val="000000"/>
              </a:solidFill>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Slide </a:t>
            </a:r>
            <a:fld id="{1D47C408-6938-4045-9C6E-6C1FD5C36AA5}" type="slidenum">
              <a:rPr lang="en-US" altLang="ko-KR" sz="1200">
                <a:solidFill>
                  <a:srgbClr val="000000"/>
                </a:solidFill>
                <a:ea typeface="Gulim" pitchFamily="34" charset="-127"/>
              </a:rPr>
              <a:pPr/>
              <a:t>89</a:t>
            </a:fld>
            <a:endParaRPr lang="en-US" altLang="ko-KR" sz="1200">
              <a:solidFill>
                <a:srgbClr val="000000"/>
              </a:solidFill>
              <a:ea typeface="Gulim" pitchFamily="34" charset="-127"/>
            </a:endParaRPr>
          </a:p>
        </p:txBody>
      </p:sp>
      <p:sp>
        <p:nvSpPr>
          <p:cNvPr id="232451" name="Rectangle 4"/>
          <p:cNvSpPr>
            <a:spLocks noChangeArrowheads="1"/>
          </p:cNvSpPr>
          <p:nvPr/>
        </p:nvSpPr>
        <p:spPr bwMode="auto">
          <a:xfrm>
            <a:off x="1360488" y="1905000"/>
            <a:ext cx="642937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pPr algn="ctr"/>
            <a:r>
              <a:rPr lang="en-US" altLang="ja-JP" sz="3600" b="1">
                <a:solidFill>
                  <a:srgbClr val="000000"/>
                </a:solidFill>
              </a:rPr>
              <a:t>VAT IG Fifth Meeting, Orlando</a:t>
            </a:r>
          </a:p>
          <a:p>
            <a:pPr algn="ctr"/>
            <a:endParaRPr lang="en-US" altLang="ja-JP" sz="3600" b="1">
              <a:solidFill>
                <a:srgbClr val="000000"/>
              </a:solidFill>
            </a:endParaRPr>
          </a:p>
          <a:p>
            <a:pPr algn="ctr"/>
            <a:r>
              <a:rPr lang="en-US" altLang="ja-JP" sz="3600" b="1">
                <a:solidFill>
                  <a:srgbClr val="000000"/>
                </a:solidFill>
              </a:rPr>
              <a:t>Closing Report</a:t>
            </a:r>
            <a:br>
              <a:rPr lang="en-US" altLang="ja-JP" sz="3600" b="1">
                <a:solidFill>
                  <a:srgbClr val="000000"/>
                </a:solidFill>
              </a:rPr>
            </a:br>
            <a:r>
              <a:rPr lang="en-US" altLang="ja-JP" sz="3600" b="1">
                <a:solidFill>
                  <a:srgbClr val="000000"/>
                </a:solidFill>
              </a:rPr>
              <a:t/>
            </a:r>
            <a:br>
              <a:rPr lang="en-US" altLang="ja-JP" sz="3600" b="1">
                <a:solidFill>
                  <a:srgbClr val="000000"/>
                </a:solidFill>
              </a:rPr>
            </a:br>
            <a:r>
              <a:rPr lang="en-US" altLang="ja-JP" sz="3600" b="1">
                <a:solidFill>
                  <a:srgbClr val="000000"/>
                </a:solidFill>
              </a:rPr>
              <a:t>November 2017</a:t>
            </a:r>
            <a:endParaRPr lang="en-US" altLang="ko-KR" sz="3600" b="1">
              <a:solidFill>
                <a:srgbClr val="000000"/>
              </a:solidFill>
              <a:ea typeface="Gulim" pitchFamily="34" charset="-127"/>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November 2017</a:t>
            </a:r>
          </a:p>
        </p:txBody>
      </p:sp>
      <p:sp>
        <p:nvSpPr>
          <p:cNvPr id="9219" name="Footer Placeholder 3"/>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9220" name="Slide Number Placeholder 4"/>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165EE487-FEBA-4C20-A8DA-D62735F60F74}" type="slidenum">
              <a:rPr lang="en-US" sz="1200" smtClean="0"/>
              <a:pPr>
                <a:defRPr/>
              </a:pPr>
              <a:t>9</a:t>
            </a:fld>
            <a:endParaRPr lang="en-US" sz="1200" smtClean="0"/>
          </a:p>
        </p:txBody>
      </p:sp>
      <p:pic>
        <p:nvPicPr>
          <p:cNvPr id="150533"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658813"/>
            <a:ext cx="7400925" cy="580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슬라이드 번호 개체 틀 5"/>
          <p:cNvSpPr>
            <a:spLocks noGrp="1"/>
          </p:cNvSpPr>
          <p:nvPr>
            <p:ph type="sldNum" sz="quarter" idx="10"/>
          </p:nvPr>
        </p:nvSpPr>
        <p:spPr>
          <a:xfrm>
            <a:off x="4354513" y="6475413"/>
            <a:ext cx="5111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smtClean="0">
                <a:solidFill>
                  <a:srgbClr val="000000"/>
                </a:solidFill>
                <a:ea typeface="Gulim" pitchFamily="34" charset="-127"/>
              </a:rPr>
              <a:t>Slide </a:t>
            </a:r>
            <a:fld id="{000A44BF-BFBC-4E2B-B329-AB65A0E41BFA}" type="slidenum">
              <a:rPr lang="en-US" altLang="ko-KR" sz="1200" smtClean="0">
                <a:solidFill>
                  <a:srgbClr val="000000"/>
                </a:solidFill>
                <a:ea typeface="Gulim" pitchFamily="34" charset="-127"/>
              </a:rPr>
              <a:pPr/>
              <a:t>90</a:t>
            </a:fld>
            <a:endParaRPr lang="en-US" altLang="ko-KR" sz="1200" smtClean="0">
              <a:solidFill>
                <a:srgbClr val="000000"/>
              </a:solidFill>
              <a:ea typeface="Gulim" pitchFamily="34" charset="-127"/>
            </a:endParaRPr>
          </a:p>
        </p:txBody>
      </p:sp>
      <p:sp>
        <p:nvSpPr>
          <p:cNvPr id="233475" name="Rectangle 6"/>
          <p:cNvSpPr>
            <a:spLocks noGrp="1" noChangeArrowheads="1"/>
          </p:cNvSpPr>
          <p:nvPr>
            <p:ph type="title"/>
          </p:nvPr>
        </p:nvSpPr>
        <p:spPr>
          <a:xfrm>
            <a:off x="685800" y="685800"/>
            <a:ext cx="7772400" cy="762000"/>
          </a:xfrm>
        </p:spPr>
        <p:txBody>
          <a:bodyPr/>
          <a:lstStyle/>
          <a:p>
            <a:r>
              <a:rPr lang="en-US" altLang="ja-JP" sz="3600" b="1" smtClean="0">
                <a:ea typeface="ＭＳ Ｐゴシック" pitchFamily="34" charset="-128"/>
              </a:rPr>
              <a:t>Objective of Meeting</a:t>
            </a:r>
          </a:p>
        </p:txBody>
      </p:sp>
      <p:sp>
        <p:nvSpPr>
          <p:cNvPr id="233476" name="Rectangle 7"/>
          <p:cNvSpPr>
            <a:spLocks noGrp="1" noChangeArrowheads="1"/>
          </p:cNvSpPr>
          <p:nvPr>
            <p:ph idx="4294967295"/>
          </p:nvPr>
        </p:nvSpPr>
        <p:spPr bwMode="auto">
          <a:xfrm>
            <a:off x="457200" y="1981200"/>
            <a:ext cx="8686800" cy="3124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ja-JP" sz="2800" smtClean="0">
                <a:ea typeface="ＭＳ Ｐゴシック" pitchFamily="34" charset="-128"/>
              </a:rPr>
              <a:t>Call for applications and publicizing VAT IG activities</a:t>
            </a:r>
          </a:p>
          <a:p>
            <a:r>
              <a:rPr lang="en-US" altLang="ja-JP" sz="2800" smtClean="0">
                <a:ea typeface="ＭＳ Ｐゴシック" pitchFamily="34" charset="-128"/>
              </a:rPr>
              <a:t>Call for presentation about VAT and some study items of VAT</a:t>
            </a:r>
          </a:p>
          <a:p>
            <a:r>
              <a:rPr lang="en-US" altLang="ja-JP" sz="2800" smtClean="0">
                <a:ea typeface="ＭＳ Ｐゴシック" pitchFamily="34" charset="-128"/>
              </a:rPr>
              <a:t>Hearing of presentations about VAT</a:t>
            </a:r>
          </a:p>
          <a:p>
            <a:r>
              <a:rPr lang="en-US" altLang="ja-JP" sz="2800" smtClean="0">
                <a:ea typeface="ＭＳ Ｐゴシック" pitchFamily="34" charset="-128"/>
              </a:rPr>
              <a:t>Direction for VAT SG</a:t>
            </a:r>
          </a:p>
          <a:p>
            <a:r>
              <a:rPr lang="en-US" altLang="ja-JP" sz="2800" smtClean="0">
                <a:ea typeface="ＭＳ Ｐゴシック" pitchFamily="34" charset="-128"/>
              </a:rPr>
              <a:t>Discussion of PAR and CSD issues for VAT SG</a:t>
            </a:r>
          </a:p>
          <a:p>
            <a:endParaRPr lang="en-US" altLang="ja-JP" smtClean="0">
              <a:ea typeface="ＭＳ Ｐゴシック" pitchFamily="34" charset="-128"/>
            </a:endParaRPr>
          </a:p>
        </p:txBody>
      </p:sp>
    </p:spTree>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a:solidFill>
                  <a:srgbClr val="000000"/>
                </a:solidFill>
                <a:ea typeface="Gulim" pitchFamily="34" charset="-127"/>
              </a:rPr>
              <a:t>Slide </a:t>
            </a:r>
            <a:fld id="{437A1F85-2191-4B0C-8383-CAFE5C449D50}" type="slidenum">
              <a:rPr lang="en-US" altLang="ko-KR" sz="1200">
                <a:solidFill>
                  <a:srgbClr val="000000"/>
                </a:solidFill>
                <a:ea typeface="Gulim" pitchFamily="34" charset="-127"/>
              </a:rPr>
              <a:pPr/>
              <a:t>91</a:t>
            </a:fld>
            <a:endParaRPr lang="en-US" altLang="ko-KR" sz="1200">
              <a:solidFill>
                <a:srgbClr val="000000"/>
              </a:solidFill>
              <a:ea typeface="Gulim" pitchFamily="34" charset="-127"/>
            </a:endParaRPr>
          </a:p>
        </p:txBody>
      </p:sp>
      <p:sp>
        <p:nvSpPr>
          <p:cNvPr id="4101" name="Rectangle 4"/>
          <p:cNvSpPr>
            <a:spLocks noChangeArrowheads="1"/>
          </p:cNvSpPr>
          <p:nvPr/>
        </p:nvSpPr>
        <p:spPr bwMode="auto">
          <a:xfrm>
            <a:off x="609600" y="1295400"/>
            <a:ext cx="8229600" cy="5354638"/>
          </a:xfrm>
          <a:prstGeom prst="rect">
            <a:avLst/>
          </a:prstGeom>
          <a:noFill/>
          <a:ln w="12700">
            <a:noFill/>
            <a:miter lim="800000"/>
            <a:headEnd type="none" w="sm" len="sm"/>
            <a:tailEnd type="none" w="sm" len="sm"/>
          </a:ln>
        </p:spPr>
        <p:txBody>
          <a:bodyPr>
            <a:spAutoFit/>
          </a:bodyPr>
          <a:lstStyle/>
          <a:p>
            <a:pPr marL="268288" indent="-268288">
              <a:buFontTx/>
              <a:buAutoNum type="arabicPeriod"/>
              <a:defRPr/>
            </a:pPr>
            <a:endParaRPr lang="en-US" altLang="ja-JP" sz="2400" dirty="0">
              <a:solidFill>
                <a:srgbClr val="000000"/>
              </a:solidFill>
            </a:endParaRPr>
          </a:p>
          <a:p>
            <a:pPr marL="268288" indent="-268288">
              <a:buFontTx/>
              <a:buAutoNum type="arabicPeriod"/>
              <a:defRPr/>
            </a:pPr>
            <a:r>
              <a:rPr lang="en-US" altLang="ja-JP" sz="2400" dirty="0">
                <a:solidFill>
                  <a:srgbClr val="000000"/>
                </a:solidFill>
              </a:rPr>
              <a:t>November 2017 meeting: 3 sessions (Mon. PM2, Tues. PM2, Wed AM1) (Mon. PM2: Joint VAT-TG7-TG13)</a:t>
            </a:r>
          </a:p>
          <a:p>
            <a:pPr marL="268288" indent="-268288">
              <a:buFontTx/>
              <a:buAutoNum type="arabicPeriod"/>
              <a:defRPr/>
            </a:pPr>
            <a:r>
              <a:rPr lang="en-US" altLang="ja-JP" sz="2400" dirty="0">
                <a:solidFill>
                  <a:srgbClr val="000000"/>
                </a:solidFill>
              </a:rPr>
              <a:t>Attendance: 15 attendees</a:t>
            </a:r>
          </a:p>
          <a:p>
            <a:pPr marL="268288" indent="-268288">
              <a:defRPr/>
            </a:pPr>
            <a:r>
              <a:rPr lang="en-US" altLang="ja-JP" sz="2400" dirty="0">
                <a:solidFill>
                  <a:srgbClr val="000000"/>
                </a:solidFill>
              </a:rPr>
              <a:t>3. Contribution presentations:</a:t>
            </a:r>
          </a:p>
          <a:p>
            <a:pPr marL="914400" lvl="1" indent="-457200">
              <a:defRPr/>
            </a:pPr>
            <a:r>
              <a:rPr lang="en-US" altLang="ko-KR" sz="2400" dirty="0">
                <a:solidFill>
                  <a:srgbClr val="000000"/>
                </a:solidFill>
                <a:ea typeface="+mn-ea"/>
              </a:rPr>
              <a:t>+ 5 contributions from </a:t>
            </a:r>
            <a:r>
              <a:rPr lang="en-US" altLang="ko-KR" sz="2400" dirty="0" err="1">
                <a:solidFill>
                  <a:srgbClr val="000000"/>
                </a:solidFill>
                <a:ea typeface="+mn-ea"/>
              </a:rPr>
              <a:t>Kookmin</a:t>
            </a:r>
            <a:r>
              <a:rPr lang="en-US" altLang="ko-KR" sz="2400" dirty="0">
                <a:solidFill>
                  <a:srgbClr val="000000"/>
                </a:solidFill>
                <a:ea typeface="+mn-ea"/>
              </a:rPr>
              <a:t> University</a:t>
            </a:r>
          </a:p>
          <a:p>
            <a:pPr marL="914400" lvl="1" indent="-457200">
              <a:defRPr/>
            </a:pPr>
            <a:r>
              <a:rPr lang="en-US" altLang="ko-KR" sz="2400" dirty="0">
                <a:solidFill>
                  <a:srgbClr val="000000"/>
                </a:solidFill>
                <a:ea typeface="+mn-ea"/>
              </a:rPr>
              <a:t>+ 3 contributions SNUST.</a:t>
            </a:r>
          </a:p>
          <a:p>
            <a:pPr>
              <a:defRPr/>
            </a:pPr>
            <a:r>
              <a:rPr lang="en-US" altLang="ko-KR" sz="2400" dirty="0">
                <a:solidFill>
                  <a:srgbClr val="000000"/>
                </a:solidFill>
                <a:ea typeface="+mn-ea"/>
              </a:rPr>
              <a:t>4. Discussions and completed</a:t>
            </a:r>
          </a:p>
          <a:p>
            <a:pPr marL="914400" lvl="1" indent="-457200">
              <a:defRPr/>
            </a:pPr>
            <a:r>
              <a:rPr lang="en-US" altLang="ko-KR" sz="2400" dirty="0">
                <a:solidFill>
                  <a:srgbClr val="000000"/>
                </a:solidFill>
                <a:ea typeface="+mn-ea"/>
              </a:rPr>
              <a:t>- </a:t>
            </a:r>
            <a:r>
              <a:rPr lang="en-US" altLang="ko-KR" sz="2400" dirty="0">
                <a:solidFill>
                  <a:srgbClr val="000000"/>
                </a:solidFill>
              </a:rPr>
              <a:t>P</a:t>
            </a:r>
            <a:r>
              <a:rPr lang="en-US" altLang="ja-JP" sz="2400" dirty="0">
                <a:solidFill>
                  <a:srgbClr val="000000"/>
                </a:solidFill>
              </a:rPr>
              <a:t>ublicizing VAT IG activities</a:t>
            </a:r>
          </a:p>
          <a:p>
            <a:pPr lvl="1">
              <a:defRPr/>
            </a:pPr>
            <a:r>
              <a:rPr lang="en-US" altLang="ko-KR" sz="2400" dirty="0">
                <a:solidFill>
                  <a:srgbClr val="000000"/>
                </a:solidFill>
              </a:rPr>
              <a:t>- Draft version of CSD and PAR document</a:t>
            </a:r>
          </a:p>
          <a:p>
            <a:pPr lvl="1">
              <a:defRPr/>
            </a:pPr>
            <a:r>
              <a:rPr lang="en-US" altLang="ko-KR" sz="2400" dirty="0">
                <a:solidFill>
                  <a:srgbClr val="000000"/>
                </a:solidFill>
              </a:rPr>
              <a:t>- Suggested title for SG:</a:t>
            </a:r>
          </a:p>
          <a:p>
            <a:pPr lvl="1">
              <a:defRPr/>
            </a:pPr>
            <a:r>
              <a:rPr lang="en-US" altLang="ko-KR" sz="1800" dirty="0">
                <a:solidFill>
                  <a:srgbClr val="FF0000"/>
                </a:solidFill>
                <a:ea typeface="+mn-ea"/>
              </a:rPr>
              <a:t>Standard for Vehicular OWC Study Group</a:t>
            </a:r>
          </a:p>
          <a:p>
            <a:pPr lvl="1">
              <a:defRPr/>
            </a:pPr>
            <a:r>
              <a:rPr lang="en-US" altLang="ko-KR" sz="1800" dirty="0">
                <a:solidFill>
                  <a:srgbClr val="FF0000"/>
                </a:solidFill>
                <a:ea typeface="+mn-ea"/>
              </a:rPr>
              <a:t>Standard for Vehicular Optical Camera Communications (VOCC) Study Group</a:t>
            </a:r>
          </a:p>
          <a:p>
            <a:pPr lvl="1">
              <a:defRPr/>
            </a:pPr>
            <a:r>
              <a:rPr lang="en-US" altLang="ko-KR" sz="1800" dirty="0">
                <a:solidFill>
                  <a:srgbClr val="FF0000"/>
                </a:solidFill>
                <a:ea typeface="+mn-ea"/>
              </a:rPr>
              <a:t>Standard for Vehicular Camera Communications (VCC) Study Group</a:t>
            </a:r>
            <a:endParaRPr lang="en-US" altLang="ko-KR" sz="2400" dirty="0">
              <a:solidFill>
                <a:srgbClr val="000000"/>
              </a:solidFill>
              <a:ea typeface="+mn-ea"/>
            </a:endParaRPr>
          </a:p>
          <a:p>
            <a:pPr marL="914400" lvl="1" indent="-457200">
              <a:defRPr/>
            </a:pPr>
            <a:endParaRPr lang="en-US" altLang="ko-KR" sz="2400" dirty="0">
              <a:solidFill>
                <a:srgbClr val="000000"/>
              </a:solidFill>
              <a:ea typeface="+mn-ea"/>
            </a:endParaRPr>
          </a:p>
        </p:txBody>
      </p:sp>
      <p:sp>
        <p:nvSpPr>
          <p:cNvPr id="234500" name="Rectangle 6"/>
          <p:cNvSpPr txBox="1">
            <a:spLocks noChangeArrowheads="1"/>
          </p:cNvSpPr>
          <p:nvPr/>
        </p:nvSpPr>
        <p:spPr bwMode="auto">
          <a:xfrm>
            <a:off x="609600" y="742950"/>
            <a:ext cx="792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lgn="ctr" eaLnBrk="1" hangingPunct="1"/>
            <a:r>
              <a:rPr lang="en-US" altLang="ja-JP" b="1">
                <a:solidFill>
                  <a:srgbClr val="000000"/>
                </a:solidFill>
              </a:rPr>
              <a:t>Accomplishment for the November meeting</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슬라이드 번호 개체 틀 5"/>
          <p:cNvSpPr>
            <a:spLocks noGrp="1"/>
          </p:cNvSpPr>
          <p:nvPr>
            <p:ph type="sldNum" sz="quarter" idx="10"/>
          </p:nvPr>
        </p:nvSpPr>
        <p:spPr>
          <a:xfrm>
            <a:off x="4354513" y="6475413"/>
            <a:ext cx="5111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ko-KR" sz="1200" smtClean="0">
                <a:solidFill>
                  <a:srgbClr val="000000"/>
                </a:solidFill>
                <a:ea typeface="Gulim" pitchFamily="34" charset="-127"/>
              </a:rPr>
              <a:t>Slide </a:t>
            </a:r>
            <a:fld id="{150A8278-5A36-4CE2-97CE-D80183B9E204}" type="slidenum">
              <a:rPr lang="en-US" altLang="ko-KR" sz="1200" smtClean="0">
                <a:solidFill>
                  <a:srgbClr val="000000"/>
                </a:solidFill>
                <a:ea typeface="Gulim" pitchFamily="34" charset="-127"/>
              </a:rPr>
              <a:pPr/>
              <a:t>92</a:t>
            </a:fld>
            <a:endParaRPr lang="en-US" altLang="ko-KR" sz="1200" smtClean="0">
              <a:solidFill>
                <a:srgbClr val="000000"/>
              </a:solidFill>
              <a:ea typeface="Gulim" pitchFamily="34" charset="-127"/>
            </a:endParaRPr>
          </a:p>
        </p:txBody>
      </p:sp>
      <p:sp>
        <p:nvSpPr>
          <p:cNvPr id="235523" name="Rectangle 2"/>
          <p:cNvSpPr>
            <a:spLocks noGrp="1" noChangeArrowheads="1"/>
          </p:cNvSpPr>
          <p:nvPr>
            <p:ph type="title"/>
          </p:nvPr>
        </p:nvSpPr>
        <p:spPr>
          <a:xfrm>
            <a:off x="685800" y="609600"/>
            <a:ext cx="7772400" cy="762000"/>
          </a:xfrm>
        </p:spPr>
        <p:txBody>
          <a:bodyPr/>
          <a:lstStyle/>
          <a:p>
            <a:r>
              <a:rPr lang="en-US" altLang="ko-KR" sz="3600" b="1" smtClean="0">
                <a:ea typeface="Gulim" pitchFamily="34" charset="-127"/>
              </a:rPr>
              <a:t>Plans for January Meeting</a:t>
            </a:r>
          </a:p>
        </p:txBody>
      </p:sp>
      <p:sp>
        <p:nvSpPr>
          <p:cNvPr id="11" name="TextBox 10"/>
          <p:cNvSpPr txBox="1"/>
          <p:nvPr/>
        </p:nvSpPr>
        <p:spPr>
          <a:xfrm>
            <a:off x="533400" y="1600200"/>
            <a:ext cx="8305800" cy="2678113"/>
          </a:xfrm>
          <a:prstGeom prst="rect">
            <a:avLst/>
          </a:prstGeom>
          <a:noFill/>
        </p:spPr>
        <p:txBody>
          <a:bodyPr>
            <a:spAutoFit/>
          </a:bodyPr>
          <a:lstStyle/>
          <a:p>
            <a:pPr marL="395288" indent="-395288">
              <a:buFont typeface="Wingdings" pitchFamily="2" charset="2"/>
              <a:buChar char="§"/>
              <a:defRPr/>
            </a:pPr>
            <a:r>
              <a:rPr lang="en-US" sz="2400" dirty="0">
                <a:solidFill>
                  <a:srgbClr val="000000"/>
                </a:solidFill>
                <a:ea typeface="+mn-ea"/>
              </a:rPr>
              <a:t>Requesting 3 sessions.</a:t>
            </a:r>
          </a:p>
          <a:p>
            <a:pPr marL="395288" indent="-395288">
              <a:buFont typeface="Wingdings" pitchFamily="2" charset="2"/>
              <a:buChar char="§"/>
              <a:defRPr/>
            </a:pPr>
            <a:r>
              <a:rPr lang="en-US" sz="2400" dirty="0">
                <a:solidFill>
                  <a:srgbClr val="000000"/>
                </a:solidFill>
                <a:ea typeface="+mn-ea"/>
              </a:rPr>
              <a:t>Generate and circulate a  “VAT  Call for Applications       Presentation” paragraph</a:t>
            </a:r>
          </a:p>
          <a:p>
            <a:pPr marL="395288" indent="-395288">
              <a:buFont typeface="Wingdings" pitchFamily="2" charset="2"/>
              <a:buChar char="§"/>
              <a:defRPr/>
            </a:pPr>
            <a:r>
              <a:rPr lang="en-US" sz="2400" dirty="0">
                <a:solidFill>
                  <a:srgbClr val="000000"/>
                </a:solidFill>
                <a:ea typeface="+mn-ea"/>
              </a:rPr>
              <a:t>Invite interested parties: </a:t>
            </a:r>
            <a:r>
              <a:rPr lang="en-US" altLang="ko-KR" sz="2400" dirty="0">
                <a:solidFill>
                  <a:srgbClr val="000000"/>
                </a:solidFill>
                <a:ea typeface="+mn-ea"/>
              </a:rPr>
              <a:t>Automotive companies, ADAS, Lighting sources and etc.</a:t>
            </a:r>
          </a:p>
          <a:p>
            <a:pPr marL="395288" indent="-395288">
              <a:buFont typeface="Wingdings" pitchFamily="2" charset="2"/>
              <a:buChar char="§"/>
              <a:defRPr/>
            </a:pPr>
            <a:r>
              <a:rPr lang="en-US" altLang="ja-JP" sz="2400" dirty="0">
                <a:solidFill>
                  <a:srgbClr val="000000"/>
                </a:solidFill>
              </a:rPr>
              <a:t>Call for presentation about VAT and some study items of VAT</a:t>
            </a:r>
          </a:p>
          <a:p>
            <a:pPr marL="395288" indent="-395288">
              <a:buFont typeface="Wingdings" pitchFamily="2" charset="2"/>
              <a:buChar char="§"/>
              <a:defRPr/>
            </a:pPr>
            <a:r>
              <a:rPr lang="en-US" altLang="ja-JP" sz="2400" dirty="0">
                <a:solidFill>
                  <a:srgbClr val="000000"/>
                </a:solidFill>
              </a:rPr>
              <a:t>Update PAR and CSD document for developing Study Group</a:t>
            </a:r>
          </a:p>
        </p:txBody>
      </p:sp>
    </p:spTree>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スライド番号プレースホルダー 5"/>
          <p:cNvSpPr>
            <a:spLocks noGrp="1"/>
          </p:cNvSpPr>
          <p:nvPr>
            <p:ph type="sldNum" sz="quarter" idx="10"/>
          </p:nvPr>
        </p:nvSpPr>
        <p:spPr>
          <a:xfrm>
            <a:off x="4343400" y="6475413"/>
            <a:ext cx="530225" cy="182562"/>
          </a:xfrm>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Slide </a:t>
            </a:r>
            <a:fld id="{062FEF0A-B061-4F2E-A5CA-D5C8C444B771}" type="slidenum">
              <a:rPr lang="en-US" altLang="ja-JP" sz="1200">
                <a:solidFill>
                  <a:srgbClr val="000000"/>
                </a:solidFill>
              </a:rPr>
              <a:pPr/>
              <a:t>93</a:t>
            </a:fld>
            <a:endParaRPr lang="en-US" altLang="ja-JP" sz="1200">
              <a:solidFill>
                <a:srgbClr val="000000"/>
              </a:solidFill>
            </a:endParaRPr>
          </a:p>
        </p:txBody>
      </p:sp>
      <p:sp>
        <p:nvSpPr>
          <p:cNvPr id="236547" name="Rectangle 2"/>
          <p:cNvSpPr>
            <a:spLocks noGrp="1" noChangeArrowheads="1"/>
          </p:cNvSpPr>
          <p:nvPr>
            <p:ph type="ctrTitle"/>
          </p:nvPr>
        </p:nvSpPr>
        <p:spPr>
          <a:xfrm>
            <a:off x="755650" y="1052513"/>
            <a:ext cx="7558088" cy="4824412"/>
          </a:xfrm>
        </p:spPr>
        <p:txBody>
          <a:bodyPr/>
          <a:lstStyle/>
          <a:p>
            <a:r>
              <a:rPr lang="en-US" altLang="ja-JP" b="1" smtClean="0">
                <a:ea typeface="ＭＳ Ｐゴシック" pitchFamily="34" charset="-128"/>
              </a:rPr>
              <a:t>IEEE 802.15 IG DEP </a:t>
            </a:r>
            <a:br>
              <a:rPr lang="en-US" altLang="ja-JP" b="1" smtClean="0">
                <a:ea typeface="ＭＳ Ｐゴシック" pitchFamily="34" charset="-128"/>
              </a:rPr>
            </a:br>
            <a:r>
              <a:rPr lang="en-US" altLang="ja-JP" b="1" smtClean="0">
                <a:ea typeface="ＭＳ Ｐゴシック" pitchFamily="34" charset="-128"/>
              </a:rPr>
              <a:t/>
            </a:r>
            <a:br>
              <a:rPr lang="en-US" altLang="ja-JP" b="1" smtClean="0">
                <a:ea typeface="ＭＳ Ｐゴシック" pitchFamily="34" charset="-128"/>
              </a:rPr>
            </a:br>
            <a:r>
              <a:rPr lang="en-US" altLang="ja-JP" smtClean="0">
                <a:ea typeface="ＭＳ Ｐゴシック" pitchFamily="34" charset="-128"/>
              </a:rPr>
              <a:t>Closing Report</a:t>
            </a:r>
            <a:br>
              <a:rPr lang="en-US" altLang="ja-JP" smtClean="0">
                <a:ea typeface="ＭＳ Ｐゴシック" pitchFamily="34" charset="-128"/>
              </a:rPr>
            </a:br>
            <a:r>
              <a:rPr lang="en-US" altLang="ja-JP" smtClean="0">
                <a:ea typeface="ＭＳ Ｐゴシック" pitchFamily="34" charset="-128"/>
              </a:rPr>
              <a:t/>
            </a:r>
            <a:br>
              <a:rPr lang="en-US" altLang="ja-JP" smtClean="0">
                <a:ea typeface="ＭＳ Ｐゴシック" pitchFamily="34" charset="-128"/>
              </a:rPr>
            </a:br>
            <a:r>
              <a:rPr lang="en-US" altLang="ja-JP" smtClean="0">
                <a:ea typeface="ＭＳ Ｐゴシック" pitchFamily="34" charset="-128"/>
              </a:rPr>
              <a:t>Orlando, Florida, USA</a:t>
            </a:r>
            <a:br>
              <a:rPr lang="en-US" altLang="ja-JP" smtClean="0">
                <a:ea typeface="ＭＳ Ｐゴシック" pitchFamily="34" charset="-128"/>
              </a:rPr>
            </a:br>
            <a:r>
              <a:rPr lang="en-US" altLang="ja-JP" smtClean="0">
                <a:ea typeface="ＭＳ Ｐゴシック" pitchFamily="34" charset="-128"/>
              </a:rPr>
              <a:t>November 8</a:t>
            </a:r>
            <a:r>
              <a:rPr lang="en-US" altLang="ja-JP" baseline="30000" smtClean="0">
                <a:ea typeface="ＭＳ Ｐゴシック" pitchFamily="34" charset="-128"/>
              </a:rPr>
              <a:t>th</a:t>
            </a:r>
            <a:r>
              <a:rPr lang="en-US" altLang="ja-JP" smtClean="0">
                <a:ea typeface="ＭＳ Ｐゴシック" pitchFamily="34" charset="-128"/>
              </a:rPr>
              <a:t>, 2017</a:t>
            </a:r>
            <a:br>
              <a:rPr lang="en-US" altLang="ja-JP" smtClean="0">
                <a:ea typeface="ＭＳ Ｐゴシック" pitchFamily="34" charset="-128"/>
              </a:rPr>
            </a:br>
            <a:r>
              <a:rPr lang="en-US" altLang="ja-JP" smtClean="0">
                <a:ea typeface="ＭＳ Ｐゴシック" pitchFamily="34" charset="-128"/>
              </a:rPr>
              <a:t/>
            </a:r>
            <a:br>
              <a:rPr lang="en-US" altLang="ja-JP" smtClean="0">
                <a:ea typeface="ＭＳ Ｐゴシック" pitchFamily="34" charset="-128"/>
              </a:rPr>
            </a:br>
            <a:r>
              <a:rPr lang="en-US" altLang="ja-JP" sz="3200" smtClean="0">
                <a:ea typeface="ＭＳ Ｐゴシック" pitchFamily="34" charset="-128"/>
              </a:rPr>
              <a:t>Ryuji Kohno(YNU/CWC-Nippon)</a:t>
            </a:r>
            <a:endParaRPr lang="ja-JP" altLang="ja-JP" smtClean="0">
              <a:ea typeface="ＭＳ Ｐゴシック" pitchFamily="34" charset="-128"/>
            </a:endParaRPr>
          </a:p>
        </p:txBody>
      </p:sp>
      <p:sp>
        <p:nvSpPr>
          <p:cNvPr id="236548" name="Rectangle 5"/>
          <p:cNvSpPr>
            <a:spLocks noGrp="1" noChangeArrowheads="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Ryuji Kohno(YNU/CWC-Nippon),  Jussi Haapola(CWC)</a:t>
            </a:r>
          </a:p>
        </p:txBody>
      </p:sp>
      <p:sp>
        <p:nvSpPr>
          <p:cNvPr id="236549" name="Rectangle 4"/>
          <p:cNvSpPr>
            <a:spLocks noGrp="1" noChangeArrowheads="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smtClean="0">
                <a:solidFill>
                  <a:srgbClr val="000000"/>
                </a:solidFill>
              </a:rPr>
              <a:t>November  2017</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コンテンツ プレースホルダー 1"/>
          <p:cNvSpPr>
            <a:spLocks noGrp="1"/>
          </p:cNvSpPr>
          <p:nvPr>
            <p:ph idx="1"/>
          </p:nvPr>
        </p:nvSpPr>
        <p:spPr>
          <a:xfrm>
            <a:off x="323850" y="1196975"/>
            <a:ext cx="8569325" cy="5132388"/>
          </a:xfrm>
        </p:spPr>
        <p:txBody>
          <a:bodyPr/>
          <a:lstStyle/>
          <a:p>
            <a:pPr algn="just">
              <a:lnSpc>
                <a:spcPts val="2400"/>
              </a:lnSpc>
            </a:pPr>
            <a:r>
              <a:rPr lang="en-US" altLang="ja-JP" sz="2400" smtClean="0">
                <a:ea typeface="ＭＳ Ｐゴシック" pitchFamily="34" charset="-128"/>
              </a:rPr>
              <a:t>IG-DEP overviews activities for four years including large demand of this standard from car industry such as two invited speeches of car manufactures and components in Berlin meeting and ongoing projects such as FFPJ.</a:t>
            </a:r>
          </a:p>
          <a:p>
            <a:pPr algn="just">
              <a:lnSpc>
                <a:spcPts val="2400"/>
              </a:lnSpc>
            </a:pPr>
            <a:r>
              <a:rPr lang="en-US" altLang="ja-JP" sz="2400" smtClean="0">
                <a:ea typeface="ＭＳ Ｐゴシック" pitchFamily="34" charset="-128"/>
              </a:rPr>
              <a:t>IG-DEP discusses to make sure uniqueness for new standard and relationship with other groups who are dealing common applications and different approach to similar targets to IG-DEP such as 802.1 FFPJ, 802.24, 802.15.4s, and IETF 6TiSCH with managing by 802.12 etc.</a:t>
            </a:r>
          </a:p>
          <a:p>
            <a:pPr algn="just">
              <a:lnSpc>
                <a:spcPts val="2400"/>
              </a:lnSpc>
            </a:pPr>
            <a:r>
              <a:rPr lang="en-US" altLang="ja-JP" sz="2400" smtClean="0">
                <a:ea typeface="ＭＳ Ｐゴシック" pitchFamily="34" charset="-128"/>
              </a:rPr>
              <a:t>One new use case of remote sensing and controlling UAVs(drones) has been taken into account.</a:t>
            </a:r>
          </a:p>
          <a:p>
            <a:pPr algn="just">
              <a:lnSpc>
                <a:spcPts val="2400"/>
              </a:lnSpc>
            </a:pPr>
            <a:r>
              <a:rPr lang="en-US" altLang="ja-JP" sz="2400" smtClean="0">
                <a:ea typeface="ＭＳ Ｐゴシック" pitchFamily="34" charset="-128"/>
              </a:rPr>
              <a:t>Updating a draft of focused potential applications and technical requirements.</a:t>
            </a:r>
          </a:p>
          <a:p>
            <a:pPr algn="just">
              <a:lnSpc>
                <a:spcPts val="2400"/>
              </a:lnSpc>
            </a:pPr>
            <a:r>
              <a:rPr lang="en-US" altLang="ja-JP" sz="2400" smtClean="0">
                <a:ea typeface="ＭＳ Ｐゴシック" pitchFamily="34" charset="-128"/>
              </a:rPr>
              <a:t>Discussion on further activities to promote a new standard including some amendment of existing standards while collaborating with other groups.</a:t>
            </a:r>
          </a:p>
        </p:txBody>
      </p:sp>
      <p:sp>
        <p:nvSpPr>
          <p:cNvPr id="237571" name="タイトル 2"/>
          <p:cNvSpPr>
            <a:spLocks noGrp="1"/>
          </p:cNvSpPr>
          <p:nvPr>
            <p:ph type="title"/>
          </p:nvPr>
        </p:nvSpPr>
        <p:spPr>
          <a:xfrm>
            <a:off x="685800" y="549275"/>
            <a:ext cx="7772400" cy="776288"/>
          </a:xfrm>
        </p:spPr>
        <p:txBody>
          <a:bodyPr/>
          <a:lstStyle/>
          <a:p>
            <a:r>
              <a:rPr lang="en-US" altLang="ja-JP" sz="4000" b="1" smtClean="0">
                <a:ea typeface="ＭＳ Ｐゴシック" pitchFamily="34" charset="-128"/>
              </a:rPr>
              <a:t>Meeting Objectives</a:t>
            </a:r>
            <a:endParaRPr lang="ja-JP" altLang="en-US" sz="4000" b="1" smtClean="0">
              <a:ea typeface="ＭＳ Ｐゴシック" pitchFamily="34" charset="-128"/>
            </a:endParaRPr>
          </a:p>
        </p:txBody>
      </p:sp>
      <p:sp>
        <p:nvSpPr>
          <p:cNvPr id="237572" name="スライド番号プレースホルダー 4"/>
          <p:cNvSpPr>
            <a:spLocks noGrp="1"/>
          </p:cNvSpPr>
          <p:nvPr>
            <p:ph type="sldNum"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Slide </a:t>
            </a:r>
            <a:fld id="{27C8FBB7-EF88-4C6F-A5D8-912559020BA2}" type="slidenum">
              <a:rPr lang="en-US" altLang="ja-JP" sz="1200">
                <a:solidFill>
                  <a:srgbClr val="000000"/>
                </a:solidFill>
              </a:rPr>
              <a:pPr/>
              <a:t>94</a:t>
            </a:fld>
            <a:endParaRPr lang="en-US" altLang="ja-JP" sz="1200">
              <a:solidFill>
                <a:srgbClr val="000000"/>
              </a:solidFill>
            </a:endParaRPr>
          </a:p>
        </p:txBody>
      </p:sp>
      <p:sp>
        <p:nvSpPr>
          <p:cNvPr id="237573" name="Rectangle 5"/>
          <p:cNvSpPr>
            <a:spLocks noGrp="1" noChangeArrowheads="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Ryuji Kohno(YNU/CWC-Nippon),  Jussi Haapola(CWC)</a:t>
            </a:r>
          </a:p>
        </p:txBody>
      </p:sp>
      <p:sp>
        <p:nvSpPr>
          <p:cNvPr id="237574" name="Rectangle 4"/>
          <p:cNvSpPr>
            <a:spLocks noGrp="1" noChangeArrowheads="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smtClean="0">
                <a:solidFill>
                  <a:srgbClr val="000000"/>
                </a:solidFill>
              </a:rPr>
              <a:t>November  2017</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タイトル 2"/>
          <p:cNvSpPr>
            <a:spLocks noGrp="1"/>
          </p:cNvSpPr>
          <p:nvPr>
            <p:ph type="title"/>
          </p:nvPr>
        </p:nvSpPr>
        <p:spPr>
          <a:xfrm>
            <a:off x="312738" y="896938"/>
            <a:ext cx="7772400" cy="1066800"/>
          </a:xfrm>
        </p:spPr>
        <p:txBody>
          <a:bodyPr/>
          <a:lstStyle/>
          <a:p>
            <a:r>
              <a:rPr lang="en-US" altLang="ja-JP" b="1" smtClean="0">
                <a:ea typeface="ＭＳ Ｐゴシック" pitchFamily="34" charset="-128"/>
              </a:rPr>
              <a:t>IG DEP schedule for the week</a:t>
            </a:r>
            <a:endParaRPr lang="ja-JP" altLang="en-US" b="1" smtClean="0">
              <a:ea typeface="ＭＳ Ｐゴシック" pitchFamily="34" charset="-128"/>
            </a:endParaRPr>
          </a:p>
        </p:txBody>
      </p:sp>
      <p:sp>
        <p:nvSpPr>
          <p:cNvPr id="238595" name="スライド番号プレースホルダー 4"/>
          <p:cNvSpPr>
            <a:spLocks noGrp="1"/>
          </p:cNvSpPr>
          <p:nvPr>
            <p:ph type="sldNum"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Slide </a:t>
            </a:r>
            <a:fld id="{4FD16D02-EE82-4CBA-9427-9A75D6A07A74}" type="slidenum">
              <a:rPr lang="en-US" altLang="ja-JP" sz="1200">
                <a:solidFill>
                  <a:srgbClr val="000000"/>
                </a:solidFill>
              </a:rPr>
              <a:pPr/>
              <a:t>95</a:t>
            </a:fld>
            <a:endParaRPr lang="en-US" altLang="ja-JP" sz="1200">
              <a:solidFill>
                <a:srgbClr val="000000"/>
              </a:solidFill>
            </a:endParaRPr>
          </a:p>
        </p:txBody>
      </p:sp>
      <p:graphicFrame>
        <p:nvGraphicFramePr>
          <p:cNvPr id="9" name="コンテンツ プレースホルダー 8"/>
          <p:cNvGraphicFramePr>
            <a:graphicFrameLocks noGrp="1"/>
          </p:cNvGraphicFramePr>
          <p:nvPr>
            <p:ph idx="1"/>
          </p:nvPr>
        </p:nvGraphicFramePr>
        <p:xfrm>
          <a:off x="952500" y="1700213"/>
          <a:ext cx="7127873" cy="4297362"/>
        </p:xfrm>
        <a:graphic>
          <a:graphicData uri="http://schemas.openxmlformats.org/drawingml/2006/table">
            <a:tbl>
              <a:tblPr firstRow="1" bandRow="1">
                <a:tableStyleId>{93296810-A885-4BE3-A3E7-6D5BEEA58F35}</a:tableStyleId>
              </a:tblPr>
              <a:tblGrid>
                <a:gridCol w="1079981">
                  <a:extLst>
                    <a:ext uri="{9D8B030D-6E8A-4147-A177-3AD203B41FA5}"/>
                  </a:extLst>
                </a:gridCol>
                <a:gridCol w="1511973">
                  <a:extLst>
                    <a:ext uri="{9D8B030D-6E8A-4147-A177-3AD203B41FA5}"/>
                  </a:extLst>
                </a:gridCol>
                <a:gridCol w="1511973">
                  <a:extLst>
                    <a:ext uri="{9D8B030D-6E8A-4147-A177-3AD203B41FA5}"/>
                  </a:extLst>
                </a:gridCol>
                <a:gridCol w="1511973">
                  <a:extLst>
                    <a:ext uri="{9D8B030D-6E8A-4147-A177-3AD203B41FA5}"/>
                  </a:extLst>
                </a:gridCol>
                <a:gridCol w="1511973">
                  <a:extLst>
                    <a:ext uri="{9D8B030D-6E8A-4147-A177-3AD203B41FA5}"/>
                  </a:extLst>
                </a:gridCol>
              </a:tblGrid>
              <a:tr h="487201">
                <a:tc>
                  <a:txBody>
                    <a:bodyPr/>
                    <a:lstStyle/>
                    <a:p>
                      <a:endParaRPr kumimoji="1" lang="ja-JP" altLang="en-US" sz="1800" dirty="0"/>
                    </a:p>
                  </a:txBody>
                  <a:tcPr marL="91438" marR="91438" marT="45721" marB="45721"/>
                </a:tc>
                <a:tc>
                  <a:txBody>
                    <a:bodyPr/>
                    <a:lstStyle/>
                    <a:p>
                      <a:pPr algn="ctr"/>
                      <a:r>
                        <a:rPr kumimoji="1" lang="en-US" altLang="ja-JP" sz="1800" dirty="0"/>
                        <a:t>Monday</a:t>
                      </a:r>
                      <a:endParaRPr kumimoji="1" lang="ja-JP" altLang="en-US" sz="1800" dirty="0"/>
                    </a:p>
                  </a:txBody>
                  <a:tcPr marL="91438" marR="91438" marT="45721" marB="45721" anchor="ctr"/>
                </a:tc>
                <a:tc>
                  <a:txBody>
                    <a:bodyPr/>
                    <a:lstStyle/>
                    <a:p>
                      <a:pPr algn="ctr"/>
                      <a:r>
                        <a:rPr kumimoji="1" lang="en-US" altLang="ja-JP" sz="1800" dirty="0"/>
                        <a:t>Tuesday</a:t>
                      </a:r>
                      <a:endParaRPr kumimoji="1" lang="ja-JP" altLang="en-US" sz="1800" dirty="0"/>
                    </a:p>
                  </a:txBody>
                  <a:tcPr marL="91438" marR="91438" marT="45721" marB="45721" anchor="ctr"/>
                </a:tc>
                <a:tc>
                  <a:txBody>
                    <a:bodyPr/>
                    <a:lstStyle/>
                    <a:p>
                      <a:pPr algn="ctr"/>
                      <a:r>
                        <a:rPr kumimoji="1" lang="en-US" altLang="ja-JP" sz="1800" dirty="0"/>
                        <a:t>Wednesday</a:t>
                      </a:r>
                      <a:endParaRPr kumimoji="1" lang="ja-JP" altLang="en-US" sz="1800" dirty="0"/>
                    </a:p>
                  </a:txBody>
                  <a:tcPr marL="91438" marR="91438" marT="45721" marB="45721" anchor="ctr"/>
                </a:tc>
                <a:tc>
                  <a:txBody>
                    <a:bodyPr/>
                    <a:lstStyle/>
                    <a:p>
                      <a:pPr algn="ctr"/>
                      <a:r>
                        <a:rPr kumimoji="1" lang="en-US" altLang="ja-JP" sz="1800" dirty="0"/>
                        <a:t>Thursday</a:t>
                      </a:r>
                      <a:endParaRPr kumimoji="1" lang="ja-JP" altLang="en-US" sz="1800" dirty="0"/>
                    </a:p>
                  </a:txBody>
                  <a:tcPr marL="91438" marR="91438" marT="45721" marB="45721" anchor="ctr"/>
                </a:tc>
                <a:extLst>
                  <a:ext uri="{0D108BD9-81ED-4DB2-BD59-A6C34878D82A}"/>
                </a:extLst>
              </a:tr>
              <a:tr h="709439">
                <a:tc>
                  <a:txBody>
                    <a:bodyPr/>
                    <a:lstStyle/>
                    <a:p>
                      <a:pPr algn="ctr"/>
                      <a:r>
                        <a:rPr kumimoji="1" lang="en-US" altLang="ja-JP" sz="1800" dirty="0"/>
                        <a:t>AM1</a:t>
                      </a:r>
                      <a:endParaRPr kumimoji="1" lang="ja-JP" altLang="en-US" sz="1800" dirty="0"/>
                    </a:p>
                  </a:txBody>
                  <a:tcPr marL="91438" marR="91438" marT="45721" marB="45721" anchor="ctr"/>
                </a:tc>
                <a:tc>
                  <a:txBody>
                    <a:bodyPr/>
                    <a:lstStyle/>
                    <a:p>
                      <a:pPr algn="ctr"/>
                      <a:endParaRPr kumimoji="1" lang="ja-JP" altLang="en-US" sz="1800" dirty="0">
                        <a:solidFill>
                          <a:schemeClr val="tx1"/>
                        </a:solidFill>
                      </a:endParaRPr>
                    </a:p>
                  </a:txBody>
                  <a:tcPr marL="91438" marR="91438" marT="45721" marB="45721" anchor="ctr"/>
                </a:tc>
                <a:tc>
                  <a:txBody>
                    <a:bodyPr/>
                    <a:lstStyle/>
                    <a:p>
                      <a:pPr algn="ctr"/>
                      <a:r>
                        <a:rPr kumimoji="1" lang="en-US" altLang="ja-JP" sz="1800" dirty="0">
                          <a:solidFill>
                            <a:schemeClr val="tx1"/>
                          </a:solidFill>
                        </a:rPr>
                        <a:t>IG-DEP</a:t>
                      </a:r>
                    </a:p>
                  </a:txBody>
                  <a:tcPr marL="91438" marR="91438" marT="45721" marB="45721" anchor="ctr"/>
                </a:tc>
                <a:tc>
                  <a:txBody>
                    <a:bodyPr/>
                    <a:lstStyle/>
                    <a:p>
                      <a:pPr algn="ctr"/>
                      <a:endParaRPr kumimoji="1" lang="en-US" altLang="ja-JP" sz="1800" dirty="0">
                        <a:solidFill>
                          <a:schemeClr val="tx1"/>
                        </a:solidFill>
                      </a:endParaRPr>
                    </a:p>
                  </a:txBody>
                  <a:tcPr marL="91438" marR="91438" marT="45721" marB="4572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u="none" dirty="0">
                        <a:solidFill>
                          <a:schemeClr val="tx1"/>
                        </a:solidFill>
                      </a:endParaRPr>
                    </a:p>
                  </a:txBody>
                  <a:tcPr marL="91438" marR="91438" marT="45721" marB="45721" anchor="ctr"/>
                </a:tc>
                <a:extLst>
                  <a:ext uri="{0D108BD9-81ED-4DB2-BD59-A6C34878D82A}"/>
                </a:extLst>
              </a:tr>
              <a:tr h="709439">
                <a:tc>
                  <a:txBody>
                    <a:bodyPr/>
                    <a:lstStyle/>
                    <a:p>
                      <a:pPr algn="ctr"/>
                      <a:r>
                        <a:rPr kumimoji="1" lang="en-US" altLang="ja-JP" sz="1800" dirty="0"/>
                        <a:t>AM2</a:t>
                      </a:r>
                      <a:endParaRPr kumimoji="1" lang="ja-JP" altLang="en-US" sz="1800" dirty="0"/>
                    </a:p>
                  </a:txBody>
                  <a:tcPr marL="91438" marR="91438" marT="45721" marB="45721" anchor="ctr"/>
                </a:tc>
                <a:tc>
                  <a:txBody>
                    <a:bodyPr/>
                    <a:lstStyle/>
                    <a:p>
                      <a:pPr algn="ctr"/>
                      <a:endParaRPr kumimoji="1" lang="ja-JP" altLang="en-US" sz="1800" dirty="0">
                        <a:solidFill>
                          <a:schemeClr val="tx1"/>
                        </a:solidFill>
                      </a:endParaRPr>
                    </a:p>
                  </a:txBody>
                  <a:tcPr marL="91438" marR="91438" marT="45721" marB="4572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1"/>
                          </a:solidFill>
                        </a:rPr>
                        <a:t>IG-DEP</a:t>
                      </a:r>
                      <a:endParaRPr kumimoji="1" lang="ja-JP" altLang="en-US" sz="1800" dirty="0">
                        <a:solidFill>
                          <a:schemeClr val="tx1"/>
                        </a:solidFill>
                      </a:endParaRPr>
                    </a:p>
                  </a:txBody>
                  <a:tcPr marL="91438" marR="91438" marT="45721" marB="45721" anchor="ctr"/>
                </a:tc>
                <a:tc>
                  <a:txBody>
                    <a:bodyPr/>
                    <a:lstStyle/>
                    <a:p>
                      <a:pPr algn="ctr"/>
                      <a:r>
                        <a:rPr kumimoji="1" lang="en-US" altLang="ja-JP" sz="1800" dirty="0">
                          <a:solidFill>
                            <a:schemeClr val="tx1"/>
                          </a:solidFill>
                        </a:rPr>
                        <a:t>WNG</a:t>
                      </a:r>
                    </a:p>
                    <a:p>
                      <a:pPr algn="ctr"/>
                      <a:r>
                        <a:rPr kumimoji="1" lang="en-US" altLang="ja-JP" sz="1800" dirty="0">
                          <a:solidFill>
                            <a:schemeClr val="tx1"/>
                          </a:solidFill>
                        </a:rPr>
                        <a:t>Mid-Plenary</a:t>
                      </a:r>
                      <a:endParaRPr kumimoji="1" lang="ja-JP" altLang="en-US" sz="1800" dirty="0">
                        <a:solidFill>
                          <a:schemeClr val="tx1"/>
                        </a:solidFill>
                      </a:endParaRPr>
                    </a:p>
                  </a:txBody>
                  <a:tcPr marL="91438" marR="91438" marT="45721" marB="4572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u="none" dirty="0">
                        <a:solidFill>
                          <a:schemeClr val="tx1"/>
                        </a:solidFill>
                      </a:endParaRPr>
                    </a:p>
                  </a:txBody>
                  <a:tcPr marL="91438" marR="91438" marT="45721" marB="45721" anchor="ctr"/>
                </a:tc>
                <a:extLst>
                  <a:ext uri="{0D108BD9-81ED-4DB2-BD59-A6C34878D82A}"/>
                </a:extLst>
              </a:tr>
              <a:tr h="709439">
                <a:tc>
                  <a:txBody>
                    <a:bodyPr/>
                    <a:lstStyle/>
                    <a:p>
                      <a:pPr algn="ctr"/>
                      <a:r>
                        <a:rPr kumimoji="1" lang="en-US" altLang="ja-JP" sz="1800" dirty="0"/>
                        <a:t>PM1</a:t>
                      </a:r>
                      <a:endParaRPr kumimoji="1" lang="ja-JP" altLang="en-US" sz="1800" dirty="0"/>
                    </a:p>
                  </a:txBody>
                  <a:tcPr marL="91438" marR="91438" marT="45721" marB="45721" anchor="ctr"/>
                </a:tc>
                <a:tc>
                  <a:txBody>
                    <a:bodyPr/>
                    <a:lstStyle/>
                    <a:p>
                      <a:pPr algn="ctr"/>
                      <a:endParaRPr kumimoji="1" lang="ja-JP" altLang="en-US" sz="1800" dirty="0">
                        <a:solidFill>
                          <a:schemeClr val="tx1"/>
                        </a:solidFill>
                      </a:endParaRPr>
                    </a:p>
                  </a:txBody>
                  <a:tcPr marL="91438" marR="91438" marT="45721" marB="4572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dirty="0">
                        <a:solidFill>
                          <a:schemeClr val="tx1"/>
                        </a:solidFill>
                      </a:endParaRPr>
                    </a:p>
                  </a:txBody>
                  <a:tcPr marL="91438" marR="91438" marT="45721" marB="45721" anchor="ctr"/>
                </a:tc>
                <a:tc>
                  <a:txBody>
                    <a:bodyPr/>
                    <a:lstStyle/>
                    <a:p>
                      <a:pPr algn="ctr"/>
                      <a:endParaRPr kumimoji="1" lang="ja-JP" altLang="en-US" sz="1800" dirty="0">
                        <a:solidFill>
                          <a:schemeClr val="tx1"/>
                        </a:solidFill>
                      </a:endParaRPr>
                    </a:p>
                  </a:txBody>
                  <a:tcPr marL="91438" marR="91438" marT="45721" marB="45721" anchor="ctr"/>
                </a:tc>
                <a:tc>
                  <a:txBody>
                    <a:bodyPr/>
                    <a:lstStyle/>
                    <a:p>
                      <a:pPr algn="ctr"/>
                      <a:endParaRPr kumimoji="1" lang="ja-JP" altLang="en-US" sz="1800" dirty="0">
                        <a:solidFill>
                          <a:schemeClr val="tx1"/>
                        </a:solidFill>
                      </a:endParaRPr>
                    </a:p>
                  </a:txBody>
                  <a:tcPr marL="91438" marR="91438" marT="45721" marB="45721" anchor="ctr"/>
                </a:tc>
                <a:extLst>
                  <a:ext uri="{0D108BD9-81ED-4DB2-BD59-A6C34878D82A}"/>
                </a:extLst>
              </a:tr>
              <a:tr h="840922">
                <a:tc>
                  <a:txBody>
                    <a:bodyPr/>
                    <a:lstStyle/>
                    <a:p>
                      <a:pPr algn="ctr"/>
                      <a:r>
                        <a:rPr kumimoji="1" lang="en-US" altLang="ja-JP" sz="1800" dirty="0"/>
                        <a:t>PM2</a:t>
                      </a:r>
                      <a:endParaRPr kumimoji="1" lang="ja-JP" altLang="en-US" sz="1800" dirty="0"/>
                    </a:p>
                  </a:txBody>
                  <a:tcPr marL="91438" marR="91438" marT="45721" marB="45721" anchor="ctr"/>
                </a:tc>
                <a:tc>
                  <a:txBody>
                    <a:bodyPr/>
                    <a:lstStyle/>
                    <a:p>
                      <a:pPr algn="ctr"/>
                      <a:endParaRPr kumimoji="1" lang="en-US" altLang="ja-JP" sz="1800" dirty="0">
                        <a:solidFill>
                          <a:schemeClr val="tx1"/>
                        </a:solidFill>
                      </a:endParaRPr>
                    </a:p>
                    <a:p>
                      <a:pPr algn="ctr"/>
                      <a:r>
                        <a:rPr kumimoji="1" lang="en-US" altLang="ja-JP" sz="1800" dirty="0">
                          <a:solidFill>
                            <a:schemeClr val="tx1"/>
                          </a:solidFill>
                        </a:rPr>
                        <a:t>IG-DEP</a:t>
                      </a:r>
                    </a:p>
                  </a:txBody>
                  <a:tcPr marL="91438" marR="91438" marT="45721" marB="45721" anchor="ctr"/>
                </a:tc>
                <a:tc>
                  <a:txBody>
                    <a:bodyPr/>
                    <a:lstStyle/>
                    <a:p>
                      <a:pPr algn="ctr"/>
                      <a:endParaRPr kumimoji="1" lang="en-US" altLang="ja-JP" sz="1800" u="none" dirty="0">
                        <a:solidFill>
                          <a:schemeClr val="tx1"/>
                        </a:solidFill>
                      </a:endParaRPr>
                    </a:p>
                    <a:p>
                      <a:pPr algn="ctr"/>
                      <a:endParaRPr kumimoji="1" lang="en-US" altLang="ja-JP" sz="1800" u="none" dirty="0">
                        <a:solidFill>
                          <a:schemeClr val="tx1"/>
                        </a:solidFill>
                      </a:endParaRPr>
                    </a:p>
                  </a:txBody>
                  <a:tcPr marL="91438" marR="91438" marT="45721" marB="45721" anchor="ctr"/>
                </a:tc>
                <a:tc>
                  <a:txBody>
                    <a:bodyPr/>
                    <a:lstStyle/>
                    <a:p>
                      <a:pPr algn="ctr"/>
                      <a:endParaRPr kumimoji="1" lang="ja-JP" altLang="en-US" sz="1800" u="none" dirty="0">
                        <a:solidFill>
                          <a:schemeClr val="tx1"/>
                        </a:solidFill>
                      </a:endParaRPr>
                    </a:p>
                  </a:txBody>
                  <a:tcPr marL="91438" marR="91438" marT="45721" marB="45721" anchor="ctr"/>
                </a:tc>
                <a:tc>
                  <a:txBody>
                    <a:bodyPr/>
                    <a:lstStyle/>
                    <a:p>
                      <a:pPr algn="ctr"/>
                      <a:endParaRPr kumimoji="1" lang="ja-JP" altLang="en-US" sz="1800" dirty="0">
                        <a:solidFill>
                          <a:schemeClr val="tx1"/>
                        </a:solidFill>
                      </a:endParaRPr>
                    </a:p>
                  </a:txBody>
                  <a:tcPr marL="91438" marR="91438" marT="45721" marB="45721" anchor="ctr"/>
                </a:tc>
                <a:extLst>
                  <a:ext uri="{0D108BD9-81ED-4DB2-BD59-A6C34878D82A}"/>
                </a:extLst>
              </a:tr>
              <a:tr h="840922">
                <a:tc>
                  <a:txBody>
                    <a:bodyPr/>
                    <a:lstStyle/>
                    <a:p>
                      <a:pPr algn="ctr"/>
                      <a:r>
                        <a:rPr kumimoji="1" lang="en-US" altLang="ja-JP" sz="1800" dirty="0"/>
                        <a:t>PM3</a:t>
                      </a:r>
                      <a:endParaRPr kumimoji="1" lang="ja-JP" altLang="en-US" sz="1800" dirty="0"/>
                    </a:p>
                  </a:txBody>
                  <a:tcPr marL="91438" marR="91438" marT="45721" marB="45721" anchor="ctr"/>
                </a:tc>
                <a:tc>
                  <a:txBody>
                    <a:bodyPr/>
                    <a:lstStyle/>
                    <a:p>
                      <a:pPr algn="ctr"/>
                      <a:endParaRPr kumimoji="1" lang="en-US" altLang="ja-JP" sz="1800" dirty="0">
                        <a:solidFill>
                          <a:schemeClr val="tx1"/>
                        </a:solidFill>
                      </a:endParaRPr>
                    </a:p>
                  </a:txBody>
                  <a:tcPr marL="91438" marR="91438" marT="45721" marB="45721" anchor="ctr"/>
                </a:tc>
                <a:tc>
                  <a:txBody>
                    <a:bodyPr/>
                    <a:lstStyle/>
                    <a:p>
                      <a:pPr algn="ctr"/>
                      <a:endParaRPr kumimoji="1" lang="en-US" altLang="ja-JP" sz="1800" u="none" dirty="0">
                        <a:solidFill>
                          <a:schemeClr val="tx1"/>
                        </a:solidFill>
                      </a:endParaRPr>
                    </a:p>
                  </a:txBody>
                  <a:tcPr marL="91438" marR="91438" marT="45721" marB="45721" anchor="ctr"/>
                </a:tc>
                <a:tc>
                  <a:txBody>
                    <a:bodyPr/>
                    <a:lstStyle/>
                    <a:p>
                      <a:pPr algn="ctr"/>
                      <a:endParaRPr kumimoji="1" lang="ja-JP" altLang="en-US" sz="1800" u="none" dirty="0">
                        <a:solidFill>
                          <a:schemeClr val="tx1"/>
                        </a:solidFill>
                      </a:endParaRPr>
                    </a:p>
                  </a:txBody>
                  <a:tcPr marL="91438" marR="91438" marT="45721" marB="45721" anchor="ctr"/>
                </a:tc>
                <a:tc>
                  <a:txBody>
                    <a:bodyPr/>
                    <a:lstStyle/>
                    <a:p>
                      <a:pPr algn="ctr"/>
                      <a:endParaRPr kumimoji="1" lang="ja-JP" altLang="en-US" sz="1800" dirty="0">
                        <a:solidFill>
                          <a:schemeClr val="tx1"/>
                        </a:solidFill>
                      </a:endParaRPr>
                    </a:p>
                  </a:txBody>
                  <a:tcPr marL="91438" marR="91438" marT="45721" marB="45721" anchor="ctr"/>
                </a:tc>
                <a:extLst>
                  <a:ext uri="{0D108BD9-81ED-4DB2-BD59-A6C34878D82A}"/>
                </a:extLst>
              </a:tr>
            </a:tbl>
          </a:graphicData>
        </a:graphic>
      </p:graphicFrame>
      <p:sp>
        <p:nvSpPr>
          <p:cNvPr id="8" name="正方形/長方形 7"/>
          <p:cNvSpPr/>
          <p:nvPr/>
        </p:nvSpPr>
        <p:spPr>
          <a:xfrm>
            <a:off x="5949950" y="6453188"/>
            <a:ext cx="2787650" cy="277812"/>
          </a:xfrm>
          <a:prstGeom prst="rect">
            <a:avLst/>
          </a:prstGeom>
        </p:spPr>
        <p:txBody>
          <a:bodyPr wrap="none">
            <a:spAutoFit/>
          </a:bodyPr>
          <a:lstStyle/>
          <a:p>
            <a:pPr>
              <a:defRPr/>
            </a:pPr>
            <a:r>
              <a:rPr lang="en-US" altLang="ja-JP" sz="1200" dirty="0">
                <a:solidFill>
                  <a:srgbClr val="000000"/>
                </a:solidFill>
                <a:ea typeface="+mn-ea"/>
              </a:rPr>
              <a:t>Ryuji Kohno(YNU, CWC,CWC-Nippon)</a:t>
            </a:r>
          </a:p>
        </p:txBody>
      </p:sp>
      <p:sp>
        <p:nvSpPr>
          <p:cNvPr id="238641" name="Rectangle 4"/>
          <p:cNvSpPr>
            <a:spLocks noGrp="1" noChangeArrowheads="1"/>
          </p:cNvSpPr>
          <p:nvPr>
            <p:ph type="dt" sz="quarter" idx="12"/>
          </p:nvPr>
        </p:nvSpPr>
        <p:spPr>
          <a:xfrm>
            <a:off x="739775" y="393700"/>
            <a:ext cx="1600200" cy="215900"/>
          </a:xfrm>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smtClean="0">
                <a:solidFill>
                  <a:srgbClr val="000000"/>
                </a:solidFill>
              </a:rPr>
              <a:t>November 2017</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Title 1"/>
          <p:cNvSpPr>
            <a:spLocks noGrp="1"/>
          </p:cNvSpPr>
          <p:nvPr>
            <p:ph type="title"/>
          </p:nvPr>
        </p:nvSpPr>
        <p:spPr>
          <a:xfrm>
            <a:off x="685800" y="579438"/>
            <a:ext cx="7772400" cy="762000"/>
          </a:xfrm>
        </p:spPr>
        <p:txBody>
          <a:bodyPr/>
          <a:lstStyle/>
          <a:p>
            <a:r>
              <a:rPr lang="en-US" altLang="ja-JP" b="1" smtClean="0">
                <a:ea typeface="ＭＳ Ｐゴシック" pitchFamily="34" charset="-128"/>
              </a:rPr>
              <a:t>Meeting Accomplishments</a:t>
            </a:r>
            <a:endParaRPr lang="en-US" altLang="ja-JP" smtClean="0">
              <a:ea typeface="ＭＳ Ｐゴシック" pitchFamily="34" charset="-128"/>
            </a:endParaRPr>
          </a:p>
        </p:txBody>
      </p:sp>
      <p:sp>
        <p:nvSpPr>
          <p:cNvPr id="7171" name="TextBox 8"/>
          <p:cNvSpPr txBox="1">
            <a:spLocks noChangeArrowheads="1"/>
          </p:cNvSpPr>
          <p:nvPr/>
        </p:nvSpPr>
        <p:spPr bwMode="auto">
          <a:xfrm>
            <a:off x="250825" y="1412875"/>
            <a:ext cx="8785225"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200"/>
              </a:lnSpc>
              <a:spcBef>
                <a:spcPts val="600"/>
              </a:spcBef>
              <a:spcAft>
                <a:spcPts val="600"/>
              </a:spcAft>
              <a:buFont typeface="Wingdings" pitchFamily="2" charset="2"/>
              <a:buChar char="ü"/>
              <a:defRPr/>
            </a:pPr>
            <a:r>
              <a:rPr lang="en-US" altLang="ja-JP" sz="2000" dirty="0">
                <a:latin typeface="Times New Roman" pitchFamily="18" charset="0"/>
                <a:cs typeface="Times New Roman" pitchFamily="18" charset="0"/>
              </a:rPr>
              <a:t>Review Discussion in Previous Meetings </a:t>
            </a:r>
          </a:p>
          <a:p>
            <a:pPr eaLnBrk="1" hangingPunct="1">
              <a:lnSpc>
                <a:spcPts val="1200"/>
              </a:lnSpc>
              <a:spcBef>
                <a:spcPts val="600"/>
              </a:spcBef>
              <a:spcAft>
                <a:spcPts val="600"/>
              </a:spcAft>
              <a:buFont typeface="Wingdings" pitchFamily="2" charset="2"/>
              <a:buChar char="ü"/>
              <a:defRPr/>
            </a:pPr>
            <a:r>
              <a:rPr lang="en-US" altLang="ja-JP" sz="2000" dirty="0">
                <a:latin typeface="Times New Roman" pitchFamily="18" charset="0"/>
                <a:cs typeface="Times New Roman" pitchFamily="18" charset="0"/>
              </a:rPr>
              <a:t>Call for Agenda in this week </a:t>
            </a:r>
          </a:p>
          <a:p>
            <a:pPr eaLnBrk="1" hangingPunct="1">
              <a:lnSpc>
                <a:spcPts val="1200"/>
              </a:lnSpc>
              <a:spcBef>
                <a:spcPts val="600"/>
              </a:spcBef>
              <a:spcAft>
                <a:spcPts val="600"/>
              </a:spcAft>
              <a:buFont typeface="Wingdings" pitchFamily="2" charset="2"/>
              <a:buChar char="ü"/>
              <a:defRPr/>
            </a:pPr>
            <a:r>
              <a:rPr lang="en-US" altLang="ja-JP" sz="2000" dirty="0">
                <a:latin typeface="Times New Roman" pitchFamily="18" charset="0"/>
                <a:cs typeface="Times New Roman" pitchFamily="18" charset="0"/>
              </a:rPr>
              <a:t>Review of IG-DEP activities for these years since 2012</a:t>
            </a:r>
          </a:p>
          <a:p>
            <a:pPr lvl="1" eaLnBrk="1" hangingPunct="1">
              <a:lnSpc>
                <a:spcPts val="1200"/>
              </a:lnSpc>
              <a:spcBef>
                <a:spcPts val="600"/>
              </a:spcBef>
              <a:spcAft>
                <a:spcPts val="600"/>
              </a:spcAft>
              <a:defRPr/>
            </a:pPr>
            <a:r>
              <a:rPr lang="en-US" altLang="ja-JP" sz="1800" dirty="0">
                <a:latin typeface="Times New Roman" pitchFamily="18" charset="0"/>
                <a:cs typeface="Times New Roman" pitchFamily="18" charset="0"/>
              </a:rPr>
              <a:t>1.   Overview of ID-DEP activities including responses for CFI and seeking sponsors and supporting parties                                                               doc.#15-17-0176-01-0dep</a:t>
            </a:r>
          </a:p>
          <a:p>
            <a:pPr marL="800100" lvl="1" indent="-342900" eaLnBrk="1" hangingPunct="1">
              <a:lnSpc>
                <a:spcPts val="1200"/>
              </a:lnSpc>
              <a:spcBef>
                <a:spcPts val="600"/>
              </a:spcBef>
              <a:spcAft>
                <a:spcPts val="600"/>
              </a:spcAft>
              <a:buFontTx/>
              <a:buAutoNum type="arabicPeriod" startAt="2"/>
              <a:defRPr/>
            </a:pPr>
            <a:r>
              <a:rPr lang="en-US" altLang="ja-JP" sz="1800" dirty="0">
                <a:latin typeface="Times New Roman" pitchFamily="18" charset="0"/>
                <a:cs typeface="Times New Roman" pitchFamily="18" charset="0"/>
              </a:rPr>
              <a:t>Reviewing FFPJ presentation at IEEE802.11&amp;15 joint tutorial session of March meeting in Vancouver                                                          doc.#15-17-0394-00-0dep</a:t>
            </a:r>
          </a:p>
          <a:p>
            <a:pPr marL="800100" lvl="1" indent="-342900" eaLnBrk="1" hangingPunct="1">
              <a:lnSpc>
                <a:spcPts val="1200"/>
              </a:lnSpc>
              <a:spcBef>
                <a:spcPts val="600"/>
              </a:spcBef>
              <a:spcAft>
                <a:spcPts val="600"/>
              </a:spcAft>
              <a:buFontTx/>
              <a:buAutoNum type="arabicPeriod" startAt="2"/>
              <a:defRPr/>
            </a:pPr>
            <a:r>
              <a:rPr lang="en-US" altLang="ja-JP" sz="1800" dirty="0">
                <a:latin typeface="Times New Roman" pitchFamily="18" charset="0"/>
                <a:cs typeface="Times New Roman" pitchFamily="18" charset="0"/>
              </a:rPr>
              <a:t>Reviewing two invited speeches from car manufacturer and car component companies in Berlin meeting July                                       doc.#15-17-0398-00-0dep</a:t>
            </a:r>
          </a:p>
          <a:p>
            <a:pPr lvl="1" eaLnBrk="1" hangingPunct="1">
              <a:lnSpc>
                <a:spcPts val="1200"/>
              </a:lnSpc>
              <a:spcBef>
                <a:spcPts val="600"/>
              </a:spcBef>
              <a:spcAft>
                <a:spcPts val="600"/>
              </a:spcAft>
              <a:defRPr/>
            </a:pPr>
            <a:r>
              <a:rPr lang="en-US" altLang="ja-JP" sz="1800" dirty="0">
                <a:latin typeface="Times New Roman" pitchFamily="18" charset="0"/>
                <a:cs typeface="Times New Roman" pitchFamily="18" charset="0"/>
              </a:rPr>
              <a:t>                                                                                                   doc.#15-17-0399-01-0dep</a:t>
            </a:r>
          </a:p>
          <a:p>
            <a:pPr marL="0" indent="0" eaLnBrk="1" hangingPunct="1">
              <a:lnSpc>
                <a:spcPts val="1200"/>
              </a:lnSpc>
              <a:spcBef>
                <a:spcPts val="600"/>
              </a:spcBef>
              <a:spcAft>
                <a:spcPts val="600"/>
              </a:spcAft>
              <a:buFont typeface="Wingdings" pitchFamily="2" charset="2"/>
              <a:buChar char="ü"/>
              <a:defRPr/>
            </a:pPr>
            <a:r>
              <a:rPr lang="en-US" altLang="ja-JP" sz="2000" dirty="0">
                <a:latin typeface="Times New Roman" pitchFamily="18" charset="0"/>
                <a:cs typeface="Times New Roman" pitchFamily="18" charset="0"/>
              </a:rPr>
              <a:t>   Discussion for future IG-DEP activities</a:t>
            </a:r>
            <a:endParaRPr lang="en-US" altLang="ja-JP" sz="1800" dirty="0">
              <a:latin typeface="Times New Roman" pitchFamily="18" charset="0"/>
              <a:cs typeface="Times New Roman" pitchFamily="18" charset="0"/>
            </a:endParaRPr>
          </a:p>
          <a:p>
            <a:pPr marL="800100" lvl="1" indent="-342900" eaLnBrk="1" hangingPunct="1">
              <a:lnSpc>
                <a:spcPts val="1200"/>
              </a:lnSpc>
              <a:spcBef>
                <a:spcPts val="600"/>
              </a:spcBef>
              <a:spcAft>
                <a:spcPts val="600"/>
              </a:spcAft>
              <a:buFontTx/>
              <a:buAutoNum type="arabicPeriod" startAt="4"/>
              <a:defRPr/>
            </a:pPr>
            <a:r>
              <a:rPr lang="en-US" altLang="ja-JP" sz="1800" dirty="0">
                <a:latin typeface="Times New Roman" pitchFamily="18" charset="0"/>
                <a:cs typeface="Times New Roman" pitchFamily="18" charset="0"/>
              </a:rPr>
              <a:t>Presentation of New Use Cases; Remote Sensing and Controlling Drones</a:t>
            </a:r>
          </a:p>
          <a:p>
            <a:pPr lvl="1" eaLnBrk="1" hangingPunct="1">
              <a:lnSpc>
                <a:spcPts val="1200"/>
              </a:lnSpc>
              <a:spcBef>
                <a:spcPts val="600"/>
              </a:spcBef>
              <a:spcAft>
                <a:spcPts val="600"/>
              </a:spcAft>
              <a:defRPr/>
            </a:pPr>
            <a:r>
              <a:rPr lang="en-US" altLang="ja-JP" sz="1800" dirty="0">
                <a:latin typeface="Times New Roman" pitchFamily="18" charset="0"/>
                <a:cs typeface="Times New Roman" pitchFamily="18" charset="0"/>
              </a:rPr>
              <a:t>                                                                                                   doc.#15-17-0614-01-0dep</a:t>
            </a:r>
          </a:p>
          <a:p>
            <a:pPr lvl="1" eaLnBrk="1" hangingPunct="1">
              <a:lnSpc>
                <a:spcPts val="1200"/>
              </a:lnSpc>
              <a:spcBef>
                <a:spcPts val="600"/>
              </a:spcBef>
              <a:spcAft>
                <a:spcPts val="600"/>
              </a:spcAft>
              <a:defRPr/>
            </a:pPr>
            <a:r>
              <a:rPr lang="en-US" altLang="ja-JP" sz="1800" dirty="0">
                <a:latin typeface="Times New Roman" pitchFamily="18" charset="0"/>
                <a:cs typeface="Times New Roman" pitchFamily="18" charset="0"/>
              </a:rPr>
              <a:t>5.   Discussion on Necessity of a New Standard for Enhanced Dependability in Wireless Networks for focused application                                             doc.#15-17-0420-01-0dep</a:t>
            </a:r>
          </a:p>
          <a:p>
            <a:pPr marL="800100" lvl="1" indent="-342900" eaLnBrk="1" hangingPunct="1">
              <a:lnSpc>
                <a:spcPts val="1200"/>
              </a:lnSpc>
              <a:spcBef>
                <a:spcPts val="600"/>
              </a:spcBef>
              <a:spcAft>
                <a:spcPts val="600"/>
              </a:spcAft>
              <a:buFontTx/>
              <a:buAutoNum type="arabicPeriod" startAt="6"/>
              <a:defRPr/>
            </a:pPr>
            <a:r>
              <a:rPr lang="en-US" altLang="ja-JP" sz="1800" dirty="0">
                <a:latin typeface="Times New Roman" pitchFamily="18" charset="0"/>
                <a:cs typeface="Times New Roman" pitchFamily="18" charset="0"/>
              </a:rPr>
              <a:t>Review and Update of draft of technical requirement</a:t>
            </a:r>
          </a:p>
          <a:p>
            <a:pPr marL="800100" lvl="1" indent="-342900" eaLnBrk="1" hangingPunct="1">
              <a:lnSpc>
                <a:spcPts val="1200"/>
              </a:lnSpc>
              <a:spcBef>
                <a:spcPts val="600"/>
              </a:spcBef>
              <a:spcAft>
                <a:spcPts val="600"/>
              </a:spcAft>
              <a:buFontTx/>
              <a:buAutoNum type="arabicPeriod" startAt="6"/>
              <a:defRPr/>
            </a:pPr>
            <a:r>
              <a:rPr lang="en-US" altLang="ja-JP" sz="1800" dirty="0">
                <a:latin typeface="Times New Roman" pitchFamily="18" charset="0"/>
                <a:cs typeface="Times New Roman" pitchFamily="18" charset="0"/>
              </a:rPr>
              <a:t>Discussion on Necessity of a New Standard for Enhanced Dependability in Wireless Networks for  focused applications                                     doc.#15-17-0420-00-0dep</a:t>
            </a:r>
          </a:p>
          <a:p>
            <a:pPr eaLnBrk="1" hangingPunct="1">
              <a:lnSpc>
                <a:spcPts val="1200"/>
              </a:lnSpc>
              <a:spcBef>
                <a:spcPts val="600"/>
              </a:spcBef>
              <a:spcAft>
                <a:spcPts val="600"/>
              </a:spcAft>
              <a:buFont typeface="Wingdings" pitchFamily="2" charset="2"/>
              <a:buChar char="ü"/>
              <a:defRPr/>
            </a:pPr>
            <a:r>
              <a:rPr lang="en-US" altLang="ja-JP" sz="2000" dirty="0">
                <a:latin typeface="Times New Roman" pitchFamily="18" charset="0"/>
                <a:cs typeface="Times New Roman" pitchFamily="18" charset="0"/>
              </a:rPr>
              <a:t>Necessary Process and Possible Timeline to SG and next steps</a:t>
            </a:r>
          </a:p>
        </p:txBody>
      </p:sp>
      <p:sp>
        <p:nvSpPr>
          <p:cNvPr id="239620" name="Slide Number Placeholder 8"/>
          <p:cNvSpPr>
            <a:spLocks noGrp="1"/>
          </p:cNvSpPr>
          <p:nvPr>
            <p:ph type="sldNum" sz="quarter" idx="10"/>
          </p:nvPr>
        </p:nvSpPr>
        <p:spPr>
          <a:xfrm>
            <a:off x="4344988" y="6475413"/>
            <a:ext cx="5302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eaLnBrk="1" hangingPunct="1"/>
            <a:r>
              <a:rPr lang="en-US" altLang="ja-JP" sz="1200">
                <a:solidFill>
                  <a:srgbClr val="000000"/>
                </a:solidFill>
              </a:rPr>
              <a:t>Slide </a:t>
            </a:r>
            <a:fld id="{82EFF874-EB34-437C-95D7-F90667184321}" type="slidenum">
              <a:rPr lang="en-US" altLang="ja-JP" sz="1200">
                <a:solidFill>
                  <a:srgbClr val="000000"/>
                </a:solidFill>
              </a:rPr>
              <a:pPr eaLnBrk="1" hangingPunct="1"/>
              <a:t>96</a:t>
            </a:fld>
            <a:endParaRPr lang="en-US" altLang="ja-JP" sz="1200">
              <a:solidFill>
                <a:srgbClr val="000000"/>
              </a:solidFill>
            </a:endParaRPr>
          </a:p>
        </p:txBody>
      </p:sp>
      <p:sp>
        <p:nvSpPr>
          <p:cNvPr id="239621" name="Footer Placeholder 5"/>
          <p:cNvSpPr>
            <a:spLocks noGrp="1" noChangeArrowheads="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Ryuji Kohno(YNU/CWC-Nippon),  Jussi Haapola(CWC)</a:t>
            </a:r>
          </a:p>
        </p:txBody>
      </p:sp>
      <p:sp>
        <p:nvSpPr>
          <p:cNvPr id="239622" name="Rectangle 4"/>
          <p:cNvSpPr>
            <a:spLocks noGrp="1" noChangeArrowheads="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smtClean="0">
                <a:solidFill>
                  <a:srgbClr val="000000"/>
                </a:solidFill>
              </a:rPr>
              <a:t>November  2017</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コンテンツ プレースホルダー 1"/>
          <p:cNvSpPr>
            <a:spLocks noGrp="1"/>
          </p:cNvSpPr>
          <p:nvPr>
            <p:ph idx="1"/>
          </p:nvPr>
        </p:nvSpPr>
        <p:spPr>
          <a:xfrm>
            <a:off x="323850" y="1268413"/>
            <a:ext cx="8675688" cy="5256212"/>
          </a:xfrm>
        </p:spPr>
        <p:txBody>
          <a:bodyPr/>
          <a:lstStyle/>
          <a:p>
            <a:pPr marL="0" indent="0">
              <a:lnSpc>
                <a:spcPts val="2000"/>
              </a:lnSpc>
              <a:buFontTx/>
              <a:buNone/>
            </a:pPr>
            <a:r>
              <a:rPr lang="is-IS" altLang="ja-JP" sz="2000" smtClean="0">
                <a:ea typeface="ＭＳ Ｐゴシック" pitchFamily="34" charset="-128"/>
              </a:rPr>
              <a:t>15-17-0410-00-0dep-ig-dependability-july-2017-meeting-minitues</a:t>
            </a:r>
          </a:p>
          <a:p>
            <a:pPr marL="0" indent="0">
              <a:lnSpc>
                <a:spcPts val="2000"/>
              </a:lnSpc>
              <a:buFontTx/>
              <a:buNone/>
            </a:pPr>
            <a:r>
              <a:rPr lang="is-IS" altLang="ja-JP" sz="2000" smtClean="0">
                <a:ea typeface="ＭＳ Ｐゴシック" pitchFamily="34" charset="-128"/>
              </a:rPr>
              <a:t>15-17-0592-02-0dep-ig-dependability-november-2017-meeting-agenda</a:t>
            </a:r>
          </a:p>
          <a:p>
            <a:pPr marL="0" indent="0">
              <a:lnSpc>
                <a:spcPts val="2000"/>
              </a:lnSpc>
              <a:buFontTx/>
              <a:buNone/>
            </a:pPr>
            <a:r>
              <a:rPr lang="is-IS" altLang="ja-JP" sz="2000" smtClean="0">
                <a:ea typeface="ＭＳ Ｐゴシック" pitchFamily="34" charset="-128"/>
              </a:rPr>
              <a:t>15-17-0591-01-0dep-ig-dep-opening-information-for-november-2017</a:t>
            </a:r>
          </a:p>
          <a:p>
            <a:pPr marL="0" indent="0">
              <a:lnSpc>
                <a:spcPts val="2000"/>
              </a:lnSpc>
              <a:buFontTx/>
              <a:buNone/>
            </a:pPr>
            <a:r>
              <a:rPr lang="en-US" altLang="ja-JP" sz="2000" smtClean="0">
                <a:ea typeface="ＭＳ Ｐゴシック" pitchFamily="34" charset="-128"/>
              </a:rPr>
              <a:t>15-17-0176-02-0dep-ig-dep-overview-of-IG-DEP-activities-for- enhanced-dependability-in-wireless-networks for automotive-and other-use-cases</a:t>
            </a:r>
          </a:p>
          <a:p>
            <a:pPr marL="0" indent="0">
              <a:lnSpc>
                <a:spcPts val="2000"/>
              </a:lnSpc>
              <a:buFontTx/>
              <a:buNone/>
            </a:pPr>
            <a:r>
              <a:rPr lang="en-US" altLang="ja-JP" sz="2000" smtClean="0">
                <a:ea typeface="ＭＳ Ｐゴシック" pitchFamily="34" charset="-128"/>
              </a:rPr>
              <a:t>15-17-0394-00-0dep-ig-dep-summary-of-FFPJ-presentations-in-march-2017-and-relationship-with-IG-DEP</a:t>
            </a:r>
          </a:p>
          <a:p>
            <a:pPr marL="0" indent="0">
              <a:lnSpc>
                <a:spcPts val="2000"/>
              </a:lnSpc>
              <a:buFontTx/>
              <a:buNone/>
            </a:pPr>
            <a:r>
              <a:rPr lang="en-US" altLang="ja-JP" sz="2000" smtClean="0">
                <a:ea typeface="ＭＳ Ｐゴシック" pitchFamily="34" charset="-128"/>
              </a:rPr>
              <a:t>15-17-0398-00-0dep-ig-dep-demand-of-highly-reliable-wireless-network-and-future-vision-for-car-manufacturing-line-in-factory</a:t>
            </a:r>
          </a:p>
          <a:p>
            <a:pPr marL="0" indent="0">
              <a:lnSpc>
                <a:spcPts val="2000"/>
              </a:lnSpc>
              <a:buFontTx/>
              <a:buNone/>
            </a:pPr>
            <a:r>
              <a:rPr lang="en-US" altLang="ja-JP" sz="2000" smtClean="0">
                <a:ea typeface="ＭＳ Ｐゴシック" pitchFamily="34" charset="-128"/>
              </a:rPr>
              <a:t>15-17-0399-01-0dep-ig-dep-on-the-way-to-industry4.0</a:t>
            </a:r>
          </a:p>
          <a:p>
            <a:pPr marL="0" indent="0">
              <a:lnSpc>
                <a:spcPts val="2000"/>
              </a:lnSpc>
              <a:buFontTx/>
              <a:buNone/>
            </a:pPr>
            <a:r>
              <a:rPr lang="en-US" altLang="ja-JP" sz="2000" smtClean="0">
                <a:ea typeface="ＭＳ Ｐゴシック" pitchFamily="34" charset="-128"/>
              </a:rPr>
              <a:t>15-17-0614-01-0dep-ig-dep-Wireless Dependable IoT/M2M for Reliable Machine Centric Sensing &amp; Controlling of Medical Devices, Cars &amp; Others </a:t>
            </a:r>
          </a:p>
          <a:p>
            <a:pPr marL="0" indent="0">
              <a:lnSpc>
                <a:spcPts val="2000"/>
              </a:lnSpc>
              <a:buFontTx/>
              <a:buNone/>
            </a:pPr>
            <a:r>
              <a:rPr lang="en-US" altLang="ja-JP" sz="2000" smtClean="0">
                <a:ea typeface="ＭＳ Ｐゴシック" pitchFamily="34" charset="-128"/>
              </a:rPr>
              <a:t>15-16-0577-05-0dep-ig-dep-technical-requirement</a:t>
            </a:r>
          </a:p>
          <a:p>
            <a:pPr marL="0" indent="0">
              <a:lnSpc>
                <a:spcPts val="2000"/>
              </a:lnSpc>
              <a:buFontTx/>
              <a:buNone/>
            </a:pPr>
            <a:r>
              <a:rPr lang="en-US" altLang="ja-JP" sz="2000" smtClean="0">
                <a:ea typeface="ＭＳ Ｐゴシック" pitchFamily="34" charset="-128"/>
              </a:rPr>
              <a:t>15-17-0420-00-0dep-ig-dep-discussion on necessity of a new standard for enhanced dependability in Wireless Networks for  focused applications</a:t>
            </a:r>
          </a:p>
          <a:p>
            <a:pPr marL="0" indent="0">
              <a:lnSpc>
                <a:spcPts val="2000"/>
              </a:lnSpc>
              <a:buFontTx/>
              <a:buNone/>
            </a:pPr>
            <a:r>
              <a:rPr lang="fi-FI" altLang="ja-JP" sz="2000" smtClean="0">
                <a:ea typeface="ＭＳ Ｐゴシック" pitchFamily="34" charset="-128"/>
              </a:rPr>
              <a:t>15-17-0632-00-0dep-ig-dep-november-2017-meeting-minutes</a:t>
            </a:r>
          </a:p>
          <a:p>
            <a:pPr marL="0" indent="0">
              <a:lnSpc>
                <a:spcPts val="2000"/>
              </a:lnSpc>
              <a:buFontTx/>
              <a:buNone/>
            </a:pPr>
            <a:r>
              <a:rPr lang="fi-FI" altLang="ja-JP" sz="2000" smtClean="0">
                <a:ea typeface="ＭＳ Ｐゴシック" pitchFamily="34" charset="-128"/>
              </a:rPr>
              <a:t>15-17-0629-00-0dep-ig-dep-november-2017-closing-report</a:t>
            </a:r>
          </a:p>
          <a:p>
            <a:pPr marL="0" indent="0">
              <a:lnSpc>
                <a:spcPts val="2000"/>
              </a:lnSpc>
              <a:buFontTx/>
              <a:buNone/>
            </a:pPr>
            <a:r>
              <a:rPr lang="fi-FI" altLang="ja-JP" sz="1800" smtClean="0">
                <a:ea typeface="ＭＳ Ｐゴシック" pitchFamily="34" charset="-128"/>
              </a:rPr>
              <a:t>			           </a:t>
            </a:r>
            <a:endParaRPr lang="ja-JP" altLang="en-US" sz="1800" smtClean="0">
              <a:ea typeface="ＭＳ Ｐゴシック" pitchFamily="34" charset="-128"/>
            </a:endParaRPr>
          </a:p>
        </p:txBody>
      </p:sp>
      <p:sp>
        <p:nvSpPr>
          <p:cNvPr id="240643" name="タイトル 2"/>
          <p:cNvSpPr>
            <a:spLocks noGrp="1"/>
          </p:cNvSpPr>
          <p:nvPr>
            <p:ph type="title"/>
          </p:nvPr>
        </p:nvSpPr>
        <p:spPr>
          <a:xfrm>
            <a:off x="611188" y="476250"/>
            <a:ext cx="7772400" cy="800100"/>
          </a:xfrm>
        </p:spPr>
        <p:txBody>
          <a:bodyPr/>
          <a:lstStyle/>
          <a:p>
            <a:r>
              <a:rPr lang="en-US" altLang="ja-JP" sz="4000" b="1" smtClean="0">
                <a:ea typeface="ＭＳ Ｐゴシック" pitchFamily="34" charset="-128"/>
              </a:rPr>
              <a:t>Contributions</a:t>
            </a:r>
            <a:endParaRPr lang="ja-JP" altLang="en-US" sz="4000" b="1" smtClean="0">
              <a:ea typeface="ＭＳ Ｐゴシック" pitchFamily="34" charset="-128"/>
            </a:endParaRPr>
          </a:p>
        </p:txBody>
      </p:sp>
      <p:sp>
        <p:nvSpPr>
          <p:cNvPr id="240644" name="スライド番号プレースホルダー 4"/>
          <p:cNvSpPr>
            <a:spLocks noGrp="1"/>
          </p:cNvSpPr>
          <p:nvPr>
            <p:ph type="sldNum" sz="quarter" idx="10"/>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Slide </a:t>
            </a:r>
            <a:fld id="{797D1D1F-D3ED-4173-8CC9-30E30348FD2D}" type="slidenum">
              <a:rPr lang="en-US" altLang="ja-JP" sz="1200">
                <a:solidFill>
                  <a:srgbClr val="000000"/>
                </a:solidFill>
              </a:rPr>
              <a:pPr/>
              <a:t>97</a:t>
            </a:fld>
            <a:endParaRPr lang="en-US" altLang="ja-JP" sz="1200">
              <a:solidFill>
                <a:srgbClr val="000000"/>
              </a:solidFill>
            </a:endParaRPr>
          </a:p>
        </p:txBody>
      </p:sp>
      <p:sp>
        <p:nvSpPr>
          <p:cNvPr id="240645" name="Rectangle 5"/>
          <p:cNvSpPr>
            <a:spLocks noGrp="1" noChangeArrowheads="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Ryuji Kohno(YNU/CWC-Nippon),  Jussi Haapola(CWC)</a:t>
            </a:r>
          </a:p>
        </p:txBody>
      </p:sp>
      <p:sp>
        <p:nvSpPr>
          <p:cNvPr id="240646" name="Rectangle 4"/>
          <p:cNvSpPr>
            <a:spLocks noGrp="1" noChangeArrowheads="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smtClean="0">
                <a:solidFill>
                  <a:srgbClr val="000000"/>
                </a:solidFill>
              </a:rPr>
              <a:t>November  2017</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Content Placeholder 2"/>
          <p:cNvSpPr>
            <a:spLocks noGrp="1"/>
          </p:cNvSpPr>
          <p:nvPr>
            <p:ph idx="1"/>
          </p:nvPr>
        </p:nvSpPr>
        <p:spPr>
          <a:xfrm>
            <a:off x="755650" y="2133600"/>
            <a:ext cx="7764463" cy="2878138"/>
          </a:xfrm>
        </p:spPr>
        <p:txBody>
          <a:bodyPr/>
          <a:lstStyle/>
          <a:p>
            <a:pPr algn="ctr"/>
            <a:r>
              <a:rPr lang="en-US" altLang="ja-JP" b="1" smtClean="0">
                <a:solidFill>
                  <a:schemeClr val="tx2"/>
                </a:solidFill>
                <a:latin typeface="Times New Roman" pitchFamily="18" charset="0"/>
                <a:ea typeface="ＭＳ Ｐゴシック" pitchFamily="34" charset="-128"/>
              </a:rPr>
              <a:t>Thank You !</a:t>
            </a:r>
          </a:p>
          <a:p>
            <a:pPr algn="ctr"/>
            <a:endParaRPr lang="en-US" altLang="ja-JP" b="1" smtClean="0">
              <a:solidFill>
                <a:schemeClr val="tx2"/>
              </a:solidFill>
              <a:latin typeface="Times New Roman" pitchFamily="18" charset="0"/>
              <a:ea typeface="ＭＳ Ｐゴシック" pitchFamily="34" charset="-128"/>
            </a:endParaRPr>
          </a:p>
          <a:p>
            <a:pPr algn="ctr"/>
            <a:r>
              <a:rPr lang="en-US" altLang="ja-JP" b="1" smtClean="0">
                <a:solidFill>
                  <a:schemeClr val="tx2"/>
                </a:solidFill>
                <a:latin typeface="Times New Roman" pitchFamily="18" charset="0"/>
                <a:ea typeface="ＭＳ Ｐゴシック" pitchFamily="34" charset="-128"/>
              </a:rPr>
              <a:t>Any Questions ?</a:t>
            </a:r>
          </a:p>
          <a:p>
            <a:endParaRPr lang="en-US" altLang="ja-JP" smtClean="0">
              <a:ea typeface="ＭＳ Ｐゴシック" pitchFamily="34" charset="-128"/>
            </a:endParaRPr>
          </a:p>
        </p:txBody>
      </p:sp>
      <p:sp>
        <p:nvSpPr>
          <p:cNvPr id="241667" name="Slide Number Placeholder 5"/>
          <p:cNvSpPr>
            <a:spLocks noGrp="1"/>
          </p:cNvSpPr>
          <p:nvPr>
            <p:ph type="sldNum" sz="quarter" idx="10"/>
          </p:nvPr>
        </p:nvSpPr>
        <p:spPr>
          <a:xfrm>
            <a:off x="4267200" y="6453188"/>
            <a:ext cx="1600200" cy="21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Times New Roman" pitchFamily="18" charset="0"/>
                <a:ea typeface="ＭＳ Ｐゴシック" pitchFamily="34" charset="-128"/>
              </a:defRPr>
            </a:lvl9pPr>
          </a:lstStyle>
          <a:p>
            <a:pPr eaLnBrk="1" hangingPunct="1"/>
            <a:r>
              <a:rPr lang="en-US" altLang="ja-JP" sz="1200">
                <a:solidFill>
                  <a:srgbClr val="000000"/>
                </a:solidFill>
              </a:rPr>
              <a:t>Slide </a:t>
            </a:r>
            <a:fld id="{F3D562A7-EA83-4D1F-8344-F661EAD5F926}" type="slidenum">
              <a:rPr lang="en-US" altLang="ja-JP" sz="1200">
                <a:solidFill>
                  <a:srgbClr val="000000"/>
                </a:solidFill>
              </a:rPr>
              <a:pPr eaLnBrk="1" hangingPunct="1"/>
              <a:t>98</a:t>
            </a:fld>
            <a:endParaRPr lang="en-US" altLang="ja-JP" sz="1200">
              <a:solidFill>
                <a:srgbClr val="000000"/>
              </a:solidFill>
            </a:endParaRPr>
          </a:p>
        </p:txBody>
      </p:sp>
      <p:sp>
        <p:nvSpPr>
          <p:cNvPr id="241668" name="Footer Placeholder 5"/>
          <p:cNvSpPr>
            <a:spLocks noGrp="1" noChangeArrowheads="1"/>
          </p:cNvSpPr>
          <p:nvPr>
            <p:ph type="ftr" sz="quarter" idx="11"/>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200">
                <a:solidFill>
                  <a:srgbClr val="000000"/>
                </a:solidFill>
              </a:rPr>
              <a:t>Ryuji Kohno(YNU/CWC-Nippon),  Jussi Haapola(CWC)</a:t>
            </a:r>
          </a:p>
        </p:txBody>
      </p:sp>
      <p:sp>
        <p:nvSpPr>
          <p:cNvPr id="241669" name="Rectangle 4"/>
          <p:cNvSpPr>
            <a:spLocks noGrp="1" noChangeArrowheads="1"/>
          </p:cNvSpPr>
          <p:nvPr>
            <p:ph type="dt" sz="quarter" idx="12"/>
          </p:nvPr>
        </p:nvSpPr>
        <p:spPr>
          <a:noFill/>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altLang="ja-JP" sz="1400" smtClean="0">
                <a:solidFill>
                  <a:srgbClr val="000000"/>
                </a:solidFill>
              </a:rPr>
              <a:t>November  2017</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Titel 6"/>
          <p:cNvSpPr>
            <a:spLocks noGrp="1"/>
          </p:cNvSpPr>
          <p:nvPr>
            <p:ph type="ctrTitle"/>
          </p:nvPr>
        </p:nvSpPr>
        <p:spPr/>
        <p:txBody>
          <a:bodyPr/>
          <a:lstStyle/>
          <a:p>
            <a:r>
              <a:rPr lang="de-DE" smtClean="0"/>
              <a:t>IG THz November 2017 </a:t>
            </a:r>
            <a:br>
              <a:rPr lang="de-DE" smtClean="0"/>
            </a:br>
            <a:r>
              <a:rPr lang="de-DE" smtClean="0"/>
              <a:t>Closing Report</a:t>
            </a:r>
          </a:p>
        </p:txBody>
      </p:sp>
      <p:sp>
        <p:nvSpPr>
          <p:cNvPr id="242691" name="Untertitel 7"/>
          <p:cNvSpPr>
            <a:spLocks noGrp="1"/>
          </p:cNvSpPr>
          <p:nvPr>
            <p:ph type="subTitle" idx="1"/>
          </p:nvPr>
        </p:nvSpPr>
        <p:spPr/>
        <p:txBody>
          <a:bodyPr/>
          <a:lstStyle/>
          <a:p>
            <a:endParaRPr lang="de-DE" smtClean="0"/>
          </a:p>
        </p:txBody>
      </p:sp>
      <p:sp>
        <p:nvSpPr>
          <p:cNvPr id="242692" name="Datumsplatzhalt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400" smtClean="0">
                <a:solidFill>
                  <a:srgbClr val="000000"/>
                </a:solidFill>
              </a:rPr>
              <a:t>November 2017</a:t>
            </a:r>
          </a:p>
        </p:txBody>
      </p:sp>
      <p:sp>
        <p:nvSpPr>
          <p:cNvPr id="242693" name="Fußzeilenplatzhalt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Thomas Kürner, TU Braunschweig</a:t>
            </a:r>
          </a:p>
        </p:txBody>
      </p:sp>
      <p:sp>
        <p:nvSpPr>
          <p:cNvPr id="24269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r>
              <a:rPr lang="en-US" sz="1200">
                <a:solidFill>
                  <a:srgbClr val="000000"/>
                </a:solidFill>
              </a:rPr>
              <a:t>Slide </a:t>
            </a:r>
            <a:fld id="{878BDAF0-F897-4A44-B740-557C5C0663DB}" type="slidenum">
              <a:rPr lang="en-US" sz="1200">
                <a:solidFill>
                  <a:srgbClr val="000000"/>
                </a:solidFill>
              </a:rPr>
              <a:pPr/>
              <a:t>99</a:t>
            </a:fld>
            <a:endParaRPr lang="en-US" sz="1200">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_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2_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3_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4_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D:\MYDOCU~1\IEEEP8~1.15\TEMPLATE\IEEE-8~1.POT</Template>
  <TotalTime>40096</TotalTime>
  <Words>6762</Words>
  <Application>Microsoft Office PowerPoint</Application>
  <PresentationFormat>On-screen Show (4:3)</PresentationFormat>
  <Paragraphs>1453</Paragraphs>
  <Slides>102</Slides>
  <Notes>45</Notes>
  <HiddenSlides>3</HiddenSlides>
  <MMClips>0</MMClips>
  <ScaleCrop>false</ScaleCrop>
  <HeadingPairs>
    <vt:vector size="8" baseType="variant">
      <vt:variant>
        <vt:lpstr>Fonts Used</vt:lpstr>
      </vt:variant>
      <vt:variant>
        <vt:i4>16</vt:i4>
      </vt:variant>
      <vt:variant>
        <vt:lpstr>Theme</vt:lpstr>
      </vt:variant>
      <vt:variant>
        <vt:i4>13</vt:i4>
      </vt:variant>
      <vt:variant>
        <vt:lpstr>Embedded OLE Servers</vt:lpstr>
      </vt:variant>
      <vt:variant>
        <vt:i4>1</vt:i4>
      </vt:variant>
      <vt:variant>
        <vt:lpstr>Slide Titles</vt:lpstr>
      </vt:variant>
      <vt:variant>
        <vt:i4>102</vt:i4>
      </vt:variant>
    </vt:vector>
  </HeadingPairs>
  <TitlesOfParts>
    <vt:vector size="132" baseType="lpstr">
      <vt:lpstr>Times New Roman</vt:lpstr>
      <vt:lpstr>ＭＳ Ｐゴシック</vt:lpstr>
      <vt:lpstr>Arial</vt:lpstr>
      <vt:lpstr>Bookman Old Style</vt:lpstr>
      <vt:lpstr>Lao UI</vt:lpstr>
      <vt:lpstr>Lucida Bright</vt:lpstr>
      <vt:lpstr>Narkisim</vt:lpstr>
      <vt:lpstr>Wingdings</vt:lpstr>
      <vt:lpstr>Gulim</vt:lpstr>
      <vt:lpstr>Arial Rounded MT Bold</vt:lpstr>
      <vt:lpstr>Symbol</vt:lpstr>
      <vt:lpstr>Calibri</vt:lpstr>
      <vt:lpstr>MS Gothic</vt:lpstr>
      <vt:lpstr>Lucida Grande</vt:lpstr>
      <vt:lpstr>Arial Unicode MS</vt:lpstr>
      <vt:lpstr>Malgun Gothic</vt:lpstr>
      <vt:lpstr>IEEE-802_15</vt:lpstr>
      <vt:lpstr>Office Theme</vt:lpstr>
      <vt:lpstr>IEEE-P802_15</vt:lpstr>
      <vt:lpstr>Blank Presentation</vt:lpstr>
      <vt:lpstr>Default Design</vt:lpstr>
      <vt:lpstr>802-11-Submission</vt:lpstr>
      <vt:lpstr>IEEE-P802_15_Rbt</vt:lpstr>
      <vt:lpstr>1_IEEE-P802_15_Rbt</vt:lpstr>
      <vt:lpstr>tuan</vt:lpstr>
      <vt:lpstr>1_IEEE-P802_15</vt:lpstr>
      <vt:lpstr>2_IEEE-P802_15</vt:lpstr>
      <vt:lpstr>3_IEEE-P802_15</vt:lpstr>
      <vt:lpstr>4_IEEE-P802_15</vt:lpstr>
      <vt:lpstr>Microsoft Word 97 - 2003 Document</vt:lpstr>
      <vt:lpstr>111th Session of meetings of the IEEE 802.15 Working Group for Wireless Specialty Networks Closing Report</vt:lpstr>
      <vt:lpstr>PowerPoint Presentation</vt:lpstr>
      <vt:lpstr>Orlando Session Objectives November 5-10, 2017</vt:lpstr>
      <vt:lpstr>Orlando Session Objectives November 5-10, 2017</vt:lpstr>
      <vt:lpstr>Orlando Session Objectives November 5-10, 2017</vt:lpstr>
      <vt:lpstr>Orlando Session Objectives November 5-10, 2017</vt:lpstr>
      <vt:lpstr>Orlando Session Objectives November 5-10, 2017</vt:lpstr>
      <vt:lpstr>Orlando Session Objectives November 5-10, 2017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Status</vt:lpstr>
      <vt:lpstr>PowerPoint Presentation</vt:lpstr>
      <vt:lpstr>Next Steps</vt:lpstr>
      <vt:lpstr>Working Group Motion</vt:lpstr>
      <vt:lpstr>BRC Volunteers</vt:lpstr>
      <vt:lpstr>WG BRC Motion</vt:lpstr>
      <vt:lpstr>TG4s Closing Report for November 2017</vt:lpstr>
      <vt:lpstr>TG4s schedule for the week</vt:lpstr>
      <vt:lpstr>Agenda</vt:lpstr>
      <vt:lpstr>Contributions</vt:lpstr>
      <vt:lpstr>Time planning</vt:lpstr>
      <vt:lpstr>PowerPoint Presentation</vt:lpstr>
      <vt:lpstr>Result of Initial SB</vt:lpstr>
      <vt:lpstr>Result of Recirc. SB</vt:lpstr>
      <vt:lpstr>Next step</vt:lpstr>
      <vt:lpstr>TG Motion #1</vt:lpstr>
      <vt:lpstr>WG Motion #1</vt:lpstr>
      <vt:lpstr>TG Motion #2</vt:lpstr>
      <vt:lpstr>WG Motion #2</vt:lpstr>
      <vt:lpstr>TG 802.15.4md November 2017  Closing Report</vt:lpstr>
      <vt:lpstr>Meetings Objectives/Accomplishments</vt:lpstr>
      <vt:lpstr>Objective for Next 15.4md Meeting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TG8 PAC Closing Report</vt:lpstr>
      <vt:lpstr>Meeting Objectives</vt:lpstr>
      <vt:lpstr>Achievements</vt:lpstr>
      <vt:lpstr>TG8 BRC Motion</vt:lpstr>
      <vt:lpstr>WG BRC Motion</vt:lpstr>
      <vt:lpstr>Working Group Motion</vt:lpstr>
      <vt:lpstr>Plan for Potential January meeting</vt:lpstr>
      <vt:lpstr>Timeline</vt:lpstr>
      <vt:lpstr>TG8 PAC Officers </vt:lpstr>
      <vt:lpstr> Thank you!</vt:lpstr>
      <vt:lpstr>PowerPoint Presentation</vt:lpstr>
      <vt:lpstr>TG12 Officers</vt:lpstr>
      <vt:lpstr>TG12 Meeting Agenda/Goals</vt:lpstr>
      <vt:lpstr>TG 12 Status Update, as of Sept 2017</vt:lpstr>
      <vt:lpstr>Future Efforts</vt:lpstr>
      <vt:lpstr>Meeting Accomplishments </vt:lpstr>
      <vt:lpstr>Schedule</vt:lpstr>
      <vt:lpstr>IEEE 802.15 TG13  Multi-Gbit/s Optical Wireless Communication  November 2017 Closing Plenary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SG 802.15.10a November 2017  Closing Report</vt:lpstr>
      <vt:lpstr>Meetings Objectives/Accomplishments</vt:lpstr>
      <vt:lpstr>Next 15.10a Meeting</vt:lpstr>
      <vt:lpstr>Last 802.15 IG LPWA Closing Report November 2017</vt:lpstr>
      <vt:lpstr>Main Agenda Items for the Week</vt:lpstr>
      <vt:lpstr>Submissions</vt:lpstr>
      <vt:lpstr>Meeting Achievements</vt:lpstr>
      <vt:lpstr>Proposed Schedule of the SG LPWA</vt:lpstr>
      <vt:lpstr>Meeting Minutes</vt:lpstr>
      <vt:lpstr>WG 802.15 Motion</vt:lpstr>
      <vt:lpstr>Thank You for Your Interest! Any Questions?</vt:lpstr>
      <vt:lpstr>FANE IG Status update</vt:lpstr>
      <vt:lpstr>Proposed PAR Scope</vt:lpstr>
      <vt:lpstr>FANE IG</vt:lpstr>
      <vt:lpstr>PowerPoint Presentation</vt:lpstr>
      <vt:lpstr>Objective of Meeting</vt:lpstr>
      <vt:lpstr>PowerPoint Presentation</vt:lpstr>
      <vt:lpstr>Plans for January Meeting</vt:lpstr>
      <vt:lpstr>IEEE 802.15 IG DEP   Closing Report  Orlando, Florida, USA November 8th, 2017  Ryuji Kohno(YNU/CWC-Nippon)</vt:lpstr>
      <vt:lpstr>Meeting Objectives</vt:lpstr>
      <vt:lpstr>IG DEP schedule for the week</vt:lpstr>
      <vt:lpstr>Meeting Accomplishments</vt:lpstr>
      <vt:lpstr>Contributions</vt:lpstr>
      <vt:lpstr>PowerPoint Presentation</vt:lpstr>
      <vt:lpstr>IG THz November 2017  Closing Report</vt:lpstr>
      <vt:lpstr>Meetings/Contributions (1/2)</vt:lpstr>
      <vt:lpstr>Next IG THz Meetings</vt:lpstr>
      <vt:lpstr>Upcoming Sessions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WG-Report-to-the-802-Plenary-Mar05</dc:title>
  <dc:subject>IEEE 802.15 &lt;subject&gt;</dc:subject>
  <dc:creator>Robert F. Heile</dc:creator>
  <cp:lastModifiedBy>bheile</cp:lastModifiedBy>
  <cp:revision>690</cp:revision>
  <cp:lastPrinted>2000-07-07T01:25:49Z</cp:lastPrinted>
  <dcterms:created xsi:type="dcterms:W3CDTF">1999-06-22T06:24:01Z</dcterms:created>
  <dcterms:modified xsi:type="dcterms:W3CDTF">2017-11-29T15:16:06Z</dcterms:modified>
</cp:coreProperties>
</file>