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9" r:id="rId2"/>
    <p:sldId id="260" r:id="rId3"/>
    <p:sldId id="261" r:id="rId4"/>
    <p:sldId id="262" r:id="rId5"/>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8" autoAdjust="0"/>
    <p:restoredTop sz="94686" autoAdjust="0"/>
  </p:normalViewPr>
  <p:slideViewPr>
    <p:cSldViewPr snapToGrid="0">
      <p:cViewPr varScale="1">
        <p:scale>
          <a:sx n="88" d="100"/>
          <a:sy n="88" d="100"/>
        </p:scale>
        <p:origin x="-57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smtClean="0"/>
              <a:t>November  2017</a:t>
            </a:r>
            <a:endParaRPr lang="en-US"/>
          </a:p>
        </p:txBody>
      </p:sp>
      <p:sp>
        <p:nvSpPr>
          <p:cNvPr id="5" name="Fußzeilenplatzhalter 4"/>
          <p:cNvSpPr>
            <a:spLocks noGrp="1"/>
          </p:cNvSpPr>
          <p:nvPr>
            <p:ph type="ftr" sz="quarter" idx="11"/>
          </p:nvPr>
        </p:nvSpPr>
        <p:spPr/>
        <p:txBody>
          <a:bodyPr/>
          <a:lstStyle>
            <a:lvl1pPr>
              <a:defRPr/>
            </a:lvl1pPr>
          </a:lstStyle>
          <a:p>
            <a:r>
              <a:rPr lang="en-US" smtClean="0"/>
              <a:t>Bob Heile, Wi-SUN Alliance</a:t>
            </a:r>
            <a:endParaRPr lang="en-US"/>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smtClean="0"/>
              <a:t>November  2017</a:t>
            </a:r>
            <a:endParaRPr lang="en-US"/>
          </a:p>
        </p:txBody>
      </p:sp>
      <p:sp>
        <p:nvSpPr>
          <p:cNvPr id="5" name="Fußzeilenplatzhalter 4"/>
          <p:cNvSpPr>
            <a:spLocks noGrp="1"/>
          </p:cNvSpPr>
          <p:nvPr>
            <p:ph type="ftr" sz="quarter" idx="11"/>
          </p:nvPr>
        </p:nvSpPr>
        <p:spPr/>
        <p:txBody>
          <a:bodyPr/>
          <a:lstStyle>
            <a:lvl1pPr>
              <a:defRPr/>
            </a:lvl1pPr>
          </a:lstStyle>
          <a:p>
            <a:r>
              <a:rPr lang="en-US" smtClean="0"/>
              <a:t>Bob Heile, Wi-SUN Alliance</a:t>
            </a:r>
            <a:endParaRPr lang="en-US"/>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smtClean="0"/>
              <a:t>November  2017</a:t>
            </a:r>
            <a:endParaRPr lang="en-US"/>
          </a:p>
        </p:txBody>
      </p:sp>
      <p:sp>
        <p:nvSpPr>
          <p:cNvPr id="5" name="Fußzeilenplatzhalter 4"/>
          <p:cNvSpPr>
            <a:spLocks noGrp="1"/>
          </p:cNvSpPr>
          <p:nvPr>
            <p:ph type="ftr" sz="quarter" idx="11"/>
          </p:nvPr>
        </p:nvSpPr>
        <p:spPr/>
        <p:txBody>
          <a:bodyPr/>
          <a:lstStyle>
            <a:lvl1pPr>
              <a:defRPr/>
            </a:lvl1pPr>
          </a:lstStyle>
          <a:p>
            <a:r>
              <a:rPr lang="en-US" smtClean="0"/>
              <a:t>Bob Heile, Wi-SUN Alliance</a:t>
            </a:r>
            <a:endParaRPr lang="en-US"/>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smtClean="0"/>
              <a:t>November  2017</a:t>
            </a:r>
            <a:endParaRPr lang="en-US" dirty="0" smtClean="0"/>
          </a:p>
        </p:txBody>
      </p:sp>
      <p:sp>
        <p:nvSpPr>
          <p:cNvPr id="5" name="Fußzeilenplatzhalter 4"/>
          <p:cNvSpPr>
            <a:spLocks noGrp="1"/>
          </p:cNvSpPr>
          <p:nvPr>
            <p:ph type="ftr" sz="quarter" idx="11"/>
          </p:nvPr>
        </p:nvSpPr>
        <p:spPr/>
        <p:txBody>
          <a:bodyPr/>
          <a:lstStyle>
            <a:lvl1pPr>
              <a:defRPr/>
            </a:lvl1pPr>
          </a:lstStyle>
          <a:p>
            <a:r>
              <a:rPr lang="en-US" smtClean="0"/>
              <a:t>Bob Heile, Wi-SUN Alliance</a:t>
            </a:r>
            <a:endParaRPr lang="en-US"/>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smtClean="0"/>
              <a:t>November  2017</a:t>
            </a:r>
            <a:endParaRPr lang="en-US"/>
          </a:p>
        </p:txBody>
      </p:sp>
      <p:sp>
        <p:nvSpPr>
          <p:cNvPr id="5" name="Fußzeilenplatzhalter 4"/>
          <p:cNvSpPr>
            <a:spLocks noGrp="1"/>
          </p:cNvSpPr>
          <p:nvPr>
            <p:ph type="ftr" sz="quarter" idx="11"/>
          </p:nvPr>
        </p:nvSpPr>
        <p:spPr/>
        <p:txBody>
          <a:bodyPr/>
          <a:lstStyle>
            <a:lvl1pPr>
              <a:defRPr/>
            </a:lvl1pPr>
          </a:lstStyle>
          <a:p>
            <a:r>
              <a:rPr lang="en-US" smtClean="0"/>
              <a:t>Bob Heile, Wi-SUN Alliance</a:t>
            </a:r>
            <a:endParaRPr lang="en-US"/>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smtClean="0"/>
              <a:t>November  2017</a:t>
            </a:r>
            <a:endParaRPr lang="en-US"/>
          </a:p>
        </p:txBody>
      </p:sp>
      <p:sp>
        <p:nvSpPr>
          <p:cNvPr id="6" name="Fußzeilenplatzhalter 5"/>
          <p:cNvSpPr>
            <a:spLocks noGrp="1"/>
          </p:cNvSpPr>
          <p:nvPr>
            <p:ph type="ftr" sz="quarter" idx="11"/>
          </p:nvPr>
        </p:nvSpPr>
        <p:spPr/>
        <p:txBody>
          <a:bodyPr/>
          <a:lstStyle>
            <a:lvl1pPr>
              <a:defRPr/>
            </a:lvl1pPr>
          </a:lstStyle>
          <a:p>
            <a:r>
              <a:rPr lang="en-US" smtClean="0"/>
              <a:t>Bob Heile, Wi-SUN Alliance</a:t>
            </a:r>
            <a:endParaRPr lang="en-US"/>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smtClean="0"/>
              <a:t>November  2017</a:t>
            </a:r>
            <a:endParaRPr lang="en-US"/>
          </a:p>
        </p:txBody>
      </p:sp>
      <p:sp>
        <p:nvSpPr>
          <p:cNvPr id="8" name="Fußzeilenplatzhalter 7"/>
          <p:cNvSpPr>
            <a:spLocks noGrp="1"/>
          </p:cNvSpPr>
          <p:nvPr>
            <p:ph type="ftr" sz="quarter" idx="11"/>
          </p:nvPr>
        </p:nvSpPr>
        <p:spPr/>
        <p:txBody>
          <a:bodyPr/>
          <a:lstStyle>
            <a:lvl1pPr>
              <a:defRPr/>
            </a:lvl1pPr>
          </a:lstStyle>
          <a:p>
            <a:r>
              <a:rPr lang="en-US" smtClean="0"/>
              <a:t>Bob Heile, Wi-SUN Alliance</a:t>
            </a:r>
            <a:endParaRPr lang="en-US"/>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smtClean="0"/>
              <a:t>November  2017</a:t>
            </a:r>
            <a:endParaRPr lang="en-US"/>
          </a:p>
        </p:txBody>
      </p:sp>
      <p:sp>
        <p:nvSpPr>
          <p:cNvPr id="4" name="Fußzeilenplatzhalter 3"/>
          <p:cNvSpPr>
            <a:spLocks noGrp="1"/>
          </p:cNvSpPr>
          <p:nvPr>
            <p:ph type="ftr" sz="quarter" idx="11"/>
          </p:nvPr>
        </p:nvSpPr>
        <p:spPr/>
        <p:txBody>
          <a:bodyPr/>
          <a:lstStyle>
            <a:lvl1pPr>
              <a:defRPr/>
            </a:lvl1pPr>
          </a:lstStyle>
          <a:p>
            <a:r>
              <a:rPr lang="en-US" smtClean="0"/>
              <a:t>Bob Heile, Wi-SUN Alliance</a:t>
            </a:r>
            <a:endParaRPr lang="en-US"/>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smtClean="0"/>
              <a:t>November  2017</a:t>
            </a:r>
            <a:endParaRPr lang="en-US" dirty="0"/>
          </a:p>
        </p:txBody>
      </p:sp>
      <p:sp>
        <p:nvSpPr>
          <p:cNvPr id="3" name="Fußzeilenplatzhalter 2"/>
          <p:cNvSpPr>
            <a:spLocks noGrp="1"/>
          </p:cNvSpPr>
          <p:nvPr>
            <p:ph type="ftr" sz="quarter" idx="11"/>
          </p:nvPr>
        </p:nvSpPr>
        <p:spPr/>
        <p:txBody>
          <a:bodyPr/>
          <a:lstStyle>
            <a:lvl1pPr>
              <a:defRPr/>
            </a:lvl1pPr>
          </a:lstStyle>
          <a:p>
            <a:r>
              <a:rPr lang="en-US" smtClean="0"/>
              <a:t>Bob Heile, Wi-SUN Alliance</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smtClean="0"/>
              <a:t>November  2017</a:t>
            </a:r>
            <a:endParaRPr lang="en-US"/>
          </a:p>
        </p:txBody>
      </p:sp>
      <p:sp>
        <p:nvSpPr>
          <p:cNvPr id="6" name="Fußzeilenplatzhalter 5"/>
          <p:cNvSpPr>
            <a:spLocks noGrp="1"/>
          </p:cNvSpPr>
          <p:nvPr>
            <p:ph type="ftr" sz="quarter" idx="11"/>
          </p:nvPr>
        </p:nvSpPr>
        <p:spPr/>
        <p:txBody>
          <a:bodyPr/>
          <a:lstStyle>
            <a:lvl1pPr>
              <a:defRPr/>
            </a:lvl1pPr>
          </a:lstStyle>
          <a:p>
            <a:r>
              <a:rPr lang="en-US" smtClean="0"/>
              <a:t>Bob Heile, Wi-SUN Alliance</a:t>
            </a:r>
            <a:endParaRPr lang="en-US"/>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smtClean="0"/>
              <a:t>November  2017</a:t>
            </a:r>
            <a:endParaRPr lang="en-US"/>
          </a:p>
        </p:txBody>
      </p:sp>
      <p:sp>
        <p:nvSpPr>
          <p:cNvPr id="6" name="Fußzeilenplatzhalter 5"/>
          <p:cNvSpPr>
            <a:spLocks noGrp="1"/>
          </p:cNvSpPr>
          <p:nvPr>
            <p:ph type="ftr" sz="quarter" idx="11"/>
          </p:nvPr>
        </p:nvSpPr>
        <p:spPr/>
        <p:txBody>
          <a:bodyPr/>
          <a:lstStyle>
            <a:lvl1pPr>
              <a:defRPr/>
            </a:lvl1pPr>
          </a:lstStyle>
          <a:p>
            <a:r>
              <a:rPr lang="en-US" smtClean="0"/>
              <a:t>Bob Heile, Wi-SUN Alliance</a:t>
            </a:r>
            <a:endParaRPr lang="en-US"/>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November  2017</a:t>
            </a:r>
            <a:endParaRPr lang="en-US" dirty="0" smtClean="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Bob Heile, Wi-SUN Alliance</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802.15-17-0674-00-0000</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smtClean="0"/>
              <a:t>November  2017</a:t>
            </a:r>
            <a:endParaRPr lang="en-US" dirty="0" smtClean="0"/>
          </a:p>
        </p:txBody>
      </p:sp>
      <p:sp>
        <p:nvSpPr>
          <p:cNvPr id="5" name="Fußzeilenplatzhalter 2"/>
          <p:cNvSpPr>
            <a:spLocks noGrp="1"/>
          </p:cNvSpPr>
          <p:nvPr>
            <p:ph type="ftr" sz="quarter" idx="11"/>
          </p:nvPr>
        </p:nvSpPr>
        <p:spPr>
          <a:xfrm>
            <a:off x="5486400" y="6525344"/>
            <a:ext cx="3124200" cy="184666"/>
          </a:xfrm>
        </p:spPr>
        <p:txBody>
          <a:bodyPr/>
          <a:lstStyle/>
          <a:p>
            <a:r>
              <a:rPr lang="en-US" smtClean="0"/>
              <a:t>Bob Heile, Wi-SUN Alliance</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37042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smtClean="0">
                <a:solidFill>
                  <a:schemeClr val="tx2"/>
                </a:solidFill>
                <a:effectLst>
                  <a:outerShdw blurRad="38100" dist="38100" dir="2700000" algn="tl">
                    <a:srgbClr val="C0C0C0"/>
                  </a:outerShdw>
                </a:effectLst>
              </a:rPr>
              <a:t>Speciality</a:t>
            </a:r>
            <a:r>
              <a:rPr lang="en-US" sz="1800" b="1" u="sng" dirty="0" smtClean="0">
                <a:solidFill>
                  <a:schemeClr val="tx2"/>
                </a:solidFill>
                <a:effectLst>
                  <a:outerShdw blurRad="38100" dist="38100" dir="2700000" algn="tl">
                    <a:srgbClr val="C0C0C0"/>
                  </a:outerShdw>
                </a:effectLst>
              </a:rPr>
              <a:t> Networks </a:t>
            </a:r>
            <a:r>
              <a:rPr lang="en-US" sz="1800" b="1" u="sng" dirty="0">
                <a:solidFill>
                  <a:schemeClr val="tx2"/>
                </a:solidFill>
                <a:effectLst>
                  <a:outerShdw blurRad="38100" dist="38100" dir="2700000" algn="tl">
                    <a:srgbClr val="C0C0C0"/>
                  </a:outerShdw>
                </a:effectLst>
              </a:rPr>
              <a:t>(</a:t>
            </a:r>
            <a:r>
              <a:rPr lang="en-US" sz="1800" b="1" u="sng" dirty="0" smtClean="0">
                <a:solidFill>
                  <a:schemeClr val="tx2"/>
                </a:solidFill>
                <a:effectLst>
                  <a:outerShdw blurRad="38100" dist="38100" dir="2700000" algn="tl">
                    <a:srgbClr val="C0C0C0"/>
                  </a:outerShdw>
                </a:effectLst>
              </a:rPr>
              <a:t>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de-DE" sz="1600" dirty="0" smtClean="0"/>
              <a:t>TG802.15.4md November 2017 </a:t>
            </a:r>
            <a:r>
              <a:rPr lang="en-US" sz="1600" dirty="0" smtClean="0"/>
              <a:t>Closing Report</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 29 November 2017</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Bob </a:t>
            </a:r>
            <a:r>
              <a:rPr lang="en-US" sz="1600" dirty="0" err="1" smtClean="0">
                <a:solidFill>
                  <a:schemeClr val="tx2"/>
                </a:solidFill>
              </a:rPr>
              <a:t>Heile</a:t>
            </a:r>
            <a:r>
              <a:rPr lang="en-US" sz="1600" dirty="0" smtClean="0">
                <a:solidFill>
                  <a:schemeClr val="tx2"/>
                </a:solidFill>
              </a:rPr>
              <a:t>, Wi-SUN Alliance (bheile@ieee.org)</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a:t>
            </a:r>
            <a:r>
              <a:rPr lang="de-DE" sz="1600" dirty="0" smtClean="0"/>
              <a:t>TG 802.15.4md </a:t>
            </a:r>
            <a:r>
              <a:rPr lang="de-DE" sz="1600" dirty="0"/>
              <a:t>November 2017 </a:t>
            </a:r>
            <a:r>
              <a:rPr lang="en-US" sz="1600" dirty="0"/>
              <a:t>Closing Report</a:t>
            </a:r>
            <a:endParaRPr lang="de-DE" sz="1600" dirty="0"/>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the 802.15 WG 15</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smtClean="0">
                <a:solidFill>
                  <a:schemeClr val="tx2"/>
                </a:solidFill>
              </a:rPr>
              <a:t>.</a:t>
            </a:r>
          </a:p>
          <a:p>
            <a:endParaRPr lang="en-US" sz="1600" dirty="0">
              <a:solidFill>
                <a:schemeClr val="tx2"/>
              </a:solidFill>
            </a:endParaRP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TG 802.15.4md November 2017 </a:t>
            </a:r>
            <a:br>
              <a:rPr lang="de-DE" dirty="0" smtClean="0"/>
            </a:br>
            <a:r>
              <a:rPr lang="de-DE" dirty="0" smtClean="0"/>
              <a:t>Closing Report</a:t>
            </a:r>
            <a:endParaRPr lang="de-DE" dirty="0"/>
          </a:p>
        </p:txBody>
      </p:sp>
      <p:sp>
        <p:nvSpPr>
          <p:cNvPr id="8" name="Untertitel 7"/>
          <p:cNvSpPr>
            <a:spLocks noGrp="1"/>
          </p:cNvSpPr>
          <p:nvPr>
            <p:ph type="subTitle" idx="1"/>
          </p:nvPr>
        </p:nvSpPr>
        <p:spPr/>
        <p:txBody>
          <a:bodyPr/>
          <a:lstStyle/>
          <a:p>
            <a:r>
              <a:rPr lang="de-DE" dirty="0" smtClean="0"/>
              <a:t>Gary Stuebing, Chair (Cisco)</a:t>
            </a:r>
            <a:endParaRPr lang="de-DE" dirty="0"/>
          </a:p>
          <a:p>
            <a:r>
              <a:rPr lang="de-DE" dirty="0" smtClean="0"/>
              <a:t>Bob Heile, Acting Chair</a:t>
            </a:r>
            <a:endParaRPr lang="de-DE" dirty="0"/>
          </a:p>
        </p:txBody>
      </p:sp>
      <p:sp>
        <p:nvSpPr>
          <p:cNvPr id="2" name="Datumsplatzhalter 1"/>
          <p:cNvSpPr>
            <a:spLocks noGrp="1"/>
          </p:cNvSpPr>
          <p:nvPr>
            <p:ph type="dt" sz="half" idx="10"/>
          </p:nvPr>
        </p:nvSpPr>
        <p:spPr/>
        <p:txBody>
          <a:bodyPr/>
          <a:lstStyle/>
          <a:p>
            <a:r>
              <a:rPr lang="en-US" smtClean="0"/>
              <a:t>November  2017</a:t>
            </a:r>
            <a:endParaRPr lang="en-US" dirty="0"/>
          </a:p>
        </p:txBody>
      </p:sp>
      <p:sp>
        <p:nvSpPr>
          <p:cNvPr id="3" name="Fußzeilenplatzhalter 2"/>
          <p:cNvSpPr>
            <a:spLocks noGrp="1"/>
          </p:cNvSpPr>
          <p:nvPr>
            <p:ph type="ftr" sz="quarter" idx="11"/>
          </p:nvPr>
        </p:nvSpPr>
        <p:spPr/>
        <p:txBody>
          <a:bodyPr/>
          <a:lstStyle/>
          <a:p>
            <a:r>
              <a:rPr lang="en-US" smtClean="0"/>
              <a:t>Bob Heile, Wi-SUN Alliance</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 Objectives/Accomplishments</a:t>
            </a:r>
            <a:endParaRPr lang="de-DE" dirty="0"/>
          </a:p>
        </p:txBody>
      </p:sp>
      <p:sp>
        <p:nvSpPr>
          <p:cNvPr id="6" name="Inhaltsplatzhalter 5"/>
          <p:cNvSpPr>
            <a:spLocks noGrp="1"/>
          </p:cNvSpPr>
          <p:nvPr>
            <p:ph idx="1"/>
          </p:nvPr>
        </p:nvSpPr>
        <p:spPr>
          <a:xfrm>
            <a:off x="685800" y="1728942"/>
            <a:ext cx="7772400" cy="4114800"/>
          </a:xfrm>
        </p:spPr>
        <p:txBody>
          <a:bodyPr/>
          <a:lstStyle/>
          <a:p>
            <a:pPr lvl="0"/>
            <a:r>
              <a:rPr lang="en-US" sz="2400" dirty="0" smtClean="0"/>
              <a:t>The intended objective for this meeting was to review comments received on an informal ballot of the 15.4-2015 roll-up including amendments n, q, t, u, and v.  </a:t>
            </a:r>
          </a:p>
          <a:p>
            <a:pPr lvl="0"/>
            <a:r>
              <a:rPr lang="en-US" sz="2400" dirty="0" smtClean="0"/>
              <a:t>Since it turned out the ballot was not started and the full time chair was not available to attend this session, it was decided to initiate the ballot after the November Session, per the agreement at the September Session, and  postpone any further activity on this project until the January Interim in Irvine</a:t>
            </a:r>
            <a:endParaRPr lang="de-DE" sz="2400" dirty="0" smtClean="0">
              <a:latin typeface="Times New Roman"/>
              <a:ea typeface="Times New Roman"/>
            </a:endParaRPr>
          </a:p>
          <a:p>
            <a:pPr marL="371475" lvl="1" indent="-171450">
              <a:buNone/>
            </a:pPr>
            <a:endParaRPr lang="de-DE" sz="2400" dirty="0" smtClean="0"/>
          </a:p>
          <a:p>
            <a:pPr lvl="1">
              <a:buNone/>
            </a:pPr>
            <a:endParaRPr lang="de-DE" sz="2400" dirty="0" smtClean="0">
              <a:ea typeface="Times New Roman"/>
            </a:endParaRPr>
          </a:p>
          <a:p>
            <a:pPr>
              <a:buNone/>
            </a:pPr>
            <a:endParaRPr lang="de-DE" sz="2400" dirty="0"/>
          </a:p>
        </p:txBody>
      </p:sp>
      <p:sp>
        <p:nvSpPr>
          <p:cNvPr id="2" name="Datumsplatzhalter 1"/>
          <p:cNvSpPr>
            <a:spLocks noGrp="1"/>
          </p:cNvSpPr>
          <p:nvPr>
            <p:ph type="dt" sz="half" idx="10"/>
          </p:nvPr>
        </p:nvSpPr>
        <p:spPr/>
        <p:txBody>
          <a:bodyPr/>
          <a:lstStyle/>
          <a:p>
            <a:r>
              <a:rPr lang="en-US" smtClean="0"/>
              <a:t>November  2017</a:t>
            </a:r>
            <a:endParaRPr lang="en-US" dirty="0"/>
          </a:p>
        </p:txBody>
      </p:sp>
      <p:sp>
        <p:nvSpPr>
          <p:cNvPr id="3" name="Fußzeilenplatzhalter 2"/>
          <p:cNvSpPr>
            <a:spLocks noGrp="1"/>
          </p:cNvSpPr>
          <p:nvPr>
            <p:ph type="ftr" sz="quarter" idx="11"/>
          </p:nvPr>
        </p:nvSpPr>
        <p:spPr/>
        <p:txBody>
          <a:bodyPr/>
          <a:lstStyle/>
          <a:p>
            <a:r>
              <a:rPr lang="en-US" smtClean="0"/>
              <a:t>Bob Heile, Wi-SUN Alliance</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Objective for Next </a:t>
            </a:r>
            <a:r>
              <a:rPr lang="de-DE" dirty="0" smtClean="0"/>
              <a:t>15.4md </a:t>
            </a:r>
            <a:r>
              <a:rPr lang="de-DE" dirty="0" smtClean="0"/>
              <a:t>Meeting</a:t>
            </a:r>
            <a:endParaRPr lang="de-DE" dirty="0"/>
          </a:p>
        </p:txBody>
      </p:sp>
      <p:sp>
        <p:nvSpPr>
          <p:cNvPr id="3" name="Inhaltsplatzhalter 2"/>
          <p:cNvSpPr>
            <a:spLocks noGrp="1"/>
          </p:cNvSpPr>
          <p:nvPr>
            <p:ph idx="1"/>
          </p:nvPr>
        </p:nvSpPr>
        <p:spPr/>
        <p:txBody>
          <a:bodyPr/>
          <a:lstStyle/>
          <a:p>
            <a:pPr lvl="0">
              <a:buFont typeface="Wingdings" pitchFamily="2" charset="2"/>
              <a:buChar char="§"/>
            </a:pPr>
            <a:r>
              <a:rPr lang="de-DE" sz="2400" dirty="0" smtClean="0">
                <a:solidFill>
                  <a:srgbClr val="000000"/>
                </a:solidFill>
              </a:rPr>
              <a:t>Review comments received on the informal ballot from the WG and from the Industry Alliances ZigBee, Wi-SUN, Thread, ISA100, and Wireless HART</a:t>
            </a:r>
            <a:endParaRPr lang="de-DE" sz="2400" dirty="0" smtClean="0">
              <a:solidFill>
                <a:srgbClr val="000000"/>
              </a:solidFill>
            </a:endParaRPr>
          </a:p>
          <a:p>
            <a:pPr lvl="0">
              <a:buNone/>
            </a:pPr>
            <a:endParaRPr lang="de-DE" dirty="0" smtClean="0">
              <a:solidFill>
                <a:srgbClr val="000000"/>
              </a:solidFill>
            </a:endParaRPr>
          </a:p>
          <a:p>
            <a:endParaRPr lang="de-DE" dirty="0"/>
          </a:p>
        </p:txBody>
      </p:sp>
      <p:sp>
        <p:nvSpPr>
          <p:cNvPr id="4" name="Datumsplatzhalter 3"/>
          <p:cNvSpPr>
            <a:spLocks noGrp="1"/>
          </p:cNvSpPr>
          <p:nvPr>
            <p:ph type="dt" sz="half" idx="10"/>
          </p:nvPr>
        </p:nvSpPr>
        <p:spPr/>
        <p:txBody>
          <a:bodyPr/>
          <a:lstStyle/>
          <a:p>
            <a:r>
              <a:rPr lang="en-US" smtClean="0"/>
              <a:t>November  2017</a:t>
            </a:r>
            <a:endParaRPr lang="en-US" dirty="0" smtClean="0"/>
          </a:p>
        </p:txBody>
      </p:sp>
      <p:sp>
        <p:nvSpPr>
          <p:cNvPr id="5" name="Fußzeilenplatzhalter 4"/>
          <p:cNvSpPr>
            <a:spLocks noGrp="1"/>
          </p:cNvSpPr>
          <p:nvPr>
            <p:ph type="ftr" sz="quarter" idx="11"/>
          </p:nvPr>
        </p:nvSpPr>
        <p:spPr/>
        <p:txBody>
          <a:bodyPr/>
          <a:lstStyle/>
          <a:p>
            <a:r>
              <a:rPr lang="en-US" smtClean="0"/>
              <a:t>Bob Heile, Wi-SUN Alliance</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4</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1321</TotalTime>
  <Words>194</Words>
  <Application>Microsoft Office PowerPoint</Application>
  <PresentationFormat>On-screen Show (4:3)</PresentationFormat>
  <Paragraphs>33</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IEEE-P802_15</vt:lpstr>
      <vt:lpstr>PowerPoint Presentation</vt:lpstr>
      <vt:lpstr>TG 802.15.4md November 2017  Closing Report</vt:lpstr>
      <vt:lpstr>Meetings Objectives/Accomplishments</vt:lpstr>
      <vt:lpstr>Objective for Next 15.4md Meeting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bheile</cp:lastModifiedBy>
  <cp:revision>134</cp:revision>
  <cp:lastPrinted>1998-02-10T13:28:06Z</cp:lastPrinted>
  <dcterms:created xsi:type="dcterms:W3CDTF">2012-11-14T22:04:21Z</dcterms:created>
  <dcterms:modified xsi:type="dcterms:W3CDTF">2017-11-29T14:58:34Z</dcterms:modified>
</cp:coreProperties>
</file>