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86" autoAdjust="0"/>
  </p:normalViewPr>
  <p:slideViewPr>
    <p:cSldViewPr snapToGrid="0">
      <p:cViewPr varScale="1">
        <p:scale>
          <a:sx n="76" d="100"/>
          <a:sy n="76" d="100"/>
        </p:scale>
        <p:origin x="-90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smtClean="0"/>
              <a:t>November  2017</a:t>
            </a:r>
            <a:endParaRPr lang="en-US" dirty="0" smtClean="0"/>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smtClean="0"/>
              <a:t>November  2017</a:t>
            </a:r>
            <a:endParaRPr lang="en-US"/>
          </a:p>
        </p:txBody>
      </p:sp>
      <p:sp>
        <p:nvSpPr>
          <p:cNvPr id="8" name="Fußzeilenplatzhalter 7"/>
          <p:cNvSpPr>
            <a:spLocks noGrp="1"/>
          </p:cNvSpPr>
          <p:nvPr>
            <p:ph type="ftr" sz="quarter" idx="11"/>
          </p:nvPr>
        </p:nvSpPr>
        <p:spPr/>
        <p:txBody>
          <a:bodyPr/>
          <a:lstStyle>
            <a:lvl1pPr>
              <a:defRPr/>
            </a:lvl1pPr>
          </a:lstStyle>
          <a:p>
            <a:r>
              <a:rPr lang="en-US" smtClean="0"/>
              <a:t>Bob Heile, Wi-SUN Alliance</a:t>
            </a:r>
            <a:endParaRPr lang="en-US"/>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smtClean="0"/>
              <a:t>November  2017</a:t>
            </a:r>
            <a:endParaRPr lang="en-US"/>
          </a:p>
        </p:txBody>
      </p:sp>
      <p:sp>
        <p:nvSpPr>
          <p:cNvPr id="4" name="Fußzeilenplatzhalter 3"/>
          <p:cNvSpPr>
            <a:spLocks noGrp="1"/>
          </p:cNvSpPr>
          <p:nvPr>
            <p:ph type="ftr" sz="quarter" idx="11"/>
          </p:nvPr>
        </p:nvSpPr>
        <p:spPr/>
        <p:txBody>
          <a:bodyPr/>
          <a:lstStyle>
            <a:lvl1pPr>
              <a:defRPr/>
            </a:lvl1pPr>
          </a:lstStyle>
          <a:p>
            <a:r>
              <a:rPr lang="en-US" smtClean="0"/>
              <a:t>Bob Heile, Wi-SUN Alliance</a:t>
            </a:r>
            <a:endParaRPr lang="en-US"/>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smtClean="0"/>
              <a:t>November  2017</a:t>
            </a:r>
            <a:endParaRPr lang="en-US" dirty="0"/>
          </a:p>
        </p:txBody>
      </p:sp>
      <p:sp>
        <p:nvSpPr>
          <p:cNvPr id="3" name="Fußzeilenplatzhalter 2"/>
          <p:cNvSpPr>
            <a:spLocks noGrp="1"/>
          </p:cNvSpPr>
          <p:nvPr>
            <p:ph type="ftr" sz="quarter" idx="11"/>
          </p:nvPr>
        </p:nvSpPr>
        <p:spPr/>
        <p:txBody>
          <a:bodyPr/>
          <a:lstStyle>
            <a:lvl1pPr>
              <a:defRPr/>
            </a:lvl1p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2017</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Bob Heile, Wi-SUN Alliance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802.15-17-0673-00-0000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smtClean="0"/>
              <a:t>November  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smtClean="0"/>
              <a:t>Bob Heile, Wi-SUN Alliance</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37042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a:t>SG 802.15.10a November </a:t>
            </a:r>
            <a:r>
              <a:rPr lang="de-DE" sz="1600" dirty="0" smtClean="0"/>
              <a:t>2017 </a:t>
            </a:r>
            <a:r>
              <a:rPr lang="en-US" sz="1600" dirty="0" smtClean="0"/>
              <a:t>Closing Report</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29 </a:t>
            </a:r>
            <a:r>
              <a:rPr lang="en-US" sz="1600" dirty="0" smtClean="0">
                <a:solidFill>
                  <a:schemeClr val="tx2"/>
                </a:solidFill>
              </a:rPr>
              <a:t>November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Bob </a:t>
            </a:r>
            <a:r>
              <a:rPr lang="en-US" sz="1600" dirty="0" err="1" smtClean="0">
                <a:solidFill>
                  <a:schemeClr val="tx2"/>
                </a:solidFill>
              </a:rPr>
              <a:t>Heile</a:t>
            </a:r>
            <a:r>
              <a:rPr lang="en-US" sz="1600" dirty="0" smtClean="0">
                <a:solidFill>
                  <a:schemeClr val="tx2"/>
                </a:solidFill>
              </a:rPr>
              <a:t>, Wi-SUN Alliance (bheile@ieee.org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a:t>SG 802.15.10a November 2017 </a:t>
            </a:r>
            <a:r>
              <a:rPr lang="en-US" sz="1600" dirty="0"/>
              <a:t>Closing Report</a:t>
            </a:r>
            <a:endParaRPr lang="de-DE" sz="1600" dirty="0"/>
          </a:p>
          <a:p>
            <a:pPr>
              <a:spcBef>
                <a:spcPts val="600"/>
              </a:spcBef>
              <a:spcAft>
                <a:spcPts val="600"/>
              </a:spcAft>
            </a:pPr>
            <a:r>
              <a:rPr lang="en-US" sz="1600" b="1" dirty="0" smtClean="0">
                <a:solidFill>
                  <a:schemeClr val="tx2"/>
                </a:solidFill>
              </a:rPr>
              <a:t>Purpose</a:t>
            </a:r>
            <a:r>
              <a:rPr lang="en-US" sz="1600" b="1" dirty="0" smtClean="0">
                <a:solidFill>
                  <a:schemeClr val="tx2"/>
                </a:solidFill>
              </a:rPr>
              <a:t>: </a:t>
            </a:r>
            <a:r>
              <a:rPr lang="en-US" sz="1600" dirty="0" smtClean="0">
                <a:solidFill>
                  <a:schemeClr val="tx2"/>
                </a:solidFill>
              </a:rPr>
              <a:t>Closing report to </a:t>
            </a:r>
            <a:r>
              <a:rPr lang="en-US" sz="1600" dirty="0" smtClean="0">
                <a:solidFill>
                  <a:schemeClr val="tx2"/>
                </a:solidFill>
              </a:rPr>
              <a:t>the 802.15 WG 15</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a:t>
            </a:r>
            <a:r>
              <a:rPr lang="de-DE" dirty="0" smtClean="0"/>
              <a:t>G 802.15.10a </a:t>
            </a:r>
            <a:r>
              <a:rPr lang="de-DE" dirty="0" smtClean="0"/>
              <a:t>November 2017 </a:t>
            </a:r>
            <a:br>
              <a:rPr lang="de-DE" dirty="0" smtClean="0"/>
            </a:br>
            <a:r>
              <a:rPr lang="de-DE" dirty="0" smtClean="0"/>
              <a:t>Closing Report</a:t>
            </a:r>
            <a:endParaRPr lang="de-DE" dirty="0"/>
          </a:p>
        </p:txBody>
      </p:sp>
      <p:sp>
        <p:nvSpPr>
          <p:cNvPr id="8" name="Untertitel 7"/>
          <p:cNvSpPr>
            <a:spLocks noGrp="1"/>
          </p:cNvSpPr>
          <p:nvPr>
            <p:ph type="subTitle" idx="1"/>
          </p:nvPr>
        </p:nvSpPr>
        <p:spPr/>
        <p:txBody>
          <a:bodyPr/>
          <a:lstStyle/>
          <a:p>
            <a:r>
              <a:rPr lang="de-DE" dirty="0" smtClean="0"/>
              <a:t>Bob Heile, Acting Chair</a:t>
            </a:r>
            <a:endParaRPr lang="de-DE" dirty="0"/>
          </a:p>
        </p:txBody>
      </p:sp>
      <p:sp>
        <p:nvSpPr>
          <p:cNvPr id="2" name="Datumsplatzhalter 1"/>
          <p:cNvSpPr>
            <a:spLocks noGrp="1"/>
          </p:cNvSpPr>
          <p:nvPr>
            <p:ph type="dt" sz="half" idx="10"/>
          </p:nvPr>
        </p:nvSpPr>
        <p:spPr/>
        <p:txBody>
          <a:bodyPr/>
          <a:lstStyle/>
          <a:p>
            <a:r>
              <a:rPr lang="en-US" smtClean="0"/>
              <a:t>November  2017</a:t>
            </a:r>
            <a:endParaRPr lang="en-US" dirty="0"/>
          </a:p>
        </p:txBody>
      </p:sp>
      <p:sp>
        <p:nvSpPr>
          <p:cNvPr id="3" name="Fußzeilenplatzhalter 2"/>
          <p:cNvSpPr>
            <a:spLocks noGrp="1"/>
          </p:cNvSpPr>
          <p:nvPr>
            <p:ph type="ftr" sz="quarter" idx="11"/>
          </p:nvPr>
        </p:nvSpPr>
        <p:spPr/>
        <p:txBody>
          <a:body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 Objectives/Accomplishments</a:t>
            </a:r>
            <a:endParaRPr lang="de-DE" dirty="0"/>
          </a:p>
        </p:txBody>
      </p:sp>
      <p:sp>
        <p:nvSpPr>
          <p:cNvPr id="6" name="Inhaltsplatzhalter 5"/>
          <p:cNvSpPr>
            <a:spLocks noGrp="1"/>
          </p:cNvSpPr>
          <p:nvPr>
            <p:ph idx="1"/>
          </p:nvPr>
        </p:nvSpPr>
        <p:spPr>
          <a:xfrm>
            <a:off x="685800" y="1728942"/>
            <a:ext cx="7772400" cy="4114800"/>
          </a:xfrm>
        </p:spPr>
        <p:txBody>
          <a:bodyPr/>
          <a:lstStyle/>
          <a:p>
            <a:pPr marL="355600" lvl="1" indent="-266700">
              <a:spcAft>
                <a:spcPts val="0"/>
              </a:spcAft>
              <a:buFont typeface="Arial" pitchFamily="34" charset="0"/>
              <a:buChar char="•"/>
            </a:pPr>
            <a:r>
              <a:rPr lang="en-US" dirty="0" smtClean="0">
                <a:latin typeface="Times New Roman"/>
                <a:ea typeface="Times New Roman"/>
              </a:rPr>
              <a:t>Main objective of this the Nov 2017 Session was securing approval of the PAR/CSD and permission to forward to </a:t>
            </a:r>
            <a:r>
              <a:rPr lang="en-US" dirty="0" err="1" smtClean="0">
                <a:latin typeface="Times New Roman"/>
                <a:ea typeface="Times New Roman"/>
              </a:rPr>
              <a:t>NesCom</a:t>
            </a:r>
            <a:endParaRPr lang="en-US" dirty="0" smtClean="0">
              <a:latin typeface="Times New Roman"/>
              <a:ea typeface="Times New Roman"/>
            </a:endParaRPr>
          </a:p>
          <a:p>
            <a:pPr marL="355600" lvl="1" indent="-266700">
              <a:spcAft>
                <a:spcPts val="0"/>
              </a:spcAft>
              <a:buFont typeface="Arial" pitchFamily="34" charset="0"/>
              <a:buChar char="•"/>
            </a:pPr>
            <a:r>
              <a:rPr lang="en-US" dirty="0" smtClean="0">
                <a:latin typeface="Times New Roman"/>
                <a:ea typeface="Times New Roman"/>
              </a:rPr>
              <a:t>That mission was accomplished and the PAR is on the </a:t>
            </a:r>
            <a:r>
              <a:rPr lang="en-US" dirty="0" err="1" smtClean="0">
                <a:latin typeface="Times New Roman"/>
                <a:ea typeface="Times New Roman"/>
              </a:rPr>
              <a:t>NesCom</a:t>
            </a:r>
            <a:r>
              <a:rPr lang="en-US" dirty="0" smtClean="0">
                <a:latin typeface="Times New Roman"/>
                <a:ea typeface="Times New Roman"/>
              </a:rPr>
              <a:t> Agenda for Dec 5.</a:t>
            </a:r>
            <a:endParaRPr lang="en-US" dirty="0" smtClean="0">
              <a:latin typeface="Times New Roman"/>
              <a:ea typeface="Times New Roman"/>
            </a:endParaRPr>
          </a:p>
          <a:p>
            <a:pPr lvl="1">
              <a:spcAft>
                <a:spcPts val="0"/>
              </a:spcAft>
              <a:buNone/>
            </a:pPr>
            <a:endParaRPr lang="de-DE" dirty="0" smtClean="0">
              <a:latin typeface="Times New Roman"/>
              <a:ea typeface="Times New Roman"/>
            </a:endParaRPr>
          </a:p>
          <a:p>
            <a:pPr marL="371475" lvl="1" indent="-171450">
              <a:buNone/>
            </a:pPr>
            <a:endParaRPr lang="de-DE" dirty="0" smtClean="0"/>
          </a:p>
          <a:p>
            <a:pPr lvl="1">
              <a:buNone/>
            </a:pPr>
            <a:endParaRPr lang="de-DE" dirty="0" smtClean="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smtClean="0"/>
              <a:t>November  2017</a:t>
            </a:r>
            <a:endParaRPr lang="en-US" dirty="0"/>
          </a:p>
        </p:txBody>
      </p:sp>
      <p:sp>
        <p:nvSpPr>
          <p:cNvPr id="3" name="Fußzeilenplatzhalter 2"/>
          <p:cNvSpPr>
            <a:spLocks noGrp="1"/>
          </p:cNvSpPr>
          <p:nvPr>
            <p:ph type="ftr" sz="quarter" idx="11"/>
          </p:nvPr>
        </p:nvSpPr>
        <p:spPr/>
        <p:txBody>
          <a:body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smtClean="0"/>
              <a:t>15.10a Meeting</a:t>
            </a:r>
            <a:endParaRPr lang="de-DE" dirty="0"/>
          </a:p>
        </p:txBody>
      </p:sp>
      <p:sp>
        <p:nvSpPr>
          <p:cNvPr id="3" name="Inhaltsplatzhalter 2"/>
          <p:cNvSpPr>
            <a:spLocks noGrp="1"/>
          </p:cNvSpPr>
          <p:nvPr>
            <p:ph idx="1"/>
          </p:nvPr>
        </p:nvSpPr>
        <p:spPr/>
        <p:txBody>
          <a:bodyPr/>
          <a:lstStyle/>
          <a:p>
            <a:pPr lvl="0">
              <a:buFont typeface="Wingdings" pitchFamily="2" charset="2"/>
              <a:buChar char="§"/>
            </a:pPr>
            <a:r>
              <a:rPr lang="de-DE" sz="2400" dirty="0" smtClean="0">
                <a:solidFill>
                  <a:srgbClr val="000000"/>
                </a:solidFill>
              </a:rPr>
              <a:t>The first meeting as a task group is planned for the 802W Interim meeting in Irvine.</a:t>
            </a:r>
          </a:p>
          <a:p>
            <a:pPr lvl="0">
              <a:buFont typeface="Wingdings" pitchFamily="2" charset="2"/>
              <a:buChar char="§"/>
            </a:pPr>
            <a:r>
              <a:rPr lang="de-DE" sz="2400" dirty="0" smtClean="0">
                <a:solidFill>
                  <a:srgbClr val="000000"/>
                </a:solidFill>
              </a:rPr>
              <a:t>Primary work is drafting the text needed to complete use of addressing for the routing modes already in the base standard</a:t>
            </a:r>
            <a:endParaRPr lang="de-DE" sz="2400" dirty="0" smtClean="0">
              <a:solidFill>
                <a:srgbClr val="000000"/>
              </a:solidFill>
            </a:endParaRPr>
          </a:p>
          <a:p>
            <a:pPr lvl="0">
              <a:buNone/>
            </a:pPr>
            <a:endParaRPr lang="de-DE" dirty="0" smtClean="0">
              <a:solidFill>
                <a:srgbClr val="000000"/>
              </a:solidFill>
            </a:endParaRPr>
          </a:p>
          <a:p>
            <a:endParaRPr lang="de-DE" dirty="0"/>
          </a:p>
        </p:txBody>
      </p:sp>
      <p:sp>
        <p:nvSpPr>
          <p:cNvPr id="4" name="Datumsplatzhalter 3"/>
          <p:cNvSpPr>
            <a:spLocks noGrp="1"/>
          </p:cNvSpPr>
          <p:nvPr>
            <p:ph type="dt" sz="half" idx="10"/>
          </p:nvPr>
        </p:nvSpPr>
        <p:spPr/>
        <p:txBody>
          <a:bodyPr/>
          <a:lstStyle/>
          <a:p>
            <a:r>
              <a:rPr lang="en-US" smtClean="0"/>
              <a:t>November  2017</a:t>
            </a:r>
            <a:endParaRPr lang="en-US" dirty="0" smtClean="0"/>
          </a:p>
        </p:txBody>
      </p:sp>
      <p:sp>
        <p:nvSpPr>
          <p:cNvPr id="5" name="Fußzeilenplatzhalter 4"/>
          <p:cNvSpPr>
            <a:spLocks noGrp="1"/>
          </p:cNvSpPr>
          <p:nvPr>
            <p:ph type="ftr" sz="quarter" idx="11"/>
          </p:nvPr>
        </p:nvSpPr>
        <p:spPr/>
        <p:txBody>
          <a:bodyPr/>
          <a:lstStyle/>
          <a:p>
            <a:r>
              <a:rPr lang="en-US" smtClean="0"/>
              <a:t>Bob Heile, Wi-SUN Alliance</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1259</TotalTime>
  <Words>146</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SG 802.15.10a November 2017  Closing Report</vt:lpstr>
      <vt:lpstr>Meetings Objectives/Accomplishments</vt:lpstr>
      <vt:lpstr>Next 15.10a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bheile</cp:lastModifiedBy>
  <cp:revision>129</cp:revision>
  <cp:lastPrinted>1998-02-10T13:28:06Z</cp:lastPrinted>
  <dcterms:created xsi:type="dcterms:W3CDTF">2012-11-14T22:04:21Z</dcterms:created>
  <dcterms:modified xsi:type="dcterms:W3CDTF">2017-11-29T13:36:30Z</dcterms:modified>
</cp:coreProperties>
</file>