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411" r:id="rId2"/>
    <p:sldMasterId id="2147484424" r:id="rId3"/>
  </p:sldMasterIdLst>
  <p:notesMasterIdLst>
    <p:notesMasterId r:id="rId10"/>
  </p:notesMasterIdLst>
  <p:handoutMasterIdLst>
    <p:handoutMasterId r:id="rId11"/>
  </p:handoutMasterIdLst>
  <p:sldIdLst>
    <p:sldId id="398" r:id="rId4"/>
    <p:sldId id="312" r:id="rId5"/>
    <p:sldId id="451" r:id="rId6"/>
    <p:sldId id="452" r:id="rId7"/>
    <p:sldId id="453" r:id="rId8"/>
    <p:sldId id="450" r:id="rId9"/>
  </p:sldIdLst>
  <p:sldSz cx="9144000" cy="6858000" type="screen4x3"/>
  <p:notesSz cx="6797675" cy="992822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640">
          <p15:clr>
            <a:srgbClr val="A4A3A4"/>
          </p15:clr>
        </p15:guide>
        <p15:guide id="2" pos="2688">
          <p15:clr>
            <a:srgbClr val="A4A3A4"/>
          </p15:clr>
        </p15:guide>
        <p15:guide id="3" pos="768">
          <p15:clr>
            <a:srgbClr val="A4A3A4"/>
          </p15:clr>
        </p15:guide>
        <p15:guide id="4" pos="4944">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FF33"/>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43" autoAdjust="0"/>
    <p:restoredTop sz="50000" autoAdjust="0"/>
  </p:normalViewPr>
  <p:slideViewPr>
    <p:cSldViewPr>
      <p:cViewPr varScale="1">
        <p:scale>
          <a:sx n="85" d="100"/>
          <a:sy n="85" d="100"/>
        </p:scale>
        <p:origin x="1642" y="67"/>
      </p:cViewPr>
      <p:guideLst>
        <p:guide orient="horz" pos="2640"/>
        <p:guide pos="2688"/>
        <p:guide pos="768"/>
        <p:guide pos="4944"/>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200" d="100"/>
        <a:sy n="200" d="100"/>
      </p:scale>
      <p:origin x="0" y="6054"/>
    </p:cViewPr>
  </p:sorterViewPr>
  <p:notesViewPr>
    <p:cSldViewPr>
      <p:cViewPr varScale="1">
        <p:scale>
          <a:sx n="83" d="100"/>
          <a:sy n="83" d="100"/>
        </p:scale>
        <p:origin x="2800" y="200"/>
      </p:cViewPr>
      <p:guideLst>
        <p:guide orient="horz" pos="3128"/>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1613"/>
            <a:ext cx="26400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2" eaLnBrk="0" latinLnBrk="0" hangingPunct="0">
              <a:defRPr kumimoji="0" sz="1400" b="1">
                <a:ea typeface="+mn-ea"/>
              </a:defRPr>
            </a:lvl1pPr>
          </a:lstStyle>
          <a:p>
            <a:pPr>
              <a:defRPr/>
            </a:pPr>
            <a:endParaRPr lang="en-US"/>
          </a:p>
        </p:txBody>
      </p:sp>
      <p:sp>
        <p:nvSpPr>
          <p:cNvPr id="3075" name="Rectangle 3"/>
          <p:cNvSpPr>
            <a:spLocks noGrp="1" noChangeArrowheads="1"/>
          </p:cNvSpPr>
          <p:nvPr>
            <p:ph type="dt" sz="quarter" idx="1"/>
          </p:nvPr>
        </p:nvSpPr>
        <p:spPr bwMode="auto">
          <a:xfrm>
            <a:off x="682625" y="201613"/>
            <a:ext cx="22637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2" eaLnBrk="0" latinLnBrk="0" hangingPunct="0">
              <a:defRPr kumimoji="0" sz="1400" b="1">
                <a:ea typeface="+mn-ea"/>
              </a:defRPr>
            </a:lvl1pPr>
          </a:lstStyle>
          <a:p>
            <a:pPr>
              <a:defRPr/>
            </a:pPr>
            <a:fld id="{1EF9700B-5738-40DC-A7FC-1D62005D8852}" type="datetime1">
              <a:rPr lang="en-US" altLang="ko-KR"/>
              <a:pPr>
                <a:defRPr/>
              </a:pPr>
              <a:t>11/8/2017</a:t>
            </a:fld>
            <a:r>
              <a:rPr lang="en-US"/>
              <a:t>&lt;month year&gt;</a:t>
            </a:r>
          </a:p>
        </p:txBody>
      </p:sp>
      <p:sp>
        <p:nvSpPr>
          <p:cNvPr id="3076" name="Rectangle 4"/>
          <p:cNvSpPr>
            <a:spLocks noGrp="1" noChangeArrowheads="1"/>
          </p:cNvSpPr>
          <p:nvPr>
            <p:ph type="ftr" sz="quarter" idx="2"/>
          </p:nvPr>
        </p:nvSpPr>
        <p:spPr bwMode="auto">
          <a:xfrm>
            <a:off x="4079875" y="9609138"/>
            <a:ext cx="2114550"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2" eaLnBrk="0" latinLnBrk="0" hangingPunct="0">
              <a:defRPr kumimoji="0"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775" y="9609138"/>
            <a:ext cx="1357313"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6625">
              <a:defRPr kumimoji="0" sz="1000"/>
            </a:lvl1pPr>
          </a:lstStyle>
          <a:p>
            <a:pPr>
              <a:defRPr/>
            </a:pPr>
            <a:r>
              <a:rPr lang="en-US" altLang="ko-KR"/>
              <a:t>Page </a:t>
            </a:r>
            <a:fld id="{0B47121D-2CBD-4CA3-B8C5-47636022C4C1}" type="slidenum">
              <a:rPr lang="en-US" altLang="ko-KR"/>
              <a:pPr>
                <a:defRPr/>
              </a:pPr>
              <a:t>‹#›</a:t>
            </a:fld>
            <a:endParaRPr lang="en-US" altLang="ko-KR"/>
          </a:p>
        </p:txBody>
      </p:sp>
      <p:sp>
        <p:nvSpPr>
          <p:cNvPr id="43014" name="Line 6"/>
          <p:cNvSpPr>
            <a:spLocks noChangeShapeType="1"/>
          </p:cNvSpPr>
          <p:nvPr/>
        </p:nvSpPr>
        <p:spPr bwMode="auto">
          <a:xfrm>
            <a:off x="681038" y="414338"/>
            <a:ext cx="5435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9399" name="Rectangle 7"/>
          <p:cNvSpPr>
            <a:spLocks noChangeArrowheads="1"/>
          </p:cNvSpPr>
          <p:nvPr/>
        </p:nvSpPr>
        <p:spPr bwMode="auto">
          <a:xfrm>
            <a:off x="681038" y="9609138"/>
            <a:ext cx="696912" cy="369887"/>
          </a:xfrm>
          <a:prstGeom prst="rect">
            <a:avLst/>
          </a:prstGeom>
          <a:noFill/>
          <a:ln>
            <a:noFill/>
          </a:ln>
          <a:extLst/>
        </p:spPr>
        <p:txBody>
          <a:bodyPr lIns="0" tIns="0" rIns="0" bIns="0">
            <a:spAutoFit/>
          </a:bodyPr>
          <a:lstStyle>
            <a:lvl1pPr defTabSz="938213" eaLnBrk="0" hangingPunct="0">
              <a:defRPr kumimoji="1" sz="1200">
                <a:solidFill>
                  <a:schemeClr val="tx1"/>
                </a:solidFill>
                <a:latin typeface="Times New Roman" pitchFamily="18" charset="0"/>
                <a:ea typeface="굴림" charset="-127"/>
              </a:defRPr>
            </a:lvl1pPr>
            <a:lvl2pPr marL="742950" indent="-285750" defTabSz="938213" eaLnBrk="0" hangingPunct="0">
              <a:defRPr kumimoji="1" sz="1200">
                <a:solidFill>
                  <a:schemeClr val="tx1"/>
                </a:solidFill>
                <a:latin typeface="Times New Roman" pitchFamily="18" charset="0"/>
                <a:ea typeface="굴림" charset="-127"/>
              </a:defRPr>
            </a:lvl2pPr>
            <a:lvl3pPr marL="1143000" indent="-228600" defTabSz="938213" eaLnBrk="0" hangingPunct="0">
              <a:defRPr kumimoji="1" sz="1200">
                <a:solidFill>
                  <a:schemeClr val="tx1"/>
                </a:solidFill>
                <a:latin typeface="Times New Roman" pitchFamily="18" charset="0"/>
                <a:ea typeface="굴림" charset="-127"/>
              </a:defRPr>
            </a:lvl3pPr>
            <a:lvl4pPr marL="1600200" indent="-228600" defTabSz="938213" eaLnBrk="0" hangingPunct="0">
              <a:defRPr kumimoji="1" sz="1200">
                <a:solidFill>
                  <a:schemeClr val="tx1"/>
                </a:solidFill>
                <a:latin typeface="Times New Roman" pitchFamily="18" charset="0"/>
                <a:ea typeface="굴림" charset="-127"/>
              </a:defRPr>
            </a:lvl4pPr>
            <a:lvl5pPr marL="2057400" indent="-228600" defTabSz="938213" eaLnBrk="0" hangingPunct="0">
              <a:defRPr kumimoji="1" sz="1200">
                <a:solidFill>
                  <a:schemeClr val="tx1"/>
                </a:solidFill>
                <a:latin typeface="Times New Roman" pitchFamily="18" charset="0"/>
                <a:ea typeface="굴림" charset="-127"/>
              </a:defRPr>
            </a:lvl5pPr>
            <a:lvl6pPr marL="25146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43016" name="Line 8"/>
          <p:cNvSpPr>
            <a:spLocks noChangeShapeType="1"/>
          </p:cNvSpPr>
          <p:nvPr/>
        </p:nvSpPr>
        <p:spPr bwMode="auto">
          <a:xfrm>
            <a:off x="681038" y="9598025"/>
            <a:ext cx="55864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4937863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75"/>
            <a:ext cx="2759075"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2" eaLnBrk="0" latinLnBrk="0" hangingPunct="0">
              <a:defRPr kumimoji="0" sz="1400" b="1">
                <a:ea typeface="+mn-ea"/>
              </a:defRPr>
            </a:lvl1pPr>
          </a:lstStyle>
          <a:p>
            <a:pPr>
              <a:defRPr/>
            </a:pPr>
            <a:endParaRPr lang="en-US"/>
          </a:p>
        </p:txBody>
      </p:sp>
      <p:sp>
        <p:nvSpPr>
          <p:cNvPr id="2051" name="Rectangle 3"/>
          <p:cNvSpPr>
            <a:spLocks noGrp="1" noChangeArrowheads="1"/>
          </p:cNvSpPr>
          <p:nvPr>
            <p:ph type="dt" idx="1"/>
          </p:nvPr>
        </p:nvSpPr>
        <p:spPr bwMode="auto">
          <a:xfrm>
            <a:off x="641350" y="117475"/>
            <a:ext cx="2681288"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2" eaLnBrk="0" latinLnBrk="0" hangingPunct="0">
              <a:defRPr kumimoji="0" sz="1400" b="1">
                <a:ea typeface="+mn-ea"/>
              </a:defRPr>
            </a:lvl1pPr>
          </a:lstStyle>
          <a:p>
            <a:pPr>
              <a:defRPr/>
            </a:pPr>
            <a:fld id="{4B9CDA18-ACF1-4E85-844D-DAD4472583A4}" type="datetime1">
              <a:rPr lang="en-US" altLang="ko-KR"/>
              <a:pPr>
                <a:defRPr/>
              </a:pPr>
              <a:t>11/8/2017</a:t>
            </a:fld>
            <a:r>
              <a:rPr lang="en-US"/>
              <a:t>&lt;month year&gt;</a:t>
            </a:r>
          </a:p>
        </p:txBody>
      </p:sp>
      <p:sp>
        <p:nvSpPr>
          <p:cNvPr id="41988" name="Rectangle 4"/>
          <p:cNvSpPr>
            <a:spLocks noGrp="1" noRot="1" noChangeAspect="1" noChangeArrowheads="1" noTextEdit="1"/>
          </p:cNvSpPr>
          <p:nvPr>
            <p:ph type="sldImg" idx="2"/>
          </p:nvPr>
        </p:nvSpPr>
        <p:spPr bwMode="auto">
          <a:xfrm>
            <a:off x="927100" y="750888"/>
            <a:ext cx="4945063" cy="3708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7925" cy="4467225"/>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288" y="9612313"/>
            <a:ext cx="2460625" cy="18573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2" eaLnBrk="0" latinLnBrk="0" hangingPunct="0">
              <a:defRPr kumimoji="0">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4963" y="9612313"/>
            <a:ext cx="787400" cy="18573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6625">
              <a:defRPr kumimoji="0"/>
            </a:lvl1pPr>
          </a:lstStyle>
          <a:p>
            <a:pPr>
              <a:defRPr/>
            </a:pPr>
            <a:r>
              <a:rPr lang="en-US" altLang="ko-KR"/>
              <a:t>Page </a:t>
            </a:r>
            <a:fld id="{0A3C6D01-93BD-465E-9DD3-5996373CC33E}" type="slidenum">
              <a:rPr lang="en-US" altLang="ko-KR"/>
              <a:pPr>
                <a:defRPr/>
              </a:pPr>
              <a:t>‹#›</a:t>
            </a:fld>
            <a:endParaRPr lang="en-US" altLang="ko-KR"/>
          </a:p>
        </p:txBody>
      </p:sp>
      <p:sp>
        <p:nvSpPr>
          <p:cNvPr id="55304" name="Rectangle 8"/>
          <p:cNvSpPr>
            <a:spLocks noChangeArrowheads="1"/>
          </p:cNvSpPr>
          <p:nvPr/>
        </p:nvSpPr>
        <p:spPr bwMode="auto">
          <a:xfrm>
            <a:off x="709613" y="9612313"/>
            <a:ext cx="696912" cy="369887"/>
          </a:xfrm>
          <a:prstGeom prst="rect">
            <a:avLst/>
          </a:prstGeom>
          <a:noFill/>
          <a:ln>
            <a:noFill/>
          </a:ln>
          <a:extLst/>
        </p:spPr>
        <p:txBody>
          <a:bodyPr lIns="0" tIns="0" rIns="0" bIns="0">
            <a:spAutoFit/>
          </a:bodyPr>
          <a:lstStyle>
            <a:lvl1pPr defTabSz="919163" eaLnBrk="0" hangingPunct="0">
              <a:defRPr kumimoji="1" sz="1200">
                <a:solidFill>
                  <a:schemeClr val="tx1"/>
                </a:solidFill>
                <a:latin typeface="Times New Roman" pitchFamily="18" charset="0"/>
                <a:ea typeface="굴림" charset="-127"/>
              </a:defRPr>
            </a:lvl1pPr>
            <a:lvl2pPr marL="742950" indent="-285750" defTabSz="919163" eaLnBrk="0" hangingPunct="0">
              <a:defRPr kumimoji="1" sz="1200">
                <a:solidFill>
                  <a:schemeClr val="tx1"/>
                </a:solidFill>
                <a:latin typeface="Times New Roman" pitchFamily="18" charset="0"/>
                <a:ea typeface="굴림" charset="-127"/>
              </a:defRPr>
            </a:lvl2pPr>
            <a:lvl3pPr marL="1143000" indent="-228600" defTabSz="919163" eaLnBrk="0" hangingPunct="0">
              <a:defRPr kumimoji="1" sz="1200">
                <a:solidFill>
                  <a:schemeClr val="tx1"/>
                </a:solidFill>
                <a:latin typeface="Times New Roman" pitchFamily="18" charset="0"/>
                <a:ea typeface="굴림" charset="-127"/>
              </a:defRPr>
            </a:lvl3pPr>
            <a:lvl4pPr marL="1600200" indent="-228600" defTabSz="919163" eaLnBrk="0" hangingPunct="0">
              <a:defRPr kumimoji="1" sz="1200">
                <a:solidFill>
                  <a:schemeClr val="tx1"/>
                </a:solidFill>
                <a:latin typeface="Times New Roman" pitchFamily="18" charset="0"/>
                <a:ea typeface="굴림" charset="-127"/>
              </a:defRPr>
            </a:lvl4pPr>
            <a:lvl5pPr marL="2057400" indent="-228600" defTabSz="919163" eaLnBrk="0" hangingPunct="0">
              <a:defRPr kumimoji="1" sz="1200">
                <a:solidFill>
                  <a:schemeClr val="tx1"/>
                </a:solidFill>
                <a:latin typeface="Times New Roman" pitchFamily="18" charset="0"/>
                <a:ea typeface="굴림" charset="-127"/>
              </a:defRPr>
            </a:lvl5pPr>
            <a:lvl6pPr marL="25146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41993" name="Line 9"/>
          <p:cNvSpPr>
            <a:spLocks noChangeShapeType="1"/>
          </p:cNvSpPr>
          <p:nvPr/>
        </p:nvSpPr>
        <p:spPr bwMode="auto">
          <a:xfrm>
            <a:off x="709613" y="9610725"/>
            <a:ext cx="53784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994" name="Line 10"/>
          <p:cNvSpPr>
            <a:spLocks noChangeShapeType="1"/>
          </p:cNvSpPr>
          <p:nvPr/>
        </p:nvSpPr>
        <p:spPr bwMode="auto">
          <a:xfrm>
            <a:off x="633413" y="317500"/>
            <a:ext cx="55308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502210847"/>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xfrm>
            <a:off x="3398838" y="-98425"/>
            <a:ext cx="2759075" cy="430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z="1400" smtClean="0">
                <a:ea typeface="굴림" panose="020B0600000101010101" pitchFamily="50" charset="-127"/>
              </a:rPr>
              <a:t>September 2009doc.: IEEE 802.15-09-0117-00-0007</a:t>
            </a:r>
          </a:p>
        </p:txBody>
      </p:sp>
      <p:sp>
        <p:nvSpPr>
          <p:cNvPr id="450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03B14BE-1654-40D3-B6A7-7708385665AB}" type="datetime1">
              <a:rPr lang="en-US" altLang="ko-KR" sz="1400" smtClean="0">
                <a:ea typeface="굴림" panose="020B0600000101010101" pitchFamily="50" charset="-127"/>
              </a:rPr>
              <a:pPr>
                <a:spcBef>
                  <a:spcPct val="0"/>
                </a:spcBef>
              </a:pPr>
              <a:t>11/8/2017</a:t>
            </a:fld>
            <a:r>
              <a:rPr lang="en-US" altLang="ko-KR" sz="1400" smtClean="0">
                <a:ea typeface="굴림" panose="020B0600000101010101" pitchFamily="50" charset="-127"/>
              </a:rPr>
              <a:t>&lt;month year&gt;</a:t>
            </a:r>
          </a:p>
        </p:txBody>
      </p:sp>
      <p:sp>
        <p:nvSpPr>
          <p:cNvPr id="45060" name="Slide Image Placeholder 1"/>
          <p:cNvSpPr>
            <a:spLocks noGrp="1" noRot="1" noChangeAspect="1" noTextEdit="1"/>
          </p:cNvSpPr>
          <p:nvPr>
            <p:ph type="sldImg"/>
          </p:nvPr>
        </p:nvSpPr>
        <p:spPr>
          <a:xfrm>
            <a:off x="927100" y="750888"/>
            <a:ext cx="4943475" cy="3708400"/>
          </a:xfrm>
          <a:ln/>
        </p:spPr>
      </p:sp>
      <p:sp>
        <p:nvSpPr>
          <p:cNvPr id="4506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smtClean="0">
              <a:ea typeface="굴림" panose="020B0600000101010101" pitchFamily="50" charset="-127"/>
            </a:endParaRPr>
          </a:p>
        </p:txBody>
      </p:sp>
      <p:sp>
        <p:nvSpPr>
          <p:cNvPr id="45062" name="Header Placeholder 3"/>
          <p:cNvSpPr txBox="1">
            <a:spLocks noGrp="1"/>
          </p:cNvSpPr>
          <p:nvPr/>
        </p:nvSpPr>
        <p:spPr bwMode="auto">
          <a:xfrm>
            <a:off x="3398838" y="117475"/>
            <a:ext cx="27590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7400" indent="-228600" defTabSz="936625">
              <a:spcBef>
                <a:spcPct val="30000"/>
              </a:spcBef>
              <a:defRPr sz="1200">
                <a:solidFill>
                  <a:schemeClr val="tx1"/>
                </a:solidFill>
                <a:latin typeface="Times New Roman" panose="02020603050405020304" pitchFamily="18" charset="0"/>
              </a:defRPr>
            </a:lvl5pPr>
            <a:lvl6pPr marL="2514600"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kumimoji="0" lang="en-US" altLang="ko-KR" sz="1400" b="1"/>
              <a:t>doc.: IEEE 802.15-09-0117-00-0007</a:t>
            </a:r>
          </a:p>
        </p:txBody>
      </p:sp>
      <p:sp>
        <p:nvSpPr>
          <p:cNvPr id="45063" name="Date Placeholder 4"/>
          <p:cNvSpPr txBox="1">
            <a:spLocks noGrp="1"/>
          </p:cNvSpPr>
          <p:nvPr/>
        </p:nvSpPr>
        <p:spPr bwMode="auto">
          <a:xfrm>
            <a:off x="641350" y="117475"/>
            <a:ext cx="26812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7400" indent="-228600" defTabSz="936625">
              <a:spcBef>
                <a:spcPct val="30000"/>
              </a:spcBef>
              <a:defRPr sz="1200">
                <a:solidFill>
                  <a:schemeClr val="tx1"/>
                </a:solidFill>
                <a:latin typeface="Times New Roman" panose="02020603050405020304" pitchFamily="18" charset="0"/>
              </a:defRPr>
            </a:lvl5pPr>
            <a:lvl6pPr marL="2514600"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kumimoji="0" lang="en-US" altLang="ko-KR" sz="1400" b="1"/>
              <a:t>&lt;month year&gt;</a:t>
            </a:r>
          </a:p>
        </p:txBody>
      </p:sp>
      <p:sp>
        <p:nvSpPr>
          <p:cNvPr id="4506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458788" defTabSz="936625">
              <a:spcBef>
                <a:spcPct val="30000"/>
              </a:spcBef>
              <a:defRPr sz="1200">
                <a:solidFill>
                  <a:schemeClr val="tx1"/>
                </a:solidFill>
                <a:latin typeface="Times New Roman" panose="02020603050405020304" pitchFamily="18" charset="0"/>
              </a:defRPr>
            </a:lvl5pPr>
            <a:lvl6pPr marL="915988"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ko-KR" smtClean="0">
                <a:ea typeface="굴림" panose="020B0600000101010101" pitchFamily="50" charset="-127"/>
              </a:rPr>
              <a:t>&lt;author&gt;, &lt;company&gt;</a:t>
            </a:r>
          </a:p>
        </p:txBody>
      </p:sp>
      <p:sp>
        <p:nvSpPr>
          <p:cNvPr id="4506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t>Page </a:t>
            </a:r>
            <a:fld id="{620CC089-ACFD-492B-B702-1763C7D44284}" type="slidenum">
              <a:rPr lang="en-US" altLang="ko-KR" smtClean="0"/>
              <a:pPr>
                <a:spcBef>
                  <a:spcPct val="0"/>
                </a:spcBef>
              </a:pPr>
              <a:t>1</a:t>
            </a:fld>
            <a:endParaRPr lang="en-US" altLang="ko-KR" smtClean="0"/>
          </a:p>
        </p:txBody>
      </p:sp>
    </p:spTree>
    <p:extLst>
      <p:ext uri="{BB962C8B-B14F-4D97-AF65-F5344CB8AC3E}">
        <p14:creationId xmlns:p14="http://schemas.microsoft.com/office/powerpoint/2010/main" val="1046972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B66CAF-BE67-4D0F-94AC-94774BB44A65}" type="datetime1">
              <a:rPr lang="en-US" altLang="ko-KR" sz="1400" smtClean="0">
                <a:ea typeface="굴림" panose="020B0600000101010101" pitchFamily="50" charset="-127"/>
              </a:rPr>
              <a:pPr>
                <a:spcBef>
                  <a:spcPct val="0"/>
                </a:spcBef>
              </a:pPr>
              <a:t>11/10/2017</a:t>
            </a:fld>
            <a:r>
              <a:rPr lang="en-US" altLang="ko-KR" sz="1400" smtClean="0">
                <a:ea typeface="굴림" panose="020B0600000101010101" pitchFamily="50" charset="-127"/>
              </a:rPr>
              <a:t>&lt;month year&gt;</a:t>
            </a:r>
          </a:p>
        </p:txBody>
      </p:sp>
      <p:sp>
        <p:nvSpPr>
          <p:cNvPr id="49155" name="Rectangle 2"/>
          <p:cNvSpPr>
            <a:spLocks noGrp="1" noRot="1" noChangeAspect="1" noChangeArrowheads="1" noTextEdit="1"/>
          </p:cNvSpPr>
          <p:nvPr>
            <p:ph type="sldImg"/>
          </p:nvPr>
        </p:nvSpPr>
        <p:spPr>
          <a:xfrm>
            <a:off x="927100" y="750888"/>
            <a:ext cx="4943475" cy="3708400"/>
          </a:xfrm>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smtClean="0">
              <a:ea typeface="굴림" panose="020B0600000101010101" pitchFamily="50" charset="-127"/>
            </a:endParaRPr>
          </a:p>
        </p:txBody>
      </p:sp>
    </p:spTree>
    <p:extLst>
      <p:ext uri="{BB962C8B-B14F-4D97-AF65-F5344CB8AC3E}">
        <p14:creationId xmlns:p14="http://schemas.microsoft.com/office/powerpoint/2010/main" val="2138649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kumimoji="1" lang="ko-KR" altLang="en-US"/>
          </a:p>
        </p:txBody>
      </p:sp>
      <p:sp>
        <p:nvSpPr>
          <p:cNvPr id="4" name="날짜 개체 틀 3"/>
          <p:cNvSpPr>
            <a:spLocks noGrp="1"/>
          </p:cNvSpPr>
          <p:nvPr>
            <p:ph type="dt" idx="10"/>
          </p:nvPr>
        </p:nvSpPr>
        <p:spPr/>
        <p:txBody>
          <a:bodyPr/>
          <a:lstStyle/>
          <a:p>
            <a:pPr>
              <a:defRPr/>
            </a:pPr>
            <a:fld id="{4B9CDA18-ACF1-4E85-844D-DAD4472583A4}" type="datetime1">
              <a:rPr lang="en-US" altLang="ko-KR" smtClean="0"/>
              <a:pPr>
                <a:defRPr/>
              </a:pPr>
              <a:t>11/8/2017</a:t>
            </a:fld>
            <a:r>
              <a:rPr lang="en-US" smtClean="0"/>
              <a:t>&lt;month year&gt;</a:t>
            </a:r>
            <a:endParaRPr lang="en-US"/>
          </a:p>
        </p:txBody>
      </p:sp>
      <p:sp>
        <p:nvSpPr>
          <p:cNvPr id="5" name="바닥글 개체 틀 4"/>
          <p:cNvSpPr>
            <a:spLocks noGrp="1"/>
          </p:cNvSpPr>
          <p:nvPr>
            <p:ph type="ftr" sz="quarter" idx="11"/>
          </p:nvPr>
        </p:nvSpPr>
        <p:spPr/>
        <p:txBody>
          <a:bodyPr/>
          <a:lstStyle/>
          <a:p>
            <a:pPr lvl="4">
              <a:defRPr/>
            </a:pPr>
            <a:r>
              <a:rPr lang="en-US" smtClean="0"/>
              <a:t>&lt;author&gt;, &lt;company&gt;</a:t>
            </a:r>
            <a:endParaRPr lang="en-US"/>
          </a:p>
        </p:txBody>
      </p:sp>
      <p:sp>
        <p:nvSpPr>
          <p:cNvPr id="6" name="슬라이드 번호 개체 틀 5"/>
          <p:cNvSpPr>
            <a:spLocks noGrp="1"/>
          </p:cNvSpPr>
          <p:nvPr>
            <p:ph type="sldNum" sz="quarter" idx="12"/>
          </p:nvPr>
        </p:nvSpPr>
        <p:spPr/>
        <p:txBody>
          <a:bodyPr/>
          <a:lstStyle/>
          <a:p>
            <a:pPr>
              <a:defRPr/>
            </a:pPr>
            <a:r>
              <a:rPr lang="en-US" altLang="ko-KR" smtClean="0"/>
              <a:t>Page </a:t>
            </a:r>
            <a:fld id="{0A3C6D01-93BD-465E-9DD3-5996373CC33E}" type="slidenum">
              <a:rPr lang="en-US" altLang="ko-KR" smtClean="0"/>
              <a:pPr>
                <a:defRPr/>
              </a:pPr>
              <a:t>3</a:t>
            </a:fld>
            <a:endParaRPr lang="en-US" altLang="ko-KR"/>
          </a:p>
        </p:txBody>
      </p:sp>
    </p:spTree>
    <p:extLst>
      <p:ext uri="{BB962C8B-B14F-4D97-AF65-F5344CB8AC3E}">
        <p14:creationId xmlns:p14="http://schemas.microsoft.com/office/powerpoint/2010/main" val="3388752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kumimoji="1" lang="ko-KR" altLang="en-US"/>
          </a:p>
        </p:txBody>
      </p:sp>
      <p:sp>
        <p:nvSpPr>
          <p:cNvPr id="4" name="날짜 개체 틀 3"/>
          <p:cNvSpPr>
            <a:spLocks noGrp="1"/>
          </p:cNvSpPr>
          <p:nvPr>
            <p:ph type="dt" idx="10"/>
          </p:nvPr>
        </p:nvSpPr>
        <p:spPr/>
        <p:txBody>
          <a:bodyPr/>
          <a:lstStyle/>
          <a:p>
            <a:pPr>
              <a:defRPr/>
            </a:pPr>
            <a:fld id="{4B9CDA18-ACF1-4E85-844D-DAD4472583A4}" type="datetime1">
              <a:rPr lang="en-US" altLang="ko-KR" smtClean="0"/>
              <a:pPr>
                <a:defRPr/>
              </a:pPr>
              <a:t>11/9/2017</a:t>
            </a:fld>
            <a:r>
              <a:rPr lang="en-US" smtClean="0"/>
              <a:t>&lt;month year&gt;</a:t>
            </a:r>
            <a:endParaRPr lang="en-US"/>
          </a:p>
        </p:txBody>
      </p:sp>
      <p:sp>
        <p:nvSpPr>
          <p:cNvPr id="5" name="바닥글 개체 틀 4"/>
          <p:cNvSpPr>
            <a:spLocks noGrp="1"/>
          </p:cNvSpPr>
          <p:nvPr>
            <p:ph type="ftr" sz="quarter" idx="11"/>
          </p:nvPr>
        </p:nvSpPr>
        <p:spPr/>
        <p:txBody>
          <a:bodyPr/>
          <a:lstStyle/>
          <a:p>
            <a:pPr lvl="4">
              <a:defRPr/>
            </a:pPr>
            <a:r>
              <a:rPr lang="en-US" smtClean="0"/>
              <a:t>&lt;author&gt;, &lt;company&gt;</a:t>
            </a:r>
            <a:endParaRPr lang="en-US"/>
          </a:p>
        </p:txBody>
      </p:sp>
      <p:sp>
        <p:nvSpPr>
          <p:cNvPr id="6" name="슬라이드 번호 개체 틀 5"/>
          <p:cNvSpPr>
            <a:spLocks noGrp="1"/>
          </p:cNvSpPr>
          <p:nvPr>
            <p:ph type="sldNum" sz="quarter" idx="12"/>
          </p:nvPr>
        </p:nvSpPr>
        <p:spPr/>
        <p:txBody>
          <a:bodyPr/>
          <a:lstStyle/>
          <a:p>
            <a:pPr>
              <a:defRPr/>
            </a:pPr>
            <a:r>
              <a:rPr lang="en-US" altLang="ko-KR" smtClean="0"/>
              <a:t>Page </a:t>
            </a:r>
            <a:fld id="{0A3C6D01-93BD-465E-9DD3-5996373CC33E}" type="slidenum">
              <a:rPr lang="en-US" altLang="ko-KR" smtClean="0"/>
              <a:pPr>
                <a:defRPr/>
              </a:pPr>
              <a:t>4</a:t>
            </a:fld>
            <a:endParaRPr lang="en-US" altLang="ko-KR"/>
          </a:p>
        </p:txBody>
      </p:sp>
    </p:spTree>
    <p:extLst>
      <p:ext uri="{BB962C8B-B14F-4D97-AF65-F5344CB8AC3E}">
        <p14:creationId xmlns:p14="http://schemas.microsoft.com/office/powerpoint/2010/main" val="3327537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kumimoji="1" lang="ko-KR" altLang="en-US"/>
          </a:p>
        </p:txBody>
      </p:sp>
      <p:sp>
        <p:nvSpPr>
          <p:cNvPr id="4" name="날짜 개체 틀 3"/>
          <p:cNvSpPr>
            <a:spLocks noGrp="1"/>
          </p:cNvSpPr>
          <p:nvPr>
            <p:ph type="dt" idx="10"/>
          </p:nvPr>
        </p:nvSpPr>
        <p:spPr/>
        <p:txBody>
          <a:bodyPr/>
          <a:lstStyle/>
          <a:p>
            <a:pPr>
              <a:defRPr/>
            </a:pPr>
            <a:fld id="{4B9CDA18-ACF1-4E85-844D-DAD4472583A4}" type="datetime1">
              <a:rPr lang="en-US" altLang="ko-KR" smtClean="0"/>
              <a:pPr>
                <a:defRPr/>
              </a:pPr>
              <a:t>11/9/2017</a:t>
            </a:fld>
            <a:r>
              <a:rPr lang="en-US" smtClean="0"/>
              <a:t>&lt;month year&gt;</a:t>
            </a:r>
            <a:endParaRPr lang="en-US"/>
          </a:p>
        </p:txBody>
      </p:sp>
      <p:sp>
        <p:nvSpPr>
          <p:cNvPr id="5" name="바닥글 개체 틀 4"/>
          <p:cNvSpPr>
            <a:spLocks noGrp="1"/>
          </p:cNvSpPr>
          <p:nvPr>
            <p:ph type="ftr" sz="quarter" idx="11"/>
          </p:nvPr>
        </p:nvSpPr>
        <p:spPr/>
        <p:txBody>
          <a:bodyPr/>
          <a:lstStyle/>
          <a:p>
            <a:pPr lvl="4">
              <a:defRPr/>
            </a:pPr>
            <a:r>
              <a:rPr lang="en-US" smtClean="0"/>
              <a:t>&lt;author&gt;, &lt;company&gt;</a:t>
            </a:r>
            <a:endParaRPr lang="en-US"/>
          </a:p>
        </p:txBody>
      </p:sp>
      <p:sp>
        <p:nvSpPr>
          <p:cNvPr id="6" name="슬라이드 번호 개체 틀 5"/>
          <p:cNvSpPr>
            <a:spLocks noGrp="1"/>
          </p:cNvSpPr>
          <p:nvPr>
            <p:ph type="sldNum" sz="quarter" idx="12"/>
          </p:nvPr>
        </p:nvSpPr>
        <p:spPr/>
        <p:txBody>
          <a:bodyPr/>
          <a:lstStyle/>
          <a:p>
            <a:pPr>
              <a:defRPr/>
            </a:pPr>
            <a:r>
              <a:rPr lang="en-US" altLang="ko-KR" smtClean="0"/>
              <a:t>Page </a:t>
            </a:r>
            <a:fld id="{0A3C6D01-93BD-465E-9DD3-5996373CC33E}" type="slidenum">
              <a:rPr lang="en-US" altLang="ko-KR" smtClean="0"/>
              <a:pPr>
                <a:defRPr/>
              </a:pPr>
              <a:t>5</a:t>
            </a:fld>
            <a:endParaRPr lang="en-US" altLang="ko-KR"/>
          </a:p>
        </p:txBody>
      </p:sp>
    </p:spTree>
    <p:extLst>
      <p:ext uri="{BB962C8B-B14F-4D97-AF65-F5344CB8AC3E}">
        <p14:creationId xmlns:p14="http://schemas.microsoft.com/office/powerpoint/2010/main" val="1027162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슬라이드 이미지 개체 틀 1"/>
          <p:cNvSpPr>
            <a:spLocks noGrp="1" noRot="1" noChangeAspect="1" noTextEdit="1"/>
          </p:cNvSpPr>
          <p:nvPr>
            <p:ph type="sldImg"/>
          </p:nvPr>
        </p:nvSpPr>
        <p:spPr>
          <a:ln/>
        </p:spPr>
      </p:sp>
      <p:sp>
        <p:nvSpPr>
          <p:cNvPr id="67587"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p>
        </p:txBody>
      </p:sp>
      <p:sp>
        <p:nvSpPr>
          <p:cNvPr id="4" name="머리글 개체 틀 3"/>
          <p:cNvSpPr>
            <a:spLocks noGrp="1"/>
          </p:cNvSpPr>
          <p:nvPr>
            <p:ph type="hdr" sz="quarter"/>
          </p:nvPr>
        </p:nvSpPr>
        <p:spPr>
          <a:xfrm>
            <a:off x="3398838" y="-98425"/>
            <a:ext cx="2759075" cy="430213"/>
          </a:xfrm>
        </p:spPr>
        <p:txBody>
          <a:bodyPr/>
          <a:lstStyle/>
          <a:p>
            <a:pPr>
              <a:defRPr/>
            </a:pPr>
            <a:r>
              <a:rPr lang="en-US" smtClean="0">
                <a:solidFill>
                  <a:prstClr val="black"/>
                </a:solidFill>
              </a:rPr>
              <a:t>September 2009doc.: IEEE 802.15-09-0117-00-0007</a:t>
            </a:r>
            <a:endParaRPr lang="en-US">
              <a:solidFill>
                <a:prstClr val="black"/>
              </a:solidFill>
            </a:endParaRPr>
          </a:p>
        </p:txBody>
      </p:sp>
      <p:sp>
        <p:nvSpPr>
          <p:cNvPr id="5" name="날짜 개체 틀 4"/>
          <p:cNvSpPr>
            <a:spLocks noGrp="1"/>
          </p:cNvSpPr>
          <p:nvPr>
            <p:ph type="dt" sz="quarter" idx="1"/>
          </p:nvPr>
        </p:nvSpPr>
        <p:spPr/>
        <p:txBody>
          <a:bodyPr/>
          <a:lstStyle/>
          <a:p>
            <a:pPr>
              <a:defRPr/>
            </a:pPr>
            <a:fld id="{BF092D00-B6CC-4AB9-A457-CEB0ECBA2AAF}" type="datetime1">
              <a:rPr lang="en-US" smtClean="0">
                <a:solidFill>
                  <a:prstClr val="black"/>
                </a:solidFill>
              </a:rPr>
              <a:pPr>
                <a:defRPr/>
              </a:pPr>
              <a:t>11/8/2017</a:t>
            </a:fld>
            <a:r>
              <a:rPr lang="en-US" smtClean="0">
                <a:solidFill>
                  <a:prstClr val="black"/>
                </a:solidFill>
              </a:rPr>
              <a:t>&lt;month year&gt;</a:t>
            </a:r>
            <a:endParaRPr lang="en-US">
              <a:solidFill>
                <a:prstClr val="black"/>
              </a:solidFill>
            </a:endParaRPr>
          </a:p>
        </p:txBody>
      </p:sp>
      <p:sp>
        <p:nvSpPr>
          <p:cNvPr id="6" name="바닥글 개체 틀 5"/>
          <p:cNvSpPr>
            <a:spLocks noGrp="1"/>
          </p:cNvSpPr>
          <p:nvPr>
            <p:ph type="ftr" sz="quarter" idx="4"/>
          </p:nvPr>
        </p:nvSpPr>
        <p:spPr/>
        <p:txBody>
          <a:bodyPr/>
          <a:lstStyle/>
          <a:p>
            <a:pPr lvl="4">
              <a:defRPr/>
            </a:pPr>
            <a:r>
              <a:rPr lang="en-US" smtClean="0">
                <a:solidFill>
                  <a:prstClr val="black"/>
                </a:solidFill>
              </a:rPr>
              <a:t>&lt;author&gt;, &lt;company&gt;</a:t>
            </a:r>
            <a:endParaRPr lang="en-US">
              <a:solidFill>
                <a:prstClr val="black"/>
              </a:solidFill>
            </a:endParaRPr>
          </a:p>
        </p:txBody>
      </p:sp>
      <p:sp>
        <p:nvSpPr>
          <p:cNvPr id="67591"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spcBef>
                <a:spcPct val="30000"/>
              </a:spcBef>
              <a:defRPr sz="1200">
                <a:solidFill>
                  <a:schemeClr val="tx1"/>
                </a:solidFill>
                <a:latin typeface="Times New Roman" panose="02020603050405020304" pitchFamily="18" charset="0"/>
              </a:defRPr>
            </a:lvl1pPr>
            <a:lvl2pPr marL="742950" indent="-285750" defTabSz="947738">
              <a:spcBef>
                <a:spcPct val="30000"/>
              </a:spcBef>
              <a:defRPr sz="1200">
                <a:solidFill>
                  <a:schemeClr val="tx1"/>
                </a:solidFill>
                <a:latin typeface="Times New Roman" panose="02020603050405020304" pitchFamily="18" charset="0"/>
              </a:defRPr>
            </a:lvl2pPr>
            <a:lvl3pPr marL="1143000" indent="-228600" defTabSz="947738">
              <a:spcBef>
                <a:spcPct val="30000"/>
              </a:spcBef>
              <a:defRPr sz="1200">
                <a:solidFill>
                  <a:schemeClr val="tx1"/>
                </a:solidFill>
                <a:latin typeface="Times New Roman" panose="02020603050405020304" pitchFamily="18" charset="0"/>
              </a:defRPr>
            </a:lvl3pPr>
            <a:lvl4pPr marL="1600200" indent="-228600" defTabSz="947738">
              <a:spcBef>
                <a:spcPct val="30000"/>
              </a:spcBef>
              <a:defRPr sz="1200">
                <a:solidFill>
                  <a:schemeClr val="tx1"/>
                </a:solidFill>
                <a:latin typeface="Times New Roman" panose="02020603050405020304" pitchFamily="18" charset="0"/>
              </a:defRPr>
            </a:lvl4pPr>
            <a:lvl5pPr marL="2058988" indent="-228600" defTabSz="947738">
              <a:spcBef>
                <a:spcPct val="30000"/>
              </a:spcBef>
              <a:defRPr sz="1200">
                <a:solidFill>
                  <a:schemeClr val="tx1"/>
                </a:solidFill>
                <a:latin typeface="Times New Roman" panose="02020603050405020304" pitchFamily="18" charset="0"/>
              </a:defRPr>
            </a:lvl5pPr>
            <a:lvl6pPr marL="2516188" indent="-228600" defTabSz="947738"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47738"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47738"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477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solidFill>
                  <a:srgbClr val="000000"/>
                </a:solidFill>
              </a:rPr>
              <a:t>Page </a:t>
            </a:r>
            <a:fld id="{55BA0124-E92F-4513-A4C4-77154FE9C19D}" type="slidenum">
              <a:rPr lang="en-US" altLang="ko-KR" smtClean="0">
                <a:solidFill>
                  <a:srgbClr val="000000"/>
                </a:solidFill>
              </a:rPr>
              <a:pPr>
                <a:spcBef>
                  <a:spcPct val="0"/>
                </a:spcBef>
              </a:pPr>
              <a:t>6</a:t>
            </a:fld>
            <a:endParaRPr lang="en-US" altLang="ko-KR" smtClean="0">
              <a:solidFill>
                <a:srgbClr val="000000"/>
              </a:solidFill>
            </a:endParaRPr>
          </a:p>
        </p:txBody>
      </p:sp>
    </p:spTree>
    <p:extLst>
      <p:ext uri="{BB962C8B-B14F-4D97-AF65-F5344CB8AC3E}">
        <p14:creationId xmlns:p14="http://schemas.microsoft.com/office/powerpoint/2010/main" val="1840985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2"/>
          <p:cNvSpPr>
            <a:spLocks noGrp="1" noChangeArrowheads="1"/>
          </p:cNvSpPr>
          <p:nvPr>
            <p:ph type="sldNum" sz="quarter" idx="11"/>
          </p:nvPr>
        </p:nvSpPr>
        <p:spPr/>
        <p:txBody>
          <a:bodyPr/>
          <a:lstStyle>
            <a:lvl1pPr>
              <a:defRPr/>
            </a:lvl1pPr>
          </a:lstStyle>
          <a:p>
            <a:pPr>
              <a:defRPr/>
            </a:pPr>
            <a:r>
              <a:rPr lang="en-US" altLang="ko-KR"/>
              <a:t>Slide </a:t>
            </a:r>
            <a:fld id="{F8B75AC0-7AD4-489A-A870-A46091F217CC}" type="slidenum">
              <a:rPr lang="en-US" altLang="ko-KR"/>
              <a:pPr>
                <a:defRPr/>
              </a:pPr>
              <a:t>‹#›</a:t>
            </a:fld>
            <a:endParaRPr lang="en-US" altLang="ko-KR"/>
          </a:p>
        </p:txBody>
      </p:sp>
      <p:sp>
        <p:nvSpPr>
          <p:cNvPr id="13"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
        <p:nvSpPr>
          <p:cNvPr id="14" name="TextBox 14"/>
          <p:cNvSpPr txBox="1">
            <a:spLocks noChangeArrowheads="1"/>
          </p:cNvSpPr>
          <p:nvPr userDrawn="1"/>
        </p:nvSpPr>
        <p:spPr bwMode="auto">
          <a:xfrm>
            <a:off x="5651500" y="336550"/>
            <a:ext cx="318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dirty="0" smtClean="0"/>
              <a:t>Doc: IEEE 802.</a:t>
            </a:r>
            <a:r>
              <a:rPr lang="fi-FI" altLang="ko-KR" sz="1400" b="1" dirty="0" smtClean="0"/>
              <a:t>15-17-0227-00-0vat</a:t>
            </a:r>
            <a:endParaRPr lang="ko-KR" altLang="en-US" sz="1400" b="1" dirty="0" smtClean="0"/>
          </a:p>
        </p:txBody>
      </p:sp>
      <p:sp>
        <p:nvSpPr>
          <p:cNvPr id="15" name="Rectangle 4"/>
          <p:cNvSpPr>
            <a:spLocks noGrp="1" noChangeArrowheads="1"/>
          </p:cNvSpPr>
          <p:nvPr>
            <p:ph type="dt" sz="quarter" idx="2"/>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March </a:t>
            </a:r>
            <a:r>
              <a:rPr lang="en-US" altLang="ko-KR" dirty="0"/>
              <a:t>2017</a:t>
            </a:r>
          </a:p>
        </p:txBody>
      </p:sp>
    </p:spTree>
    <p:extLst>
      <p:ext uri="{BB962C8B-B14F-4D97-AF65-F5344CB8AC3E}">
        <p14:creationId xmlns:p14="http://schemas.microsoft.com/office/powerpoint/2010/main" val="3856672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6BEFCFEA-0E62-4AC0-ABAB-AE257F68FC85}"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34187785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24B71F90-FC1A-4EB6-BBA3-07479BAB5DF1}"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352742022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2BE5B711-CA87-4C43-A30E-8038DC582FB0}"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2991349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6CD0555B-D137-4D97-A28D-05D9880A9997}" type="slidenum">
              <a:rPr lang="en-US" altLang="ko-KR"/>
              <a:pPr>
                <a:defRPr/>
              </a:pPr>
              <a:t>‹#›</a:t>
            </a:fld>
            <a:endParaRPr lang="en-US" altLang="ko-KR"/>
          </a:p>
        </p:txBody>
      </p:sp>
    </p:spTree>
    <p:extLst>
      <p:ext uri="{BB962C8B-B14F-4D97-AF65-F5344CB8AC3E}">
        <p14:creationId xmlns:p14="http://schemas.microsoft.com/office/powerpoint/2010/main" val="4267434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7"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11"/>
          <p:cNvSpPr>
            <a:spLocks noGrp="1" noChangeArrowheads="1"/>
          </p:cNvSpPr>
          <p:nvPr>
            <p:ph type="sldNum" sz="quarter" idx="11"/>
          </p:nvPr>
        </p:nvSpPr>
        <p:spPr/>
        <p:txBody>
          <a:bodyPr/>
          <a:lstStyle>
            <a:lvl1pPr>
              <a:defRPr/>
            </a:lvl1pPr>
          </a:lstStyle>
          <a:p>
            <a:pPr>
              <a:defRPr/>
            </a:pPr>
            <a:r>
              <a:rPr lang="en-US" altLang="ko-KR"/>
              <a:t>Slide </a:t>
            </a:r>
            <a:fld id="{889197B0-B870-4D4C-9D0B-7759FB900E26}" type="slidenum">
              <a:rPr lang="en-US" altLang="ko-KR"/>
              <a:pPr>
                <a:defRPr/>
              </a:pPr>
              <a:t>‹#›</a:t>
            </a:fld>
            <a:endParaRPr lang="en-US" altLang="ko-KR"/>
          </a:p>
        </p:txBody>
      </p:sp>
      <p:sp>
        <p:nvSpPr>
          <p:cNvPr id="12"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15" name="TextBox 14"/>
          <p:cNvSpPr txBox="1">
            <a:spLocks noChangeArrowheads="1"/>
          </p:cNvSpPr>
          <p:nvPr userDrawn="1"/>
        </p:nvSpPr>
        <p:spPr bwMode="auto">
          <a:xfrm>
            <a:off x="5651500" y="336550"/>
            <a:ext cx="318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dirty="0" smtClean="0"/>
              <a:t>Doc: IEEE 802.</a:t>
            </a:r>
            <a:r>
              <a:rPr lang="fi-FI" altLang="ko-KR" sz="1400" b="1" dirty="0" smtClean="0"/>
              <a:t>15-17-0227-00-0vat</a:t>
            </a:r>
            <a:endParaRPr lang="ko-KR" altLang="en-US" sz="1400" b="1" dirty="0" smtClean="0"/>
          </a:p>
        </p:txBody>
      </p:sp>
    </p:spTree>
    <p:extLst>
      <p:ext uri="{BB962C8B-B14F-4D97-AF65-F5344CB8AC3E}">
        <p14:creationId xmlns:p14="http://schemas.microsoft.com/office/powerpoint/2010/main" val="677931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0D2F43B7-C149-40BA-A901-59A8331A621F}"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917008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1249E94A-0296-48DB-B95E-8742686D8868}" type="slidenum">
              <a:rPr lang="en-US" altLang="ko-KR"/>
              <a:pPr>
                <a:defRPr/>
              </a:pPr>
              <a:t>‹#›</a:t>
            </a:fld>
            <a:endParaRPr lang="en-US" altLang="ko-KR"/>
          </a:p>
        </p:txBody>
      </p:sp>
      <p:sp>
        <p:nvSpPr>
          <p:cNvPr id="7"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1545066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4F410145-15D0-4A73-9A47-53589C38F805}" type="slidenum">
              <a:rPr lang="en-US" altLang="ko-KR"/>
              <a:pPr>
                <a:defRPr/>
              </a:pPr>
              <a:t>‹#›</a:t>
            </a:fld>
            <a:endParaRPr lang="en-US" altLang="ko-KR"/>
          </a:p>
        </p:txBody>
      </p:sp>
      <p:sp>
        <p:nvSpPr>
          <p:cNvPr id="9"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627644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0178F9A4-9DA1-4AD7-9FA3-8D926C3C7EC8}" type="slidenum">
              <a:rPr lang="en-US" altLang="ko-KR"/>
              <a:pPr>
                <a:defRPr/>
              </a:pPr>
              <a:t>‹#›</a:t>
            </a:fld>
            <a:endParaRPr lang="en-US" altLang="ko-KR"/>
          </a:p>
        </p:txBody>
      </p:sp>
      <p:sp>
        <p:nvSpPr>
          <p:cNvPr id="5" name="Rectangle 10"/>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1959684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pPr>
              <a:defRPr/>
            </a:pPr>
            <a:r>
              <a:rPr lang="en-US" altLang="ko-KR"/>
              <a:t>Slide </a:t>
            </a:r>
            <a:fld id="{282899CC-99AB-40FE-8152-994BE1A20CB0}" type="slidenum">
              <a:rPr lang="en-US" altLang="ko-KR"/>
              <a:pPr>
                <a:defRPr/>
              </a:pPr>
              <a:t>‹#›</a:t>
            </a:fld>
            <a:endParaRPr lang="en-US" altLang="ko-KR"/>
          </a:p>
        </p:txBody>
      </p:sp>
      <p:sp>
        <p:nvSpPr>
          <p:cNvPr id="4"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4073828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p:txBody>
          <a:bodyPr/>
          <a:lstStyle>
            <a:lvl1pPr>
              <a:defRPr/>
            </a:lvl1pPr>
          </a:lstStyle>
          <a:p>
            <a:pPr>
              <a:defRPr/>
            </a:pPr>
            <a:r>
              <a:rPr lang="en-US" altLang="ko-KR"/>
              <a:t>Slide </a:t>
            </a:r>
            <a:fld id="{6A291C96-0EA9-4DB6-B892-5D08F8725CFA}" type="slidenum">
              <a:rPr lang="en-US" altLang="ko-KR"/>
              <a:pPr>
                <a:defRPr/>
              </a:pPr>
              <a:t>‹#›</a:t>
            </a:fld>
            <a:endParaRPr lang="en-US" altLang="ko-KR"/>
          </a:p>
        </p:txBody>
      </p:sp>
      <p:sp>
        <p:nvSpPr>
          <p:cNvPr id="8"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10"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12974930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91593A8A-2AF1-4C46-BE19-B4E56E0401FE}" type="slidenum">
              <a:rPr lang="en-US" altLang="ko-KR"/>
              <a:pPr>
                <a:defRPr/>
              </a:pPr>
              <a:t>‹#›</a:t>
            </a:fld>
            <a:endParaRPr lang="en-US" altLang="ko-KR"/>
          </a:p>
        </p:txBody>
      </p:sp>
      <p:sp>
        <p:nvSpPr>
          <p:cNvPr id="7"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28142794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692F874F-2A53-4371-B1ED-6B781C0D62EA}" type="slidenum">
              <a:rPr lang="en-US" altLang="ko-KR"/>
              <a:pPr>
                <a:defRPr/>
              </a:pPr>
              <a:t>‹#›</a:t>
            </a:fld>
            <a:endParaRPr lang="en-US" altLang="ko-KR"/>
          </a:p>
        </p:txBody>
      </p:sp>
      <p:sp>
        <p:nvSpPr>
          <p:cNvPr id="7"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28766039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45CD5E4E-0A7A-4C3F-B95C-DEDEF7BCADF5}"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20116321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DAB0052-B371-479A-92DF-97A8C1BB7151}"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35134954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DA076671-1037-4836-AFB3-57E26FACED62}"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644072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2"/>
          <p:cNvSpPr>
            <a:spLocks noGrp="1" noChangeArrowheads="1"/>
          </p:cNvSpPr>
          <p:nvPr>
            <p:ph type="sldNum" sz="quarter" idx="10"/>
          </p:nvPr>
        </p:nvSpPr>
        <p:spPr/>
        <p:txBody>
          <a:bodyPr/>
          <a:lstStyle>
            <a:lvl1pPr>
              <a:defRPr/>
            </a:lvl1pPr>
          </a:lstStyle>
          <a:p>
            <a:pPr>
              <a:defRPr/>
            </a:pPr>
            <a:r>
              <a:rPr lang="en-US" altLang="ko-KR"/>
              <a:t>Slide </a:t>
            </a:r>
            <a:fld id="{E23B7D7E-DFA8-43C5-9099-862BDDCA3B20}" type="slidenum">
              <a:rPr lang="en-US" altLang="ko-KR"/>
              <a:pPr>
                <a:defRPr/>
              </a:pPr>
              <a:t>‹#›</a:t>
            </a:fld>
            <a:endParaRPr lang="en-US" altLang="ko-KR"/>
          </a:p>
        </p:txBody>
      </p:sp>
      <p:sp>
        <p:nvSpPr>
          <p:cNvPr id="9"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28906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1"/>
          <p:cNvSpPr>
            <a:spLocks noGrp="1" noChangeArrowheads="1"/>
          </p:cNvSpPr>
          <p:nvPr>
            <p:ph type="sldNum" sz="quarter" idx="10"/>
          </p:nvPr>
        </p:nvSpPr>
        <p:spPr/>
        <p:txBody>
          <a:bodyPr/>
          <a:lstStyle>
            <a:lvl1pPr>
              <a:defRPr/>
            </a:lvl1pPr>
          </a:lstStyle>
          <a:p>
            <a:pPr>
              <a:defRPr/>
            </a:pPr>
            <a:r>
              <a:rPr lang="en-US" altLang="ko-KR"/>
              <a:t>Slide </a:t>
            </a:r>
            <a:fld id="{AD81ACF2-505E-4BE5-9919-4CAA9FBC6B18}" type="slidenum">
              <a:rPr lang="en-US" altLang="ko-KR"/>
              <a:pPr>
                <a:defRPr/>
              </a:pPr>
              <a:t>‹#›</a:t>
            </a:fld>
            <a:endParaRPr lang="en-US" altLang="ko-KR"/>
          </a:p>
        </p:txBody>
      </p:sp>
      <p:sp>
        <p:nvSpPr>
          <p:cNvPr id="11" name="Rectangle 4"/>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13"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
        <p:nvSpPr>
          <p:cNvPr id="15" name="TextBox 14"/>
          <p:cNvSpPr txBox="1">
            <a:spLocks noChangeArrowheads="1"/>
          </p:cNvSpPr>
          <p:nvPr userDrawn="1"/>
        </p:nvSpPr>
        <p:spPr bwMode="auto">
          <a:xfrm>
            <a:off x="5651500" y="336550"/>
            <a:ext cx="318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dirty="0" smtClean="0"/>
              <a:t>Doc: IEEE 802.</a:t>
            </a:r>
            <a:r>
              <a:rPr lang="fi-FI" altLang="ko-KR" sz="1400" b="1" dirty="0" smtClean="0"/>
              <a:t>15-17-0227-00-0vat</a:t>
            </a:r>
            <a:endParaRPr lang="ko-KR" altLang="en-US" sz="1400" b="1" dirty="0" smtClean="0"/>
          </a:p>
        </p:txBody>
      </p:sp>
    </p:spTree>
    <p:extLst>
      <p:ext uri="{BB962C8B-B14F-4D97-AF65-F5344CB8AC3E}">
        <p14:creationId xmlns:p14="http://schemas.microsoft.com/office/powerpoint/2010/main" val="38088824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CF714FFD-D051-4570-AA87-FBF79724E465}" type="slidenum">
              <a:rPr lang="en-US" altLang="ko-KR"/>
              <a:pPr>
                <a:defRPr/>
              </a:pPr>
              <a:t>‹#›</a:t>
            </a:fld>
            <a:endParaRPr lang="en-US" altLang="ko-KR"/>
          </a:p>
        </p:txBody>
      </p:sp>
      <p:sp>
        <p:nvSpPr>
          <p:cNvPr id="5" name="Rectangle 10"/>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72354197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1970A652-1769-4EFD-A980-9B64C6DF1B72}"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8"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126275359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p:txBody>
          <a:bodyPr/>
          <a:lstStyle>
            <a:lvl1pPr>
              <a:defRPr/>
            </a:lvl1pPr>
          </a:lstStyle>
          <a:p>
            <a:pPr>
              <a:defRPr/>
            </a:pPr>
            <a:r>
              <a:rPr lang="en-US" altLang="ko-KR"/>
              <a:t>Slide </a:t>
            </a:r>
            <a:fld id="{0EAC8558-4183-4D84-A1BB-950C9AF87AD3}" type="slidenum">
              <a:rPr lang="en-US" altLang="ko-KR"/>
              <a:pPr>
                <a:defRPr/>
              </a:pPr>
              <a:t>‹#›</a:t>
            </a:fld>
            <a:endParaRPr lang="en-US" altLang="ko-KR"/>
          </a:p>
        </p:txBody>
      </p:sp>
      <p:sp>
        <p:nvSpPr>
          <p:cNvPr id="8" name="Rectangle 4"/>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10"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18430896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8C81C89C-6E60-4881-B0A9-0BA23B94F37A}"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26778314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A0243792-F29F-4EA5-9CAF-FEAA3C338C79}" type="slidenum">
              <a:rPr lang="en-US" altLang="ko-KR"/>
              <a:pPr>
                <a:defRPr/>
              </a:pPr>
              <a:t>‹#›</a:t>
            </a:fld>
            <a:endParaRPr lang="en-US" altLang="ko-KR"/>
          </a:p>
        </p:txBody>
      </p:sp>
      <p:sp>
        <p:nvSpPr>
          <p:cNvPr id="4" name="Rectangle 10"/>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50920501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r>
              <a:rPr lang="en-US" altLang="ko-KR"/>
              <a:t>Slide </a:t>
            </a:r>
            <a:fld id="{4F77D155-A816-4758-AF2C-6DC428A7E663}" type="slidenum">
              <a:rPr lang="en-US" altLang="ko-KR"/>
              <a:pPr>
                <a:defRPr/>
              </a:pPr>
              <a:t>‹#›</a:t>
            </a:fld>
            <a:endParaRPr lang="en-US" altLang="ko-KR"/>
          </a:p>
        </p:txBody>
      </p:sp>
      <p:sp>
        <p:nvSpPr>
          <p:cNvPr id="3" name="Rectangle 4"/>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5"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165542738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9758DDA4-E190-4AB0-AAFB-35B184BFAFA4}"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8"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1847584054"/>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A23A5F0E-3629-4E1C-A50B-338D59B472FA}"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8"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1923270987"/>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2677ED46-FF21-4F7C-8D49-763A83FD1156}" type="slidenum">
              <a:rPr lang="en-US" altLang="ko-KR"/>
              <a:pPr>
                <a:defRPr/>
              </a:pPr>
              <a:t>‹#›</a:t>
            </a:fld>
            <a:endParaRPr lang="en-US" altLang="ko-KR"/>
          </a:p>
        </p:txBody>
      </p:sp>
      <p:sp>
        <p:nvSpPr>
          <p:cNvPr id="5" name="Rectangle 10"/>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3092384795"/>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1B7D8091-38AC-4928-B17E-36C398277C06}" type="slidenum">
              <a:rPr lang="en-US" altLang="ko-KR"/>
              <a:pPr>
                <a:defRPr/>
              </a:pPr>
              <a:t>‹#›</a:t>
            </a:fld>
            <a:endParaRPr lang="en-US" altLang="ko-KR"/>
          </a:p>
        </p:txBody>
      </p:sp>
      <p:sp>
        <p:nvSpPr>
          <p:cNvPr id="5" name="Rectangle 10"/>
          <p:cNvSpPr>
            <a:spLocks noGrp="1" noChangeArrowheads="1"/>
          </p:cNvSpPr>
          <p:nvPr>
            <p:ph type="dt" sz="half" idx="11"/>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283409499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F58B9190-EBA5-4676-AB78-5DE4EC55964D}"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Tree>
    <p:extLst>
      <p:ext uri="{BB962C8B-B14F-4D97-AF65-F5344CB8AC3E}">
        <p14:creationId xmlns:p14="http://schemas.microsoft.com/office/powerpoint/2010/main" val="1983787034"/>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8"/>
          <p:cNvSpPr>
            <a:spLocks noGrp="1" noChangeArrowheads="1"/>
          </p:cNvSpPr>
          <p:nvPr>
            <p:ph type="ftr" sz="quarter" idx="10"/>
          </p:nvPr>
        </p:nvSpPr>
        <p:spPr>
          <a:xfrm>
            <a:off x="5486400" y="6475413"/>
            <a:ext cx="3124200" cy="184150"/>
          </a:xfrm>
          <a:prstGeom prst="rect">
            <a:avLst/>
          </a:prstGeom>
        </p:spPr>
        <p:txBody>
          <a:bodyPr/>
          <a:lstStyle>
            <a:lvl1pPr>
              <a:defRPr>
                <a:ea typeface="굴림" pitchFamily="50" charset="-127"/>
              </a:defRPr>
            </a:lvl1pPr>
          </a:lstStyle>
          <a:p>
            <a:pPr>
              <a:defRPr/>
            </a:pPr>
            <a:endParaRPr lang="en-US" altLang="ko-KR"/>
          </a:p>
        </p:txBody>
      </p:sp>
      <p:sp>
        <p:nvSpPr>
          <p:cNvPr id="7" name="Rectangle 9"/>
          <p:cNvSpPr>
            <a:spLocks noGrp="1" noChangeArrowheads="1"/>
          </p:cNvSpPr>
          <p:nvPr>
            <p:ph type="sldNum" sz="quarter" idx="11"/>
          </p:nvPr>
        </p:nvSpPr>
        <p:spPr/>
        <p:txBody>
          <a:bodyPr/>
          <a:lstStyle>
            <a:lvl1pPr>
              <a:defRPr/>
            </a:lvl1pPr>
          </a:lstStyle>
          <a:p>
            <a:pPr>
              <a:defRPr/>
            </a:pPr>
            <a:fld id="{03D95BA9-32DD-4DF4-A33C-ED121A42ADB6}" type="slidenum">
              <a:rPr lang="en-US" altLang="ko-KR"/>
              <a:pPr>
                <a:defRPr/>
              </a:pPr>
              <a:t>‹#›</a:t>
            </a:fld>
            <a:endParaRPr lang="en-US" altLang="ko-KR"/>
          </a:p>
        </p:txBody>
      </p:sp>
      <p:sp>
        <p:nvSpPr>
          <p:cNvPr id="8" name="Rectangle 4"/>
          <p:cNvSpPr>
            <a:spLocks noGrp="1" noChangeArrowheads="1"/>
          </p:cNvSpPr>
          <p:nvPr>
            <p:ph type="dt" sz="half" idx="12"/>
          </p:nvPr>
        </p:nvSpPr>
        <p:spPr>
          <a:xfrm>
            <a:off x="685800" y="384175"/>
            <a:ext cx="1600200" cy="430213"/>
          </a:xfrm>
          <a:prstGeom prst="rect">
            <a:avLst/>
          </a:prstGeo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9"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
        <p:nvSpPr>
          <p:cNvPr id="10" name="제목 9"/>
          <p:cNvSpPr>
            <a:spLocks noGrp="1"/>
          </p:cNvSpPr>
          <p:nvPr>
            <p:ph type="title"/>
          </p:nvPr>
        </p:nvSpPr>
        <p:spPr/>
        <p:txBody>
          <a:bodyPr/>
          <a:lstStyle/>
          <a:p>
            <a:r>
              <a:rPr lang="ko-KR" altLang="en-US" smtClean="0"/>
              <a:t>마스터 제목 스타일 편집</a:t>
            </a:r>
            <a:endParaRPr lang="ko-KR" altLang="en-US"/>
          </a:p>
        </p:txBody>
      </p:sp>
    </p:spTree>
    <p:extLst>
      <p:ext uri="{BB962C8B-B14F-4D97-AF65-F5344CB8AC3E}">
        <p14:creationId xmlns:p14="http://schemas.microsoft.com/office/powerpoint/2010/main" val="41134177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F7647C7B-4493-46B3-BB91-0966677DECFB}"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1953276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p:txBody>
          <a:bodyPr/>
          <a:lstStyle>
            <a:lvl1pPr>
              <a:defRPr/>
            </a:lvl1pPr>
          </a:lstStyle>
          <a:p>
            <a:pPr>
              <a:defRPr/>
            </a:pPr>
            <a:r>
              <a:rPr lang="en-US" altLang="ko-KR"/>
              <a:t>Slide </a:t>
            </a:r>
            <a:fld id="{BFB93429-31A0-498C-BC8C-54810939789D}" type="slidenum">
              <a:rPr lang="en-US" altLang="ko-KR"/>
              <a:pPr>
                <a:defRPr/>
              </a:pPr>
              <a:t>‹#›</a:t>
            </a:fld>
            <a:endParaRPr lang="en-US" altLang="ko-KR"/>
          </a:p>
        </p:txBody>
      </p:sp>
      <p:sp>
        <p:nvSpPr>
          <p:cNvPr id="8"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2879969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CD907ACB-7EA2-4F45-B9DE-3AFF5B72A025}" type="slidenum">
              <a:rPr lang="en-US" altLang="ko-KR"/>
              <a:pPr>
                <a:defRPr/>
              </a:pPr>
              <a:t>‹#›</a:t>
            </a:fld>
            <a:endParaRPr lang="en-US" altLang="ko-KR"/>
          </a:p>
        </p:txBody>
      </p:sp>
      <p:sp>
        <p:nvSpPr>
          <p:cNvPr id="4"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551343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9E445417-B69A-48DD-A9B8-AD8B6C2833F4}" type="slidenum">
              <a:rPr lang="en-US" altLang="ko-KR"/>
              <a:pPr>
                <a:defRPr/>
              </a:pPr>
              <a:t>‹#›</a:t>
            </a:fld>
            <a:endParaRPr lang="en-US" altLang="ko-KR"/>
          </a:p>
        </p:txBody>
      </p:sp>
      <p:sp>
        <p:nvSpPr>
          <p:cNvPr id="4"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1003404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0"/>
          </p:nvPr>
        </p:nvSpPr>
        <p:spPr/>
        <p:txBody>
          <a:bodyPr/>
          <a:lstStyle>
            <a:lvl1pPr>
              <a:defRPr/>
            </a:lvl1pPr>
          </a:lstStyle>
          <a:p>
            <a:pPr>
              <a:defRPr/>
            </a:pPr>
            <a:r>
              <a:rPr lang="en-US" altLang="ko-KR"/>
              <a:t>Slide </a:t>
            </a:r>
            <a:fld id="{72368927-8926-47F0-9781-73174FAF05E0}" type="slidenum">
              <a:rPr lang="en-US" altLang="ko-KR"/>
              <a:pPr>
                <a:defRPr/>
              </a:pPr>
              <a:t>‹#›</a:t>
            </a:fld>
            <a:endParaRPr lang="en-US" altLang="ko-KR"/>
          </a:p>
        </p:txBody>
      </p:sp>
      <p:sp>
        <p:nvSpPr>
          <p:cNvPr id="7"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33263107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57E07F72-F4BA-4CC8-BD3A-48ECD0FF534F}"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21458008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105400" y="6477000"/>
            <a:ext cx="3505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굴림" charset="-127"/>
              </a:defRPr>
            </a:lvl1pPr>
          </a:lstStyle>
          <a:p>
            <a:pPr>
              <a:defRPr/>
            </a:pPr>
            <a:r>
              <a:rPr lang="en-US" altLang="ko-KR"/>
              <a:t>Jaesang Cha, Seoul National Univ. of Science&amp;Tech</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lvl1pPr>
          </a:lstStyle>
          <a:p>
            <a:pPr>
              <a:defRPr/>
            </a:pPr>
            <a:r>
              <a:rPr lang="en-US" altLang="ko-KR"/>
              <a:t>Slide </a:t>
            </a:r>
            <a:fld id="{5F85928D-8C15-4A12-BC1F-B0DD69246482}" type="slidenum">
              <a:rPr lang="en-US" altLang="ko-KR"/>
              <a:pPr>
                <a:defRPr/>
              </a:pPr>
              <a:t>‹#›</a:t>
            </a:fld>
            <a:endParaRPr lang="en-US" altLang="ko-K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grpSp>
        <p:nvGrpSpPr>
          <p:cNvPr id="1033" name="그룹 12"/>
          <p:cNvGrpSpPr>
            <a:grpSpLocks/>
          </p:cNvGrpSpPr>
          <p:nvPr userDrawn="1"/>
        </p:nvGrpSpPr>
        <p:grpSpPr bwMode="auto">
          <a:xfrm>
            <a:off x="5651500" y="296863"/>
            <a:ext cx="3187700" cy="347464"/>
            <a:chOff x="5544147" y="353704"/>
            <a:chExt cx="3429000" cy="347055"/>
          </a:xfrm>
        </p:grpSpPr>
        <p:sp>
          <p:nvSpPr>
            <p:cNvPr id="14" name="직사각형 13"/>
            <p:cNvSpPr>
              <a:spLocks noChangeArrowheads="1"/>
            </p:cNvSpPr>
            <p:nvPr/>
          </p:nvSpPr>
          <p:spPr bwMode="auto">
            <a:xfrm>
              <a:off x="6269907" y="353704"/>
              <a:ext cx="2361706" cy="228331"/>
            </a:xfrm>
            <a:prstGeom prst="rect">
              <a:avLst/>
            </a:prstGeom>
            <a:solidFill>
              <a:schemeClr val="bg1"/>
            </a:solidFill>
            <a:ln w="12700" algn="ctr">
              <a:solidFill>
                <a:schemeClr val="bg1"/>
              </a:solidFill>
              <a:round/>
              <a:headEnd type="none" w="sm" len="sm"/>
              <a:tailEnd type="none" w="sm" len="sm"/>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defRPr/>
              </a:pPr>
              <a:endParaRPr kumimoji="0" lang="ko-KR" altLang="en-US" sz="1200" smtClean="0"/>
            </a:p>
          </p:txBody>
        </p:sp>
        <p:sp>
          <p:nvSpPr>
            <p:cNvPr id="1036" name="TextBox 14"/>
            <p:cNvSpPr txBox="1">
              <a:spLocks noChangeArrowheads="1"/>
            </p:cNvSpPr>
            <p:nvPr/>
          </p:nvSpPr>
          <p:spPr bwMode="auto">
            <a:xfrm>
              <a:off x="5544147" y="393344"/>
              <a:ext cx="3429000" cy="307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dirty="0" smtClean="0"/>
                <a:t>Doc: IEEE 802.</a:t>
              </a:r>
              <a:r>
                <a:rPr lang="fi-FI" altLang="ko-KR" sz="1400" b="1" dirty="0" smtClean="0"/>
                <a:t>15-17-0227-00-0vat</a:t>
              </a:r>
              <a:endParaRPr lang="ko-KR" altLang="en-US" sz="1400" b="1" dirty="0" smtClean="0"/>
            </a:p>
          </p:txBody>
        </p:sp>
      </p:grpSp>
      <p:sp>
        <p:nvSpPr>
          <p:cNvPr id="16" name="Rectangle 4"/>
          <p:cNvSpPr>
            <a:spLocks noGrp="1" noChangeArrowheads="1"/>
          </p:cNvSpPr>
          <p:nvPr>
            <p:ph type="dt" sz="quarter" idx="2"/>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March </a:t>
            </a:r>
            <a:r>
              <a:rPr lang="en-US" altLang="ko-KR" dirty="0"/>
              <a:t>2017</a:t>
            </a:r>
          </a:p>
        </p:txBody>
      </p:sp>
    </p:spTree>
  </p:cSld>
  <p:clrMap bg1="lt1" tx1="dk1" bg2="lt2" tx2="dk2" accent1="accent1" accent2="accent2" accent3="accent3" accent4="accent4" accent5="accent5" accent6="accent6" hlink="hlink" folHlink="folHlink"/>
  <p:sldLayoutIdLst>
    <p:sldLayoutId id="2147486399" r:id="rId1"/>
    <p:sldLayoutId id="2147486400" r:id="rId2"/>
    <p:sldLayoutId id="2147486401" r:id="rId3"/>
    <p:sldLayoutId id="2147486402" r:id="rId4"/>
    <p:sldLayoutId id="2147486403" r:id="rId5"/>
    <p:sldLayoutId id="2147486404" r:id="rId6"/>
    <p:sldLayoutId id="2147486405" r:id="rId7"/>
    <p:sldLayoutId id="2147486406" r:id="rId8"/>
    <p:sldLayoutId id="2147486407" r:id="rId9"/>
    <p:sldLayoutId id="2147486408" r:id="rId10"/>
    <p:sldLayoutId id="2147486409" r:id="rId11"/>
    <p:sldLayoutId id="2147486410" r:id="rId12"/>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solidFill>
                  <a:srgbClr val="000000"/>
                </a:solidFill>
              </a:defRPr>
            </a:lvl1pPr>
          </a:lstStyle>
          <a:p>
            <a:pPr>
              <a:defRPr/>
            </a:pPr>
            <a:r>
              <a:rPr lang="en-US" altLang="ko-KR"/>
              <a:t>Slide </a:t>
            </a:r>
            <a:fld id="{417692D1-4B54-4810-8D11-62F5AA864796}" type="slidenum">
              <a:rPr lang="en-US" altLang="ko-KR"/>
              <a:pPr>
                <a:defRPr/>
              </a:pPr>
              <a:t>‹#›</a:t>
            </a:fld>
            <a:endParaRPr lang="en-US" altLang="ko-KR"/>
          </a:p>
        </p:txBody>
      </p:sp>
      <p:sp>
        <p:nvSpPr>
          <p:cNvPr id="205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05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2" name="TextBox 14"/>
          <p:cNvSpPr txBox="1">
            <a:spLocks noChangeArrowheads="1"/>
          </p:cNvSpPr>
          <p:nvPr userDrawn="1"/>
        </p:nvSpPr>
        <p:spPr bwMode="auto">
          <a:xfrm>
            <a:off x="5651500" y="336550"/>
            <a:ext cx="318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dirty="0" smtClean="0"/>
              <a:t>Doc: IEEE 802.</a:t>
            </a:r>
            <a:r>
              <a:rPr lang="fi-FI" altLang="ko-KR" sz="1400" b="1" dirty="0" smtClean="0"/>
              <a:t>15-17-0227-00-0vat</a:t>
            </a:r>
            <a:endParaRPr lang="ko-KR" altLang="en-US" sz="1400" b="1" dirty="0" smtClean="0"/>
          </a:p>
        </p:txBody>
      </p:sp>
      <p:sp>
        <p:nvSpPr>
          <p:cNvPr id="13" name="Rectangle 4"/>
          <p:cNvSpPr>
            <a:spLocks noGrp="1" noChangeArrowheads="1"/>
          </p:cNvSpPr>
          <p:nvPr>
            <p:ph type="dt" sz="quarter" idx="2"/>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March </a:t>
            </a:r>
            <a:r>
              <a:rPr lang="en-US" altLang="ko-KR" dirty="0"/>
              <a:t>2017</a:t>
            </a:r>
          </a:p>
        </p:txBody>
      </p:sp>
    </p:spTree>
  </p:cSld>
  <p:clrMap bg1="lt1" tx1="dk1" bg2="lt2" tx2="dk2" accent1="accent1" accent2="accent2" accent3="accent3" accent4="accent4" accent5="accent5" accent6="accent6" hlink="hlink" folHlink="folHlink"/>
  <p:sldLayoutIdLst>
    <p:sldLayoutId id="2147486411" r:id="rId1"/>
    <p:sldLayoutId id="2147486412" r:id="rId2"/>
    <p:sldLayoutId id="2147486413" r:id="rId3"/>
    <p:sldLayoutId id="2147486414" r:id="rId4"/>
    <p:sldLayoutId id="2147486415" r:id="rId5"/>
    <p:sldLayoutId id="2147486416" r:id="rId6"/>
    <p:sldLayoutId id="2147486417" r:id="rId7"/>
    <p:sldLayoutId id="2147486418" r:id="rId8"/>
    <p:sldLayoutId id="2147486419" r:id="rId9"/>
    <p:sldLayoutId id="2147486420" r:id="rId10"/>
    <p:sldLayoutId id="2147486421" r:id="rId11"/>
    <p:sldLayoutId id="2147486422"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solidFill>
                  <a:srgbClr val="000000"/>
                </a:solidFill>
              </a:defRPr>
            </a:lvl1pPr>
          </a:lstStyle>
          <a:p>
            <a:pPr>
              <a:defRPr/>
            </a:pPr>
            <a:r>
              <a:rPr lang="en-US" altLang="ko-KR"/>
              <a:t>Slide </a:t>
            </a:r>
            <a:fld id="{46443F36-D5B1-4812-976E-88B5741371C4}" type="slidenum">
              <a:rPr lang="en-US" altLang="ko-KR"/>
              <a:pPr>
                <a:defRPr/>
              </a:pPr>
              <a:t>‹#›</a:t>
            </a:fld>
            <a:endParaRPr lang="en-US" altLang="ko-KR"/>
          </a:p>
        </p:txBody>
      </p:sp>
      <p:sp>
        <p:nvSpPr>
          <p:cNvPr id="3077"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3078"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3079"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3" name="Rectangle 5"/>
          <p:cNvSpPr txBox="1">
            <a:spLocks noChangeArrowheads="1"/>
          </p:cNvSpPr>
          <p:nvPr userDrawn="1"/>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a:t>
            </a:r>
            <a:r>
              <a:rPr lang="en-US" altLang="ko-KR" sz="1200" smtClean="0">
                <a:solidFill>
                  <a:srgbClr val="000000"/>
                </a:solidFill>
              </a:rPr>
              <a:t>, ETRI</a:t>
            </a:r>
            <a:endParaRPr lang="en-US" altLang="ko-KR" sz="1200" dirty="0">
              <a:solidFill>
                <a:srgbClr val="000000"/>
              </a:solidFill>
            </a:endParaRPr>
          </a:p>
        </p:txBody>
      </p:sp>
      <p:sp>
        <p:nvSpPr>
          <p:cNvPr id="14" name="TextBox 14"/>
          <p:cNvSpPr txBox="1">
            <a:spLocks noChangeArrowheads="1"/>
          </p:cNvSpPr>
          <p:nvPr userDrawn="1"/>
        </p:nvSpPr>
        <p:spPr bwMode="auto">
          <a:xfrm>
            <a:off x="5651500" y="336550"/>
            <a:ext cx="318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dirty="0" smtClean="0"/>
              <a:t>Doc: IEEE 802.</a:t>
            </a:r>
            <a:r>
              <a:rPr lang="fi-FI" altLang="ko-KR" sz="1400" b="1" dirty="0" smtClean="0"/>
              <a:t>15-17-0227-00-0vat</a:t>
            </a:r>
            <a:endParaRPr lang="ko-KR" altLang="en-US" sz="1400" b="1" dirty="0" smtClean="0"/>
          </a:p>
        </p:txBody>
      </p:sp>
      <p:sp>
        <p:nvSpPr>
          <p:cNvPr id="15" name="Rectangle 4"/>
          <p:cNvSpPr>
            <a:spLocks noGrp="1" noChangeArrowheads="1"/>
          </p:cNvSpPr>
          <p:nvPr>
            <p:ph type="dt" sz="quarter" idx="2"/>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March </a:t>
            </a:r>
            <a:r>
              <a:rPr lang="en-US" altLang="ko-KR" dirty="0"/>
              <a:t>2017</a:t>
            </a:r>
          </a:p>
        </p:txBody>
      </p:sp>
    </p:spTree>
  </p:cSld>
  <p:clrMap bg1="lt1" tx1="dk1" bg2="lt2" tx2="dk2" accent1="accent1" accent2="accent2" accent3="accent3" accent4="accent4" accent5="accent5" accent6="accent6" hlink="hlink" folHlink="folHlink"/>
  <p:sldLayoutIdLst>
    <p:sldLayoutId id="2147486423" r:id="rId1"/>
    <p:sldLayoutId id="2147486424" r:id="rId2"/>
    <p:sldLayoutId id="2147486425" r:id="rId3"/>
    <p:sldLayoutId id="2147486426" r:id="rId4"/>
    <p:sldLayoutId id="2147486427" r:id="rId5"/>
    <p:sldLayoutId id="2147486428" r:id="rId6"/>
    <p:sldLayoutId id="2147486429" r:id="rId7"/>
    <p:sldLayoutId id="2147486430" r:id="rId8"/>
    <p:sldLayoutId id="2147486431" r:id="rId9"/>
    <p:sldLayoutId id="2147486432" r:id="rId10"/>
    <p:sldLayoutId id="2147486433" r:id="rId11"/>
    <p:sldLayoutId id="2147486434" r:id="rId12"/>
    <p:sldLayoutId id="2147486435" r:id="rId1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txBox="1">
            <a:spLocks noGrp="1"/>
          </p:cNvSpPr>
          <p:nvPr/>
        </p:nvSpPr>
        <p:spPr bwMode="auto">
          <a:xfrm>
            <a:off x="4344988" y="6483350"/>
            <a:ext cx="5302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kumimoji="0" lang="en-US" altLang="ko-KR" sz="1200"/>
              <a:t>Slide </a:t>
            </a:r>
            <a:fld id="{E8447EA8-0666-4F4E-A8BC-C3F142A03790}" type="slidenum">
              <a:rPr kumimoji="0" lang="en-US" altLang="ko-KR" sz="1200"/>
              <a:pPr algn="ctr">
                <a:spcBef>
                  <a:spcPct val="0"/>
                </a:spcBef>
                <a:buFontTx/>
                <a:buNone/>
              </a:pPr>
              <a:t>1</a:t>
            </a:fld>
            <a:endParaRPr kumimoji="0" lang="en-US" altLang="ko-KR" sz="1200"/>
          </a:p>
        </p:txBody>
      </p:sp>
      <p:sp>
        <p:nvSpPr>
          <p:cNvPr id="27651" name="Rectangle 3"/>
          <p:cNvSpPr>
            <a:spLocks noChangeArrowheads="1"/>
          </p:cNvSpPr>
          <p:nvPr/>
        </p:nvSpPr>
        <p:spPr bwMode="auto">
          <a:xfrm>
            <a:off x="114300" y="654050"/>
            <a:ext cx="8991600" cy="5663089"/>
          </a:xfrm>
          <a:prstGeom prst="rect">
            <a:avLst/>
          </a:prstGeom>
          <a:noFill/>
          <a:ln w="12700">
            <a:noFill/>
            <a:miter lim="800000"/>
            <a:headEnd type="none" w="sm" len="sm"/>
            <a:tailEnd type="none" w="sm" len="sm"/>
          </a:ln>
          <a:effectLst/>
        </p:spPr>
        <p:txBody>
          <a:bodyPr>
            <a:spAutoFit/>
          </a:bodyPr>
          <a:lstStyle/>
          <a:p>
            <a:pPr marL="739775" indent="-739775" algn="ctr">
              <a:defRPr/>
            </a:pPr>
            <a:r>
              <a:rPr kumimoji="0" lang="en-US" altLang="ko-KR" sz="1800" b="1" u="sng" dirty="0">
                <a:effectLst>
                  <a:outerShdw blurRad="38100" dist="38100" dir="2700000" algn="tl">
                    <a:srgbClr val="C0C0C0"/>
                  </a:outerShdw>
                </a:effectLst>
              </a:rPr>
              <a:t>Project: IEEE 802.15 Working Group for Wireless Personal Area Networks (WPANs)</a:t>
            </a:r>
          </a:p>
          <a:p>
            <a:pPr marL="739775" indent="-739775" algn="ctr">
              <a:defRPr/>
            </a:pPr>
            <a:endParaRPr kumimoji="0" lang="en-US" altLang="ko-KR" sz="1600" dirty="0"/>
          </a:p>
          <a:p>
            <a:pPr marL="739775" indent="-739775">
              <a:defRPr/>
            </a:pPr>
            <a:r>
              <a:rPr kumimoji="0" lang="en-US" altLang="ko-KR" sz="1600" b="1" dirty="0" smtClean="0"/>
              <a:t>Submission Title:</a:t>
            </a:r>
            <a:r>
              <a:rPr kumimoji="0" lang="en-US" altLang="ko-KR" sz="1600" dirty="0" smtClean="0"/>
              <a:t> </a:t>
            </a:r>
            <a:r>
              <a:rPr kumimoji="0" lang="en-US" altLang="ko-KR" sz="1600" kern="0" dirty="0" smtClean="0">
                <a:solidFill>
                  <a:srgbClr val="FF0000"/>
                </a:solidFill>
              </a:rPr>
              <a:t> </a:t>
            </a:r>
            <a:r>
              <a:rPr kumimoji="0" lang="en-US" altLang="ko-KR" sz="1600" dirty="0" smtClean="0">
                <a:cs typeface="Times New Roman" panose="02020603050405020304" pitchFamily="18" charset="0"/>
              </a:rPr>
              <a:t>Driver-to-Drive Messaging Application using OWC</a:t>
            </a:r>
            <a:endParaRPr kumimoji="0" lang="en-US" altLang="ko-KR" sz="1600" dirty="0" smtClean="0"/>
          </a:p>
          <a:p>
            <a:pPr marL="739775" indent="-739775">
              <a:defRPr/>
            </a:pPr>
            <a:r>
              <a:rPr kumimoji="0" lang="en-US" altLang="ko-KR" sz="1600" dirty="0" smtClean="0"/>
              <a:t>	</a:t>
            </a:r>
          </a:p>
          <a:p>
            <a:pPr marL="739775" indent="-739775">
              <a:defRPr/>
            </a:pPr>
            <a:r>
              <a:rPr kumimoji="0" lang="en-US" altLang="ko-KR" sz="1600" b="1" dirty="0" smtClean="0"/>
              <a:t>Date </a:t>
            </a:r>
            <a:r>
              <a:rPr kumimoji="0" lang="en-US" altLang="ko-KR" sz="1600" b="1" dirty="0"/>
              <a:t>Submitted: </a:t>
            </a:r>
            <a:r>
              <a:rPr kumimoji="0" lang="en-US" altLang="ko-KR" sz="1600" dirty="0" smtClean="0"/>
              <a:t>08</a:t>
            </a:r>
            <a:r>
              <a:rPr kumimoji="0" lang="en-US" altLang="ko-KR" sz="1600" dirty="0" smtClean="0"/>
              <a:t>  November, </a:t>
            </a:r>
            <a:r>
              <a:rPr kumimoji="0" lang="en-US" altLang="ko-KR" sz="1600" dirty="0"/>
              <a:t>2017 	</a:t>
            </a:r>
          </a:p>
          <a:p>
            <a:pPr marL="739775" indent="-739775">
              <a:defRPr/>
            </a:pPr>
            <a:r>
              <a:rPr kumimoji="0" lang="en-US" altLang="ko-KR" sz="1600" b="1" dirty="0"/>
              <a:t>Source: </a:t>
            </a:r>
            <a:r>
              <a:rPr lang="en-US" altLang="ko-KR" sz="1600" dirty="0" err="1" smtClean="0">
                <a:ea typeface="굴림" charset="-127"/>
              </a:rPr>
              <a:t>Sunghee</a:t>
            </a:r>
            <a:r>
              <a:rPr lang="en-US" altLang="ko-KR" sz="1600" dirty="0" smtClean="0">
                <a:ea typeface="굴림" charset="-127"/>
              </a:rPr>
              <a:t> Lee*, </a:t>
            </a:r>
            <a:r>
              <a:rPr lang="en-US" altLang="ko-KR" sz="1600" dirty="0" err="1" smtClean="0">
                <a:ea typeface="굴림" charset="-127"/>
              </a:rPr>
              <a:t>Namkyung</a:t>
            </a:r>
            <a:r>
              <a:rPr lang="en-US" altLang="ko-KR" sz="1600" dirty="0" smtClean="0">
                <a:ea typeface="굴림" charset="-127"/>
              </a:rPr>
              <a:t> Lee* and </a:t>
            </a:r>
            <a:r>
              <a:rPr lang="en-US" altLang="ko-KR" sz="1600" dirty="0" err="1" smtClean="0">
                <a:ea typeface="굴림" charset="-127"/>
              </a:rPr>
              <a:t>Sanghoon</a:t>
            </a:r>
            <a:r>
              <a:rPr lang="en-US" altLang="ko-KR" sz="1600" dirty="0" smtClean="0">
                <a:ea typeface="굴림" charset="-127"/>
              </a:rPr>
              <a:t> Lee*</a:t>
            </a:r>
            <a:endParaRPr lang="en-US" altLang="ko-KR" sz="1600" dirty="0">
              <a:ea typeface="굴림" charset="-127"/>
            </a:endParaRPr>
          </a:p>
          <a:p>
            <a:pPr marL="962025" indent="-962025">
              <a:defRPr/>
            </a:pPr>
            <a:r>
              <a:rPr kumimoji="0" lang="en-US" altLang="ko-KR" sz="1600" b="1" dirty="0"/>
              <a:t>Company:</a:t>
            </a:r>
            <a:r>
              <a:rPr kumimoji="0" lang="en-US" altLang="ko-KR" sz="1600" dirty="0"/>
              <a:t> </a:t>
            </a:r>
            <a:r>
              <a:rPr lang="en-US" altLang="ko-KR" sz="1600" dirty="0" smtClean="0"/>
              <a:t>Electronics and Telecommunications Research Institute*</a:t>
            </a:r>
            <a:endParaRPr kumimoji="0" lang="en-US" altLang="ko-KR" sz="1600" dirty="0" smtClean="0"/>
          </a:p>
          <a:p>
            <a:pPr marL="739775" indent="-739775">
              <a:defRPr/>
            </a:pPr>
            <a:r>
              <a:rPr kumimoji="0" lang="en-US" altLang="ko-KR" sz="1600" b="1" dirty="0" smtClean="0"/>
              <a:t>Address :</a:t>
            </a:r>
            <a:endParaRPr kumimoji="0" lang="en-US" altLang="ko-KR" sz="1600" dirty="0" smtClean="0"/>
          </a:p>
          <a:p>
            <a:pPr marL="739775" indent="-739775">
              <a:defRPr/>
            </a:pPr>
            <a:r>
              <a:rPr kumimoji="0" lang="en-US" altLang="ko-KR" sz="1600" b="1" dirty="0" smtClean="0"/>
              <a:t>Voice</a:t>
            </a:r>
            <a:r>
              <a:rPr kumimoji="0" lang="en-US" altLang="ko-KR" sz="1600" b="1" dirty="0"/>
              <a:t>: </a:t>
            </a:r>
            <a:r>
              <a:rPr kumimoji="0" lang="en-US" altLang="ko-KR" sz="1600" dirty="0"/>
              <a:t>+</a:t>
            </a:r>
            <a:r>
              <a:rPr kumimoji="0" lang="en-US" altLang="ko-KR" sz="1600" dirty="0" smtClean="0"/>
              <a:t>82-42-860-5846, </a:t>
            </a:r>
            <a:r>
              <a:rPr kumimoji="0" lang="en-US" altLang="ko-KR" sz="1600" dirty="0"/>
              <a:t>FAX: +</a:t>
            </a:r>
            <a:r>
              <a:rPr kumimoji="0" lang="en-US" altLang="ko-KR" sz="1600" dirty="0" smtClean="0"/>
              <a:t>82-42-860-6342, </a:t>
            </a:r>
            <a:r>
              <a:rPr kumimoji="0" lang="en-US" altLang="ko-KR" sz="1600" dirty="0"/>
              <a:t>E-Mail: </a:t>
            </a:r>
            <a:r>
              <a:rPr kumimoji="0" lang="en-US" altLang="ko-KR" sz="1600" dirty="0" smtClean="0"/>
              <a:t>sh2@etri.re.kr</a:t>
            </a:r>
            <a:r>
              <a:rPr kumimoji="0" lang="en-US" altLang="ko-KR" sz="1600" dirty="0"/>
              <a:t>	</a:t>
            </a:r>
          </a:p>
          <a:p>
            <a:pPr marL="739775" indent="-739775">
              <a:spcBef>
                <a:spcPts val="600"/>
              </a:spcBef>
              <a:spcAft>
                <a:spcPts val="600"/>
              </a:spcAft>
              <a:defRPr/>
            </a:pPr>
            <a:r>
              <a:rPr kumimoji="0" lang="en-US" altLang="ko-KR" sz="1600" b="1" dirty="0"/>
              <a:t>Re</a:t>
            </a:r>
            <a:r>
              <a:rPr kumimoji="0" lang="en-US" altLang="ko-KR" sz="1600" b="1" dirty="0" smtClean="0"/>
              <a:t>:</a:t>
            </a:r>
            <a:endParaRPr kumimoji="0" lang="en-US" altLang="ko-KR" sz="1600" dirty="0"/>
          </a:p>
          <a:p>
            <a:pPr marL="739775" indent="-739775" algn="just">
              <a:spcBef>
                <a:spcPts val="600"/>
              </a:spcBef>
              <a:spcAft>
                <a:spcPts val="600"/>
              </a:spcAft>
              <a:defRPr/>
            </a:pPr>
            <a:r>
              <a:rPr kumimoji="0" lang="en-US" altLang="ko-KR" sz="1600" b="1" dirty="0" smtClean="0"/>
              <a:t>Abstract: </a:t>
            </a:r>
            <a:r>
              <a:rPr lang="en-US" altLang="ko-KR" sz="1600" dirty="0" smtClean="0">
                <a:cs typeface="Times New Roman" pitchFamily="18" charset="0"/>
              </a:rPr>
              <a:t>This  document introduces a Driver-to-Driver Messaging Application </a:t>
            </a:r>
            <a:r>
              <a:rPr lang="en-US" altLang="ko-KR" sz="1600" dirty="0">
                <a:cs typeface="Times New Roman" pitchFamily="18" charset="0"/>
              </a:rPr>
              <a:t>using OWC for Vehicular Assistant Technology (VAT). </a:t>
            </a:r>
            <a:endParaRPr kumimoji="0" lang="en-US" altLang="ko-KR" sz="1600" kern="0" dirty="0" smtClean="0"/>
          </a:p>
          <a:p>
            <a:pPr marL="739775" indent="-739775" algn="just">
              <a:spcBef>
                <a:spcPts val="600"/>
              </a:spcBef>
              <a:spcAft>
                <a:spcPts val="600"/>
              </a:spcAft>
              <a:defRPr/>
            </a:pPr>
            <a:r>
              <a:rPr kumimoji="0" lang="en-US" altLang="ko-KR" sz="1600" b="1" dirty="0" smtClean="0"/>
              <a:t>Purpose: </a:t>
            </a:r>
            <a:r>
              <a:rPr lang="en-US" altLang="ko-KR" sz="1600" dirty="0" smtClean="0">
                <a:cs typeface="Times New Roman" pitchFamily="18" charset="0"/>
              </a:rPr>
              <a:t>To provided a concept </a:t>
            </a:r>
            <a:r>
              <a:rPr lang="en-US" altLang="ko-KR" sz="1600" dirty="0">
                <a:cs typeface="Times New Roman" pitchFamily="18" charset="0"/>
              </a:rPr>
              <a:t>models of Driver-to-Driver Messaging Application</a:t>
            </a:r>
            <a:r>
              <a:rPr lang="en-US" altLang="ko-KR" sz="1600" dirty="0" smtClean="0">
                <a:cs typeface="Times New Roman" pitchFamily="18" charset="0"/>
              </a:rPr>
              <a:t> </a:t>
            </a:r>
            <a:r>
              <a:rPr lang="en-US" altLang="ko-KR" sz="1600" dirty="0">
                <a:cs typeface="Times New Roman" pitchFamily="18" charset="0"/>
              </a:rPr>
              <a:t>using OWC for </a:t>
            </a:r>
            <a:r>
              <a:rPr lang="en-US" altLang="en-US" sz="1600" dirty="0">
                <a:cs typeface="Times New Roman" panose="02020603050405020304" pitchFamily="18" charset="0"/>
              </a:rPr>
              <a:t>Vehicular Assistant Technology (VAT) Interest Group</a:t>
            </a:r>
            <a:endParaRPr kumimoji="0" lang="en-US" altLang="ko-KR" sz="1600" dirty="0" smtClean="0"/>
          </a:p>
          <a:p>
            <a:pPr marL="739775" indent="-739775" algn="just">
              <a:spcBef>
                <a:spcPts val="600"/>
              </a:spcBef>
              <a:spcAft>
                <a:spcPts val="600"/>
              </a:spcAft>
              <a:defRPr/>
            </a:pPr>
            <a:r>
              <a:rPr kumimoji="0" lang="en-US" altLang="ko-KR" sz="1600" b="1" dirty="0" smtClean="0"/>
              <a:t>Notice</a:t>
            </a:r>
            <a:r>
              <a:rPr kumimoji="0" lang="en-US" altLang="ko-KR" sz="1600" b="1" dirty="0"/>
              <a:t>:</a:t>
            </a:r>
            <a:r>
              <a:rPr kumimoji="0" lang="en-US" altLang="ko-KR" sz="1600" dirty="0"/>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a:t>
            </a:r>
            <a:r>
              <a:rPr kumimoji="0" lang="en-US" altLang="ko-KR" sz="1600" dirty="0" smtClean="0"/>
              <a:t>right to add, amend or withdraw material contained herein.</a:t>
            </a:r>
          </a:p>
          <a:p>
            <a:pPr marL="739775" indent="-739775" algn="just">
              <a:defRPr/>
            </a:pPr>
            <a:r>
              <a:rPr kumimoji="0" lang="en-US" altLang="ko-KR" sz="1600" b="1" dirty="0" smtClean="0"/>
              <a:t>Release:</a:t>
            </a:r>
            <a:r>
              <a:rPr kumimoji="0" lang="en-US" altLang="ko-KR" sz="1600" dirty="0" smtClean="0"/>
              <a:t>	The contributor acknowledges and accepts that this contribution becomes the property of IEEE and may be made publicly available by IEEE 802.15</a:t>
            </a:r>
            <a:endParaRPr kumimoji="0" lang="en-US" altLang="ko-KR" sz="1600" dirty="0"/>
          </a:p>
        </p:txBody>
      </p:sp>
      <p:sp>
        <p:nvSpPr>
          <p:cNvPr id="8" name="Rectangle 4"/>
          <p:cNvSpPr>
            <a:spLocks noGrp="1" noChangeArrowheads="1"/>
          </p:cNvSpPr>
          <p:nvPr>
            <p:ph type="dt" sz="quarter" idx="4294967295"/>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November</a:t>
            </a:r>
            <a:r>
              <a:rPr lang="en-US" altLang="ko-KR" dirty="0" smtClean="0"/>
              <a:t> </a:t>
            </a:r>
            <a:r>
              <a:rPr lang="en-US" altLang="ko-KR" dirty="0"/>
              <a:t>2017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200" smtClean="0"/>
              <a:t>Slide </a:t>
            </a:r>
            <a:fld id="{E05F44FE-1DD5-44FB-AF14-91B8E1A9C128}" type="slidenum">
              <a:rPr lang="en-US" altLang="ko-KR" sz="1200" smtClean="0"/>
              <a:pPr>
                <a:spcBef>
                  <a:spcPct val="0"/>
                </a:spcBef>
                <a:buFontTx/>
                <a:buNone/>
              </a:pPr>
              <a:t>2</a:t>
            </a:fld>
            <a:endParaRPr lang="en-US" altLang="ko-KR" sz="1200" smtClean="0"/>
          </a:p>
        </p:txBody>
      </p:sp>
      <p:sp>
        <p:nvSpPr>
          <p:cNvPr id="48131" name="Rectangle 2"/>
          <p:cNvSpPr>
            <a:spLocks noGrp="1" noChangeArrowheads="1"/>
          </p:cNvSpPr>
          <p:nvPr>
            <p:ph type="title"/>
          </p:nvPr>
        </p:nvSpPr>
        <p:spPr>
          <a:xfrm>
            <a:off x="685800" y="914400"/>
            <a:ext cx="7772400" cy="366713"/>
          </a:xfrm>
        </p:spPr>
        <p:txBody>
          <a:bodyPr/>
          <a:lstStyle/>
          <a:p>
            <a:pPr algn="l"/>
            <a:r>
              <a:rPr lang="en-US" altLang="ko-KR" sz="3200" b="1" dirty="0" smtClean="0">
                <a:solidFill>
                  <a:schemeClr val="tx1"/>
                </a:solidFill>
                <a:ea typeface="굴림" panose="020B0600000101010101" pitchFamily="50" charset="-127"/>
              </a:rPr>
              <a:t>Contents</a:t>
            </a:r>
          </a:p>
        </p:txBody>
      </p:sp>
      <p:sp>
        <p:nvSpPr>
          <p:cNvPr id="48132" name="Rectangle 3"/>
          <p:cNvSpPr>
            <a:spLocks noGrp="1" noChangeArrowheads="1"/>
          </p:cNvSpPr>
          <p:nvPr>
            <p:ph type="body" idx="1"/>
          </p:nvPr>
        </p:nvSpPr>
        <p:spPr>
          <a:xfrm>
            <a:off x="685800" y="1516062"/>
            <a:ext cx="8077200" cy="4808537"/>
          </a:xfrm>
        </p:spPr>
        <p:txBody>
          <a:bodyPr/>
          <a:lstStyle/>
          <a:p>
            <a:r>
              <a:rPr lang="en-US" altLang="ko-KR" sz="2000" dirty="0" smtClean="0">
                <a:ea typeface="굴림" panose="020B0600000101010101" pitchFamily="50" charset="-127"/>
              </a:rPr>
              <a:t>Basic concept</a:t>
            </a:r>
            <a:endParaRPr lang="en-US" altLang="ko-KR" sz="2000" dirty="0" smtClean="0">
              <a:ea typeface="굴림" panose="020B0600000101010101" pitchFamily="50" charset="-127"/>
            </a:endParaRPr>
          </a:p>
          <a:p>
            <a:endParaRPr lang="en-US" altLang="ko-KR" sz="2000" dirty="0">
              <a:ea typeface="굴림" panose="020B0600000101010101" pitchFamily="50" charset="-127"/>
            </a:endParaRPr>
          </a:p>
          <a:p>
            <a:r>
              <a:rPr lang="en-US" altLang="ko-KR" sz="2000" dirty="0">
                <a:ea typeface="굴림" panose="020B0600000101010101" pitchFamily="50" charset="-127"/>
              </a:rPr>
              <a:t>Traditional ways </a:t>
            </a:r>
            <a:r>
              <a:rPr lang="en-US" altLang="ko-KR" sz="2000" dirty="0" smtClean="0">
                <a:ea typeface="굴림" panose="020B0600000101010101" pitchFamily="50" charset="-127"/>
              </a:rPr>
              <a:t>for communication between drivers </a:t>
            </a:r>
          </a:p>
          <a:p>
            <a:endParaRPr lang="en-US" altLang="ko-KR" sz="2000" dirty="0" smtClean="0">
              <a:ea typeface="굴림" panose="020B0600000101010101" pitchFamily="50" charset="-127"/>
            </a:endParaRPr>
          </a:p>
          <a:p>
            <a:r>
              <a:rPr lang="en-US" altLang="ko-KR" sz="2000" dirty="0">
                <a:ea typeface="굴림" panose="020B0600000101010101" pitchFamily="50" charset="-127"/>
              </a:rPr>
              <a:t>Use cases for OWC based Messaging Application</a:t>
            </a:r>
            <a:endParaRPr lang="en-US" altLang="ko-KR" sz="2000" dirty="0" smtClean="0">
              <a:ea typeface="굴림" panose="020B0600000101010101" pitchFamily="50" charset="-127"/>
            </a:endParaRPr>
          </a:p>
          <a:p>
            <a:endParaRPr lang="en-US" altLang="ko-KR" sz="2000" dirty="0">
              <a:ea typeface="굴림" panose="020B0600000101010101" pitchFamily="50" charset="-127"/>
            </a:endParaRPr>
          </a:p>
          <a:p>
            <a:r>
              <a:rPr lang="en-US" altLang="ko-KR" sz="2000" dirty="0" smtClean="0">
                <a:ea typeface="굴림" panose="020B0600000101010101" pitchFamily="50" charset="-127"/>
              </a:rPr>
              <a:t>Conclusion</a:t>
            </a:r>
          </a:p>
        </p:txBody>
      </p:sp>
      <p:sp>
        <p:nvSpPr>
          <p:cNvPr id="48133" name="Rectangle 5"/>
          <p:cNvSpPr txBox="1">
            <a:spLocks noChangeArrowheads="1"/>
          </p:cNvSpPr>
          <p:nvPr/>
        </p:nvSpPr>
        <p:spPr bwMode="auto">
          <a:xfrm>
            <a:off x="7243763" y="6426200"/>
            <a:ext cx="15192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dirty="0" err="1" smtClean="0">
                <a:solidFill>
                  <a:srgbClr val="000000"/>
                </a:solidFill>
              </a:rPr>
              <a:t>Sunghee</a:t>
            </a:r>
            <a:r>
              <a:rPr lang="en-US" altLang="ko-KR" sz="1200" dirty="0" smtClean="0">
                <a:solidFill>
                  <a:srgbClr val="000000"/>
                </a:solidFill>
              </a:rPr>
              <a:t> Lee, ETRI</a:t>
            </a:r>
            <a:endParaRPr lang="en-US" altLang="ko-KR" sz="1200" dirty="0">
              <a:solidFill>
                <a:srgbClr val="000000"/>
              </a:solidFill>
            </a:endParaRPr>
          </a:p>
        </p:txBody>
      </p:sp>
      <p:sp>
        <p:nvSpPr>
          <p:cNvPr id="7" name="Rectangle 4"/>
          <p:cNvSpPr>
            <a:spLocks noGrp="1" noChangeArrowheads="1"/>
          </p:cNvSpPr>
          <p:nvPr>
            <p:ph type="dt" sz="quarter" idx="4294967295"/>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November </a:t>
            </a:r>
            <a:r>
              <a:rPr lang="en-US" altLang="ko-KR" dirty="0"/>
              <a:t>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200" smtClean="0"/>
              <a:t>Slide </a:t>
            </a:r>
            <a:fld id="{BB80F5BE-E1BB-440A-BA84-E56C49B068A1}" type="slidenum">
              <a:rPr lang="en-US" altLang="ko-KR" sz="1200" smtClean="0"/>
              <a:pPr>
                <a:spcBef>
                  <a:spcPct val="0"/>
                </a:spcBef>
                <a:buFontTx/>
                <a:buNone/>
              </a:pPr>
              <a:t>3</a:t>
            </a:fld>
            <a:endParaRPr lang="en-US" altLang="ko-KR" sz="1200" smtClean="0"/>
          </a:p>
        </p:txBody>
      </p:sp>
      <p:sp>
        <p:nvSpPr>
          <p:cNvPr id="52227" name="Rectangle 5"/>
          <p:cNvSpPr>
            <a:spLocks noChangeArrowheads="1"/>
          </p:cNvSpPr>
          <p:nvPr/>
        </p:nvSpPr>
        <p:spPr bwMode="auto">
          <a:xfrm>
            <a:off x="609600" y="863600"/>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kumimoji="0" lang="en-US" altLang="ko-KR" sz="2800" b="1" dirty="0" smtClean="0">
                <a:cs typeface="Times New Roman" panose="02020603050405020304" pitchFamily="18" charset="0"/>
              </a:rPr>
              <a:t>Basic Concept</a:t>
            </a:r>
            <a:endParaRPr kumimoji="0" lang="en-US" altLang="ko-KR" sz="2800" b="1" dirty="0">
              <a:cs typeface="Times New Roman" panose="02020603050405020304" pitchFamily="18" charset="0"/>
            </a:endParaRPr>
          </a:p>
        </p:txBody>
      </p:sp>
      <p:sp>
        <p:nvSpPr>
          <p:cNvPr id="10" name="Rectangle 3"/>
          <p:cNvSpPr txBox="1">
            <a:spLocks noChangeArrowheads="1"/>
          </p:cNvSpPr>
          <p:nvPr/>
        </p:nvSpPr>
        <p:spPr>
          <a:xfrm>
            <a:off x="685800" y="1530350"/>
            <a:ext cx="8077200" cy="479425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eaLnBrk="1" latinLnBrk="1" hangingPunct="1"/>
            <a:r>
              <a:rPr kumimoji="0" lang="en-US" altLang="ko-KR" sz="2000" dirty="0" smtClean="0">
                <a:cs typeface="Times New Roman" panose="02020603050405020304" pitchFamily="18" charset="0"/>
              </a:rPr>
              <a:t>Exchange messages between a driver of the front vehicle and the back vehicle</a:t>
            </a:r>
            <a:r>
              <a:rPr kumimoji="0" lang="en-US" altLang="ko-KR" sz="2000" dirty="0" smtClean="0">
                <a:solidFill>
                  <a:schemeClr val="accent6">
                    <a:lumMod val="60000"/>
                    <a:lumOff val="40000"/>
                  </a:schemeClr>
                </a:solidFill>
                <a:cs typeface="Times New Roman" panose="02020603050405020304" pitchFamily="18" charset="0"/>
              </a:rPr>
              <a:t> </a:t>
            </a:r>
            <a:r>
              <a:rPr kumimoji="0" lang="en-US" altLang="ko-KR" sz="2000" dirty="0" smtClean="0">
                <a:cs typeface="Times New Roman" panose="02020603050405020304" pitchFamily="18" charset="0"/>
              </a:rPr>
              <a:t>by using</a:t>
            </a:r>
            <a:r>
              <a:rPr kumimoji="0" lang="en-US" altLang="ko-KR" sz="2000" dirty="0" smtClean="0">
                <a:cs typeface="Times New Roman" panose="02020603050405020304" pitchFamily="18" charset="0"/>
              </a:rPr>
              <a:t> OWC technology</a:t>
            </a:r>
          </a:p>
          <a:p>
            <a:pPr algn="just" eaLnBrk="1" latinLnBrk="1" hangingPunct="1"/>
            <a:endParaRPr kumimoji="0" lang="en-US" altLang="ko-KR" sz="2000" dirty="0" smtClean="0">
              <a:cs typeface="Times New Roman" panose="02020603050405020304" pitchFamily="18" charset="0"/>
            </a:endParaRPr>
          </a:p>
          <a:p>
            <a:pPr algn="just" eaLnBrk="1" latinLnBrk="1" hangingPunct="1"/>
            <a:r>
              <a:rPr kumimoji="0" lang="en-US" altLang="ko-KR" sz="2000" dirty="0" smtClean="0">
                <a:cs typeface="Times New Roman" panose="02020603050405020304" pitchFamily="18" charset="0"/>
              </a:rPr>
              <a:t>A driver’s speech is delivered based on OWC to target drivers </a:t>
            </a:r>
          </a:p>
          <a:p>
            <a:pPr algn="just" eaLnBrk="1" latinLnBrk="1" hangingPunct="1"/>
            <a:endParaRPr kumimoji="0" lang="en-US" altLang="ko-KR" sz="2000" dirty="0" smtClean="0">
              <a:cs typeface="Times New Roman" panose="02020603050405020304" pitchFamily="18" charset="0"/>
            </a:endParaRPr>
          </a:p>
          <a:p>
            <a:pPr algn="just" eaLnBrk="1" latinLnBrk="1" hangingPunct="1"/>
            <a:r>
              <a:rPr kumimoji="0" lang="en-US" altLang="ko-KR" sz="2000" dirty="0" smtClean="0">
                <a:cs typeface="Times New Roman" panose="02020603050405020304" pitchFamily="18" charset="0"/>
              </a:rPr>
              <a:t>Target driver can read or hear the message </a:t>
            </a:r>
            <a:endParaRPr kumimoji="0" lang="en-US" altLang="ko-KR" sz="2000" dirty="0" smtClean="0">
              <a:cs typeface="Times New Roman" panose="02020603050405020304" pitchFamily="18" charset="0"/>
            </a:endParaRPr>
          </a:p>
          <a:p>
            <a:pPr algn="just" eaLnBrk="1" latinLnBrk="1" hangingPunct="1"/>
            <a:endParaRPr kumimoji="0" lang="en-US" altLang="ko-KR" sz="2000" dirty="0" smtClean="0">
              <a:cs typeface="Times New Roman" panose="02020603050405020304" pitchFamily="18" charset="0"/>
            </a:endParaRPr>
          </a:p>
          <a:p>
            <a:pPr algn="just" eaLnBrk="1" latinLnBrk="1" hangingPunct="1"/>
            <a:r>
              <a:rPr kumimoji="0" lang="en-US" altLang="ko-KR" sz="2000" dirty="0" smtClean="0">
                <a:cs typeface="Times New Roman" panose="02020603050405020304" pitchFamily="18" charset="0"/>
              </a:rPr>
              <a:t>Transmitter(TX) and receiver(RX)</a:t>
            </a:r>
          </a:p>
          <a:p>
            <a:pPr lvl="1" algn="just" eaLnBrk="1" latinLnBrk="1" hangingPunct="1"/>
            <a:r>
              <a:rPr kumimoji="0" lang="en-US" altLang="ko-KR" sz="1600" dirty="0" smtClean="0">
                <a:cs typeface="Times New Roman" panose="02020603050405020304" pitchFamily="18" charset="0"/>
              </a:rPr>
              <a:t>The front vehicle </a:t>
            </a:r>
          </a:p>
          <a:p>
            <a:pPr lvl="2" algn="just" eaLnBrk="1" latinLnBrk="1" hangingPunct="1"/>
            <a:r>
              <a:rPr kumimoji="0" lang="en-US" altLang="ko-KR" sz="1200" dirty="0" smtClean="0">
                <a:cs typeface="Times New Roman" panose="02020603050405020304" pitchFamily="18" charset="0"/>
              </a:rPr>
              <a:t>RX : rear camera / side camera </a:t>
            </a:r>
          </a:p>
          <a:p>
            <a:pPr lvl="2" algn="just" eaLnBrk="1" latinLnBrk="1" hangingPunct="1"/>
            <a:r>
              <a:rPr kumimoji="0" lang="en-US" altLang="ko-KR" sz="1200" dirty="0" smtClean="0">
                <a:cs typeface="Times New Roman" panose="02020603050405020304" pitchFamily="18" charset="0"/>
              </a:rPr>
              <a:t>TX : rear light / blinker / window signage  </a:t>
            </a:r>
            <a:endParaRPr kumimoji="0" lang="en-US" altLang="ko-KR" sz="800" dirty="0" smtClean="0">
              <a:cs typeface="Times New Roman" panose="02020603050405020304" pitchFamily="18" charset="0"/>
            </a:endParaRPr>
          </a:p>
          <a:p>
            <a:pPr lvl="2" algn="just" eaLnBrk="1" latinLnBrk="1" hangingPunct="1"/>
            <a:endParaRPr kumimoji="0" lang="en-US" altLang="ko-KR" sz="1200" dirty="0" smtClean="0">
              <a:cs typeface="Times New Roman" panose="02020603050405020304" pitchFamily="18" charset="0"/>
            </a:endParaRPr>
          </a:p>
          <a:p>
            <a:pPr lvl="1" algn="just" eaLnBrk="1" latinLnBrk="1" hangingPunct="1"/>
            <a:r>
              <a:rPr kumimoji="0" lang="en-US" altLang="ko-KR" sz="1600" dirty="0" smtClean="0">
                <a:cs typeface="Times New Roman" panose="02020603050405020304" pitchFamily="18" charset="0"/>
              </a:rPr>
              <a:t>The back car </a:t>
            </a:r>
            <a:endParaRPr kumimoji="0" lang="en-US" altLang="ko-KR" sz="1600" dirty="0">
              <a:cs typeface="Times New Roman" panose="02020603050405020304" pitchFamily="18" charset="0"/>
            </a:endParaRPr>
          </a:p>
          <a:p>
            <a:pPr lvl="2" algn="just" eaLnBrk="1" latinLnBrk="1" hangingPunct="1"/>
            <a:r>
              <a:rPr kumimoji="0" lang="en-US" altLang="ko-KR" sz="1200" dirty="0">
                <a:cs typeface="Times New Roman" panose="02020603050405020304" pitchFamily="18" charset="0"/>
              </a:rPr>
              <a:t>RX : </a:t>
            </a:r>
            <a:r>
              <a:rPr kumimoji="0" lang="en-US" altLang="ko-KR" sz="1200" dirty="0" smtClean="0">
                <a:cs typeface="Times New Roman" panose="02020603050405020304" pitchFamily="18" charset="0"/>
              </a:rPr>
              <a:t>front camera </a:t>
            </a:r>
            <a:endParaRPr kumimoji="0" lang="en-US" altLang="ko-KR" sz="1200" dirty="0">
              <a:cs typeface="Times New Roman" panose="02020603050405020304" pitchFamily="18" charset="0"/>
            </a:endParaRPr>
          </a:p>
          <a:p>
            <a:pPr lvl="2" algn="just" eaLnBrk="1" latinLnBrk="1" hangingPunct="1"/>
            <a:r>
              <a:rPr kumimoji="0" lang="en-US" altLang="ko-KR" sz="1200" dirty="0">
                <a:cs typeface="Times New Roman" panose="02020603050405020304" pitchFamily="18" charset="0"/>
              </a:rPr>
              <a:t>TX : </a:t>
            </a:r>
            <a:r>
              <a:rPr kumimoji="0" lang="en-US" altLang="ko-KR" sz="1200" dirty="0" smtClean="0">
                <a:cs typeface="Times New Roman" panose="02020603050405020304" pitchFamily="18" charset="0"/>
              </a:rPr>
              <a:t>front </a:t>
            </a:r>
            <a:r>
              <a:rPr kumimoji="0" lang="en-US" altLang="ko-KR" sz="1200" dirty="0">
                <a:cs typeface="Times New Roman" panose="02020603050405020304" pitchFamily="18" charset="0"/>
              </a:rPr>
              <a:t>light / blinker / </a:t>
            </a:r>
            <a:r>
              <a:rPr kumimoji="0" lang="en-US" altLang="ko-KR" sz="1200" dirty="0" smtClean="0">
                <a:cs typeface="Times New Roman" panose="02020603050405020304" pitchFamily="18" charset="0"/>
              </a:rPr>
              <a:t>window signage </a:t>
            </a:r>
            <a:endParaRPr kumimoji="0" lang="en-US" altLang="ko-KR" sz="800" dirty="0">
              <a:cs typeface="Times New Roman" panose="02020603050405020304" pitchFamily="18" charset="0"/>
            </a:endParaRPr>
          </a:p>
          <a:p>
            <a:pPr lvl="2" algn="just" eaLnBrk="1" latinLnBrk="1" hangingPunct="1"/>
            <a:endParaRPr kumimoji="0" lang="en-US" altLang="ko-KR" sz="1200" dirty="0" smtClean="0">
              <a:cs typeface="Times New Roman" panose="02020603050405020304" pitchFamily="18" charset="0"/>
            </a:endParaRPr>
          </a:p>
          <a:p>
            <a:pPr lvl="2" algn="just" eaLnBrk="1" latinLnBrk="1" hangingPunct="1"/>
            <a:endParaRPr kumimoji="0" lang="en-US" altLang="ko-KR" sz="1200" dirty="0">
              <a:cs typeface="Times New Roman" panose="02020603050405020304" pitchFamily="18" charset="0"/>
            </a:endParaRPr>
          </a:p>
          <a:p>
            <a:pPr lvl="2" algn="just" eaLnBrk="1" latinLnBrk="1" hangingPunct="1"/>
            <a:endParaRPr kumimoji="0" lang="en-US" altLang="ko-KR" sz="1200" dirty="0" smtClean="0">
              <a:cs typeface="Times New Roman" panose="02020603050405020304" pitchFamily="18" charset="0"/>
            </a:endParaRPr>
          </a:p>
          <a:p>
            <a:pPr lvl="2" algn="just" eaLnBrk="1" latinLnBrk="1" hangingPunct="1"/>
            <a:endParaRPr kumimoji="0" lang="en-US" altLang="ko-KR" sz="1600" dirty="0" smtClean="0">
              <a:cs typeface="Times New Roman" panose="02020603050405020304" pitchFamily="18" charset="0"/>
            </a:endParaRPr>
          </a:p>
          <a:p>
            <a:pPr lvl="1" algn="just" eaLnBrk="1" latinLnBrk="1" hangingPunct="1"/>
            <a:endParaRPr kumimoji="0" lang="en-US" altLang="ko-KR" sz="1600" dirty="0">
              <a:cs typeface="Times New Roman" panose="02020603050405020304" pitchFamily="18" charset="0"/>
            </a:endParaRPr>
          </a:p>
        </p:txBody>
      </p:sp>
      <p:sp>
        <p:nvSpPr>
          <p:cNvPr id="6" name="Rectangle 4"/>
          <p:cNvSpPr>
            <a:spLocks noGrp="1" noChangeArrowheads="1"/>
          </p:cNvSpPr>
          <p:nvPr>
            <p:ph type="dt" sz="quarter" idx="4294967295"/>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November </a:t>
            </a:r>
            <a:r>
              <a:rPr lang="en-US" altLang="ko-KR" dirty="0"/>
              <a:t>2017</a:t>
            </a:r>
          </a:p>
        </p:txBody>
      </p:sp>
    </p:spTree>
    <p:extLst>
      <p:ext uri="{BB962C8B-B14F-4D97-AF65-F5344CB8AC3E}">
        <p14:creationId xmlns:p14="http://schemas.microsoft.com/office/powerpoint/2010/main" val="3575131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200" smtClean="0"/>
              <a:t>Slide </a:t>
            </a:r>
            <a:fld id="{BB80F5BE-E1BB-440A-BA84-E56C49B068A1}" type="slidenum">
              <a:rPr lang="en-US" altLang="ko-KR" sz="1200" smtClean="0"/>
              <a:pPr>
                <a:spcBef>
                  <a:spcPct val="0"/>
                </a:spcBef>
                <a:buFontTx/>
                <a:buNone/>
              </a:pPr>
              <a:t>4</a:t>
            </a:fld>
            <a:endParaRPr lang="en-US" altLang="ko-KR" sz="1200" smtClean="0"/>
          </a:p>
        </p:txBody>
      </p:sp>
      <p:sp>
        <p:nvSpPr>
          <p:cNvPr id="52227" name="Rectangle 5"/>
          <p:cNvSpPr>
            <a:spLocks noChangeArrowheads="1"/>
          </p:cNvSpPr>
          <p:nvPr/>
        </p:nvSpPr>
        <p:spPr bwMode="auto">
          <a:xfrm>
            <a:off x="685800" y="863600"/>
            <a:ext cx="8305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indent="0" eaLnBrk="1" hangingPunct="1">
              <a:buFontTx/>
              <a:buNone/>
            </a:pPr>
            <a:r>
              <a:rPr kumimoji="0" lang="en-US" altLang="ko-KR" sz="2800" b="1" dirty="0">
                <a:cs typeface="Times New Roman" panose="02020603050405020304" pitchFamily="18" charset="0"/>
              </a:rPr>
              <a:t>Traditional ways for communication between </a:t>
            </a:r>
            <a:r>
              <a:rPr kumimoji="0" lang="en-US" altLang="ko-KR" sz="2800" b="1" dirty="0" smtClean="0">
                <a:cs typeface="Times New Roman" panose="02020603050405020304" pitchFamily="18" charset="0"/>
              </a:rPr>
              <a:t>drivers</a:t>
            </a:r>
            <a:endParaRPr kumimoji="0" lang="en-US" altLang="ko-KR" sz="2800" b="1" dirty="0">
              <a:cs typeface="Times New Roman" panose="02020603050405020304" pitchFamily="18" charset="0"/>
            </a:endParaRPr>
          </a:p>
        </p:txBody>
      </p:sp>
      <p:sp>
        <p:nvSpPr>
          <p:cNvPr id="10" name="Rectangle 3"/>
          <p:cNvSpPr txBox="1">
            <a:spLocks noChangeArrowheads="1"/>
          </p:cNvSpPr>
          <p:nvPr/>
        </p:nvSpPr>
        <p:spPr>
          <a:xfrm>
            <a:off x="685800" y="1524000"/>
            <a:ext cx="8077200" cy="480059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eaLnBrk="1" latinLnBrk="1" hangingPunct="1"/>
            <a:r>
              <a:rPr kumimoji="0" lang="en-US" altLang="ko-KR" sz="2000" dirty="0" smtClean="0">
                <a:cs typeface="Times New Roman" panose="02020603050405020304" pitchFamily="18" charset="0"/>
              </a:rPr>
              <a:t>Traditional ways to communicate between drivers</a:t>
            </a:r>
          </a:p>
          <a:p>
            <a:pPr lvl="1" algn="just" eaLnBrk="1" latinLnBrk="1" hangingPunct="1"/>
            <a:r>
              <a:rPr kumimoji="0" lang="en-US" altLang="ko-KR" sz="1600" dirty="0" smtClean="0">
                <a:cs typeface="Times New Roman" panose="02020603050405020304" pitchFamily="18" charset="0"/>
              </a:rPr>
              <a:t>Horn honking/flashing lights : warn danger or express complaint to other drivers  </a:t>
            </a:r>
          </a:p>
          <a:p>
            <a:pPr lvl="1" algn="just" eaLnBrk="1" latinLnBrk="1" hangingPunct="1"/>
            <a:r>
              <a:rPr kumimoji="0" lang="en-US" altLang="ko-KR" sz="1600" dirty="0" smtClean="0">
                <a:cs typeface="Times New Roman" panose="02020603050405020304" pitchFamily="18" charset="0"/>
              </a:rPr>
              <a:t>Sign language : inform status of vehicle or warn danger </a:t>
            </a:r>
          </a:p>
          <a:p>
            <a:pPr lvl="1" algn="just" eaLnBrk="1" latinLnBrk="1" hangingPunct="1"/>
            <a:r>
              <a:rPr kumimoji="0" lang="en-US" altLang="ko-KR" sz="1600" dirty="0" smtClean="0">
                <a:cs typeface="Times New Roman" panose="02020603050405020304" pitchFamily="18" charset="0"/>
              </a:rPr>
              <a:t>Emergency light : inform abnormal status, show appreciation or apology  </a:t>
            </a:r>
          </a:p>
          <a:p>
            <a:pPr marL="457200" lvl="1" indent="0" algn="just" eaLnBrk="1" latinLnBrk="1" hangingPunct="1">
              <a:buNone/>
            </a:pPr>
            <a:endParaRPr kumimoji="0" lang="en-US" altLang="ko-KR" sz="1600" dirty="0" smtClean="0">
              <a:cs typeface="Times New Roman" panose="02020603050405020304" pitchFamily="18" charset="0"/>
            </a:endParaRPr>
          </a:p>
          <a:p>
            <a:pPr algn="just" eaLnBrk="1" latinLnBrk="1" hangingPunct="1"/>
            <a:r>
              <a:rPr kumimoji="0" lang="en-US" altLang="ko-KR" sz="2000" dirty="0" smtClean="0">
                <a:cs typeface="Times New Roman" panose="02020603050405020304" pitchFamily="18" charset="0"/>
              </a:rPr>
              <a:t>Disadvantages of traditional ways</a:t>
            </a:r>
            <a:endParaRPr kumimoji="0" lang="en-US" altLang="ko-KR" sz="2000" dirty="0" smtClean="0">
              <a:cs typeface="Times New Roman" panose="02020603050405020304" pitchFamily="18" charset="0"/>
            </a:endParaRPr>
          </a:p>
          <a:p>
            <a:pPr lvl="1" algn="just" eaLnBrk="1" latinLnBrk="1" hangingPunct="1"/>
            <a:r>
              <a:rPr kumimoji="0" lang="en-US" altLang="ko-KR" sz="1600" dirty="0" smtClean="0">
                <a:cs typeface="Times New Roman" panose="02020603050405020304" pitchFamily="18" charset="0"/>
              </a:rPr>
              <a:t>Unclear </a:t>
            </a:r>
          </a:p>
          <a:p>
            <a:pPr lvl="1" algn="just" eaLnBrk="1" latinLnBrk="1" hangingPunct="1"/>
            <a:r>
              <a:rPr kumimoji="0" lang="en-US" altLang="ko-KR" sz="1600" dirty="0" smtClean="0">
                <a:cs typeface="Times New Roman" panose="02020603050405020304" pitchFamily="18" charset="0"/>
              </a:rPr>
              <a:t>Makes other drivers uncomfortable </a:t>
            </a:r>
          </a:p>
          <a:p>
            <a:pPr lvl="1" algn="just" eaLnBrk="1" latinLnBrk="1" hangingPunct="1"/>
            <a:r>
              <a:rPr kumimoji="0" lang="en-US" altLang="ko-KR" sz="1600" dirty="0" smtClean="0">
                <a:cs typeface="Times New Roman" panose="02020603050405020304" pitchFamily="18" charset="0"/>
              </a:rPr>
              <a:t>Unnecessary broadcast</a:t>
            </a:r>
          </a:p>
          <a:p>
            <a:pPr lvl="1" algn="just" eaLnBrk="1" latinLnBrk="1" hangingPunct="1"/>
            <a:r>
              <a:rPr kumimoji="0" lang="en-US" altLang="ko-KR" sz="1600" dirty="0" smtClean="0">
                <a:cs typeface="Times New Roman" panose="02020603050405020304" pitchFamily="18" charset="0"/>
              </a:rPr>
              <a:t>Sign language is not familiar to some drivers  </a:t>
            </a:r>
          </a:p>
          <a:p>
            <a:pPr lvl="1" algn="just" eaLnBrk="1" latinLnBrk="1" hangingPunct="1"/>
            <a:r>
              <a:rPr kumimoji="0" lang="en-US" altLang="ko-KR" sz="1600" dirty="0" smtClean="0">
                <a:cs typeface="Times New Roman" panose="02020603050405020304" pitchFamily="18" charset="0"/>
              </a:rPr>
              <a:t>Drivers may lose attention on driving  for a while</a:t>
            </a:r>
            <a:endParaRPr kumimoji="0" lang="en-US" altLang="ko-KR" sz="1600" dirty="0" smtClean="0">
              <a:cs typeface="Times New Roman" panose="02020603050405020304" pitchFamily="18" charset="0"/>
            </a:endParaRPr>
          </a:p>
          <a:p>
            <a:pPr lvl="1" algn="just" eaLnBrk="1" latinLnBrk="1" hangingPunct="1"/>
            <a:endParaRPr kumimoji="0" lang="en-US" altLang="ko-KR" sz="1600" dirty="0">
              <a:cs typeface="Times New Roman" panose="02020603050405020304" pitchFamily="18" charset="0"/>
            </a:endParaRPr>
          </a:p>
        </p:txBody>
      </p:sp>
      <p:sp>
        <p:nvSpPr>
          <p:cNvPr id="6" name="Rectangle 4"/>
          <p:cNvSpPr>
            <a:spLocks noGrp="1" noChangeArrowheads="1"/>
          </p:cNvSpPr>
          <p:nvPr>
            <p:ph type="dt" sz="quarter" idx="4294967295"/>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November </a:t>
            </a:r>
            <a:r>
              <a:rPr lang="en-US" altLang="ko-KR" dirty="0"/>
              <a:t>2017</a:t>
            </a:r>
          </a:p>
        </p:txBody>
      </p:sp>
    </p:spTree>
    <p:extLst>
      <p:ext uri="{BB962C8B-B14F-4D97-AF65-F5344CB8AC3E}">
        <p14:creationId xmlns:p14="http://schemas.microsoft.com/office/powerpoint/2010/main" val="1863550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200" smtClean="0"/>
              <a:t>Slide </a:t>
            </a:r>
            <a:fld id="{BB80F5BE-E1BB-440A-BA84-E56C49B068A1}" type="slidenum">
              <a:rPr lang="en-US" altLang="ko-KR" sz="1200" smtClean="0"/>
              <a:pPr>
                <a:spcBef>
                  <a:spcPct val="0"/>
                </a:spcBef>
                <a:buFontTx/>
                <a:buNone/>
              </a:pPr>
              <a:t>5</a:t>
            </a:fld>
            <a:endParaRPr lang="en-US" altLang="ko-KR" sz="1200" smtClean="0"/>
          </a:p>
        </p:txBody>
      </p:sp>
      <p:sp>
        <p:nvSpPr>
          <p:cNvPr id="52227" name="Rectangle 5"/>
          <p:cNvSpPr>
            <a:spLocks noChangeArrowheads="1"/>
          </p:cNvSpPr>
          <p:nvPr/>
        </p:nvSpPr>
        <p:spPr bwMode="auto">
          <a:xfrm>
            <a:off x="685800" y="863600"/>
            <a:ext cx="8305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kumimoji="0" lang="en-US" altLang="ko-KR" sz="2800" b="1" dirty="0" smtClean="0">
                <a:cs typeface="Times New Roman" panose="02020603050405020304" pitchFamily="18" charset="0"/>
              </a:rPr>
              <a:t>Use cases for OWC based Messaging Application</a:t>
            </a:r>
            <a:endParaRPr kumimoji="0" lang="en-US" altLang="ko-KR" sz="2800" b="1" dirty="0">
              <a:cs typeface="Times New Roman" panose="02020603050405020304" pitchFamily="18" charset="0"/>
            </a:endParaRPr>
          </a:p>
        </p:txBody>
      </p:sp>
      <p:sp>
        <p:nvSpPr>
          <p:cNvPr id="10" name="Rectangle 3"/>
          <p:cNvSpPr txBox="1">
            <a:spLocks noChangeArrowheads="1"/>
          </p:cNvSpPr>
          <p:nvPr/>
        </p:nvSpPr>
        <p:spPr>
          <a:xfrm>
            <a:off x="685800" y="1530350"/>
            <a:ext cx="8077200" cy="479425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eaLnBrk="1" latinLnBrk="1" hangingPunct="1"/>
            <a:r>
              <a:rPr kumimoji="0" lang="en-US" altLang="ko-KR" sz="2000" dirty="0" smtClean="0">
                <a:cs typeface="Times New Roman" panose="02020603050405020304" pitchFamily="18" charset="0"/>
              </a:rPr>
              <a:t>Communication between drivers</a:t>
            </a:r>
          </a:p>
          <a:p>
            <a:pPr lvl="1" algn="just" eaLnBrk="1" latinLnBrk="1" hangingPunct="1"/>
            <a:r>
              <a:rPr kumimoji="0" lang="en-US" altLang="ko-KR" sz="1600" dirty="0">
                <a:cs typeface="Times New Roman" panose="02020603050405020304" pitchFamily="18" charset="0"/>
              </a:rPr>
              <a:t>Drivers can ask clearly what they want to the target driver</a:t>
            </a:r>
          </a:p>
          <a:p>
            <a:pPr lvl="1" algn="just" eaLnBrk="1" latinLnBrk="1" hangingPunct="1"/>
            <a:r>
              <a:rPr kumimoji="0" lang="en-US" altLang="ko-KR" sz="1600" dirty="0">
                <a:cs typeface="Times New Roman" panose="02020603050405020304" pitchFamily="18" charset="0"/>
              </a:rPr>
              <a:t>Can prevent annoying honking sound or flashing light</a:t>
            </a:r>
          </a:p>
          <a:p>
            <a:pPr lvl="1" algn="just" eaLnBrk="1" latinLnBrk="1" hangingPunct="1"/>
            <a:r>
              <a:rPr kumimoji="0" lang="en-US" altLang="ko-KR" sz="1600" dirty="0">
                <a:cs typeface="Times New Roman" panose="02020603050405020304" pitchFamily="18" charset="0"/>
              </a:rPr>
              <a:t>Drivers can maintain attention on driving while </a:t>
            </a:r>
            <a:r>
              <a:rPr kumimoji="0" lang="en-US" altLang="ko-KR" sz="1600" dirty="0" smtClean="0">
                <a:cs typeface="Times New Roman" panose="02020603050405020304" pitchFamily="18" charset="0"/>
              </a:rPr>
              <a:t>communicating with other drivers</a:t>
            </a:r>
          </a:p>
          <a:p>
            <a:pPr lvl="1" algn="just" eaLnBrk="1" latinLnBrk="1" hangingPunct="1"/>
            <a:r>
              <a:rPr kumimoji="0" lang="en-US" altLang="ko-KR" sz="1600" dirty="0" smtClean="0">
                <a:cs typeface="Times New Roman" panose="02020603050405020304" pitchFamily="18" charset="0"/>
              </a:rPr>
              <a:t>Drivers can have small talk      </a:t>
            </a:r>
          </a:p>
          <a:p>
            <a:pPr algn="just" eaLnBrk="1" latinLnBrk="1" hangingPunct="1"/>
            <a:endParaRPr kumimoji="0" lang="en-US" altLang="ko-KR" sz="2000" dirty="0" smtClean="0">
              <a:cs typeface="Times New Roman" panose="02020603050405020304" pitchFamily="18" charset="0"/>
            </a:endParaRPr>
          </a:p>
          <a:p>
            <a:pPr algn="just" eaLnBrk="1" latinLnBrk="1" hangingPunct="1"/>
            <a:r>
              <a:rPr kumimoji="0" lang="en-US" altLang="ko-KR" sz="2000" dirty="0" smtClean="0">
                <a:cs typeface="Times New Roman" panose="02020603050405020304" pitchFamily="18" charset="0"/>
              </a:rPr>
              <a:t>Give detail information about abnormal status of an adjacent vehicle </a:t>
            </a:r>
          </a:p>
          <a:p>
            <a:pPr lvl="1" algn="just" eaLnBrk="1" latinLnBrk="1" hangingPunct="1"/>
            <a:r>
              <a:rPr kumimoji="0" lang="en-US" altLang="ko-KR" sz="1600" dirty="0" smtClean="0">
                <a:cs typeface="Times New Roman" panose="02020603050405020304" pitchFamily="18" charset="0"/>
              </a:rPr>
              <a:t>Instead of honking horn or flashing light, specifically describe status of the vehicle  </a:t>
            </a:r>
          </a:p>
          <a:p>
            <a:pPr lvl="1" algn="just" eaLnBrk="1" latinLnBrk="1" hangingPunct="1"/>
            <a:r>
              <a:rPr kumimoji="0" lang="en-US" altLang="ko-KR" sz="1600" dirty="0" smtClean="0">
                <a:cs typeface="Times New Roman" panose="02020603050405020304" pitchFamily="18" charset="0"/>
              </a:rPr>
              <a:t>E.g. flat tire, which tire is punctured, smoke from the car etc.</a:t>
            </a:r>
          </a:p>
          <a:p>
            <a:pPr algn="just" eaLnBrk="1" latinLnBrk="1" hangingPunct="1"/>
            <a:endParaRPr kumimoji="0" lang="en-US" altLang="ko-KR" sz="2000" dirty="0" smtClean="0">
              <a:cs typeface="Times New Roman" panose="02020603050405020304" pitchFamily="18" charset="0"/>
            </a:endParaRPr>
          </a:p>
          <a:p>
            <a:pPr algn="just" eaLnBrk="1" latinLnBrk="1" hangingPunct="1"/>
            <a:r>
              <a:rPr kumimoji="0" lang="en-US" altLang="ko-KR" sz="2000" dirty="0" smtClean="0">
                <a:cs typeface="Times New Roman" panose="02020603050405020304" pitchFamily="18" charset="0"/>
              </a:rPr>
              <a:t>Notify my situation to other drivers </a:t>
            </a:r>
          </a:p>
          <a:p>
            <a:pPr lvl="1" algn="just" eaLnBrk="1" latinLnBrk="1" hangingPunct="1"/>
            <a:r>
              <a:rPr kumimoji="0" lang="en-US" altLang="ko-KR" sz="1600" dirty="0" smtClean="0">
                <a:cs typeface="Times New Roman" panose="02020603050405020304" pitchFamily="18" charset="0"/>
              </a:rPr>
              <a:t>Instead of turning on emergency light, specifically explain status of my problem</a:t>
            </a:r>
          </a:p>
          <a:p>
            <a:pPr lvl="1" algn="just" eaLnBrk="1" latinLnBrk="1" hangingPunct="1"/>
            <a:r>
              <a:rPr kumimoji="0" lang="en-US" altLang="ko-KR" sz="1600" dirty="0" smtClean="0">
                <a:cs typeface="Times New Roman" panose="02020603050405020304" pitchFamily="18" charset="0"/>
              </a:rPr>
              <a:t>E.g. health problem, emergency situation, detail information about car trouble </a:t>
            </a:r>
          </a:p>
          <a:p>
            <a:pPr marL="457200" lvl="1" indent="0" algn="just" eaLnBrk="1" latinLnBrk="1" hangingPunct="1">
              <a:buNone/>
            </a:pPr>
            <a:r>
              <a:rPr kumimoji="0" lang="en-US" altLang="ko-KR" sz="1600" dirty="0" smtClean="0">
                <a:cs typeface="Times New Roman" panose="02020603050405020304" pitchFamily="18" charset="0"/>
              </a:rPr>
              <a:t> </a:t>
            </a:r>
            <a:endParaRPr kumimoji="0" lang="en-US" altLang="ko-KR" sz="1600" dirty="0" smtClean="0">
              <a:cs typeface="Times New Roman" panose="02020603050405020304" pitchFamily="18" charset="0"/>
            </a:endParaRPr>
          </a:p>
          <a:p>
            <a:pPr algn="just" eaLnBrk="1" latinLnBrk="1" hangingPunct="1"/>
            <a:endParaRPr kumimoji="0" lang="en-US" altLang="ko-KR" sz="1600" dirty="0">
              <a:cs typeface="Times New Roman" panose="02020603050405020304" pitchFamily="18" charset="0"/>
            </a:endParaRPr>
          </a:p>
        </p:txBody>
      </p:sp>
      <p:sp>
        <p:nvSpPr>
          <p:cNvPr id="6" name="Rectangle 4"/>
          <p:cNvSpPr>
            <a:spLocks noGrp="1" noChangeArrowheads="1"/>
          </p:cNvSpPr>
          <p:nvPr>
            <p:ph type="dt" sz="quarter" idx="4294967295"/>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November </a:t>
            </a:r>
            <a:r>
              <a:rPr lang="en-US" altLang="ko-KR" dirty="0"/>
              <a:t>2017</a:t>
            </a:r>
          </a:p>
        </p:txBody>
      </p:sp>
    </p:spTree>
    <p:extLst>
      <p:ext uri="{BB962C8B-B14F-4D97-AF65-F5344CB8AC3E}">
        <p14:creationId xmlns:p14="http://schemas.microsoft.com/office/powerpoint/2010/main" val="1038044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200" smtClean="0">
                <a:solidFill>
                  <a:srgbClr val="000000"/>
                </a:solidFill>
              </a:rPr>
              <a:t>Slide </a:t>
            </a:r>
            <a:fld id="{DF065253-C33A-4968-A872-B1994DB772AE}" type="slidenum">
              <a:rPr lang="en-US" altLang="ko-KR" sz="1200" smtClean="0">
                <a:solidFill>
                  <a:srgbClr val="000000"/>
                </a:solidFill>
              </a:rPr>
              <a:pPr>
                <a:spcBef>
                  <a:spcPct val="0"/>
                </a:spcBef>
                <a:buFontTx/>
                <a:buNone/>
              </a:pPr>
              <a:t>6</a:t>
            </a:fld>
            <a:endParaRPr lang="en-US" altLang="ko-KR" sz="1200" smtClean="0">
              <a:solidFill>
                <a:srgbClr val="000000"/>
              </a:solidFill>
            </a:endParaRPr>
          </a:p>
        </p:txBody>
      </p:sp>
      <p:sp>
        <p:nvSpPr>
          <p:cNvPr id="66563" name="Rectangle 4"/>
          <p:cNvSpPr>
            <a:spLocks noChangeArrowheads="1"/>
          </p:cNvSpPr>
          <p:nvPr/>
        </p:nvSpPr>
        <p:spPr bwMode="auto">
          <a:xfrm>
            <a:off x="3048000" y="725488"/>
            <a:ext cx="2743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kumimoji="0" lang="en-US" altLang="ko-KR" sz="2800" b="1">
                <a:solidFill>
                  <a:srgbClr val="000000"/>
                </a:solidFill>
              </a:rPr>
              <a:t>Conclusion</a:t>
            </a:r>
          </a:p>
        </p:txBody>
      </p:sp>
      <p:sp>
        <p:nvSpPr>
          <p:cNvPr id="66564" name="Rectangle 3"/>
          <p:cNvSpPr>
            <a:spLocks noGrp="1" noChangeArrowheads="1"/>
          </p:cNvSpPr>
          <p:nvPr>
            <p:ph type="body" idx="1"/>
          </p:nvPr>
        </p:nvSpPr>
        <p:spPr>
          <a:xfrm>
            <a:off x="762000" y="1371600"/>
            <a:ext cx="8077200" cy="3276600"/>
          </a:xfrm>
        </p:spPr>
        <p:txBody>
          <a:bodyPr/>
          <a:lstStyle/>
          <a:p>
            <a:r>
              <a:rPr lang="en-US" altLang="ko-KR" sz="2000" dirty="0" smtClean="0">
                <a:ea typeface="굴림" panose="020B0600000101010101" pitchFamily="50" charset="-127"/>
              </a:rPr>
              <a:t>Traditional communication ways</a:t>
            </a:r>
            <a:r>
              <a:rPr lang="en-US" altLang="ko-KR" sz="2000" dirty="0" smtClean="0">
                <a:ea typeface="굴림" panose="020B0600000101010101" pitchFamily="50" charset="-127"/>
              </a:rPr>
              <a:t> </a:t>
            </a:r>
            <a:r>
              <a:rPr lang="en-US" altLang="ko-KR" sz="2000" dirty="0" smtClean="0">
                <a:ea typeface="굴림" panose="020B0600000101010101" pitchFamily="50" charset="-127"/>
              </a:rPr>
              <a:t>between drivers are unclear, noisy and danger  </a:t>
            </a:r>
            <a:endParaRPr lang="en-US" altLang="ko-KR" sz="2000" dirty="0" smtClean="0">
              <a:ea typeface="굴림" panose="020B0600000101010101" pitchFamily="50" charset="-127"/>
            </a:endParaRPr>
          </a:p>
          <a:p>
            <a:endParaRPr lang="en-US" altLang="ko-KR" sz="2000" dirty="0" smtClean="0">
              <a:ea typeface="굴림" panose="020B0600000101010101" pitchFamily="50" charset="-127"/>
            </a:endParaRPr>
          </a:p>
          <a:p>
            <a:r>
              <a:rPr lang="en-US" altLang="ko-KR" sz="2000" dirty="0" smtClean="0">
                <a:ea typeface="굴림" panose="020B0600000101010101" pitchFamily="50" charset="-127"/>
              </a:rPr>
              <a:t>By using OWC driver can communicate directly </a:t>
            </a:r>
            <a:endParaRPr lang="en-US" altLang="ko-KR" sz="2000" dirty="0" smtClean="0">
              <a:ea typeface="굴림" panose="020B0600000101010101" pitchFamily="50" charset="-127"/>
            </a:endParaRPr>
          </a:p>
          <a:p>
            <a:endParaRPr lang="en-US" altLang="ko-KR" sz="2000" dirty="0" smtClean="0">
              <a:ea typeface="굴림" panose="020B0600000101010101" pitchFamily="50" charset="-127"/>
            </a:endParaRPr>
          </a:p>
          <a:p>
            <a:r>
              <a:rPr lang="en-US" altLang="ko-KR" sz="2000" dirty="0" smtClean="0">
                <a:ea typeface="굴림" panose="020B0600000101010101" pitchFamily="50" charset="-127"/>
              </a:rPr>
              <a:t>Driver-to-driver messaging application using OWC can deliver clear message without noise and losing attention on driving </a:t>
            </a:r>
            <a:endParaRPr lang="en-US" altLang="ko-KR" sz="2000" dirty="0" smtClean="0">
              <a:ea typeface="굴림" panose="020B0600000101010101" pitchFamily="50" charset="-127"/>
            </a:endParaRPr>
          </a:p>
        </p:txBody>
      </p:sp>
      <p:sp>
        <p:nvSpPr>
          <p:cNvPr id="8" name="Rectangle 4"/>
          <p:cNvSpPr>
            <a:spLocks noGrp="1" noChangeArrowheads="1"/>
          </p:cNvSpPr>
          <p:nvPr>
            <p:ph type="dt" sz="quarter" idx="4294967295"/>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dirty="0" smtClean="0"/>
              <a:t>November</a:t>
            </a:r>
            <a:r>
              <a:rPr lang="en-US" altLang="ko-KR" dirty="0" smtClean="0"/>
              <a:t> </a:t>
            </a:r>
            <a:r>
              <a:rPr lang="en-US" altLang="ko-KR" dirty="0"/>
              <a:t>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19976</TotalTime>
  <Words>447</Words>
  <Application>Microsoft Office PowerPoint</Application>
  <PresentationFormat>화면 슬라이드 쇼(4:3)</PresentationFormat>
  <Paragraphs>106</Paragraphs>
  <Slides>6</Slides>
  <Notes>6</Notes>
  <HiddenSlides>0</HiddenSlides>
  <MMClips>0</MMClips>
  <ScaleCrop>false</ScaleCrop>
  <HeadingPairs>
    <vt:vector size="6" baseType="variant">
      <vt:variant>
        <vt:lpstr>사용한 글꼴</vt:lpstr>
      </vt:variant>
      <vt:variant>
        <vt:i4>3</vt:i4>
      </vt:variant>
      <vt:variant>
        <vt:lpstr>테마</vt:lpstr>
      </vt:variant>
      <vt:variant>
        <vt:i4>3</vt:i4>
      </vt:variant>
      <vt:variant>
        <vt:lpstr>슬라이드 제목</vt:lpstr>
      </vt:variant>
      <vt:variant>
        <vt:i4>6</vt:i4>
      </vt:variant>
    </vt:vector>
  </HeadingPairs>
  <TitlesOfParts>
    <vt:vector size="12" baseType="lpstr">
      <vt:lpstr>굴림</vt:lpstr>
      <vt:lpstr>맑은 고딕</vt:lpstr>
      <vt:lpstr>Times New Roman</vt:lpstr>
      <vt:lpstr>VLC_Composition_090917</vt:lpstr>
      <vt:lpstr>1_VLC_Composition_090917</vt:lpstr>
      <vt:lpstr>2_VLC_Composition_090917</vt:lpstr>
      <vt:lpstr>PowerPoint 프레젠테이션</vt:lpstr>
      <vt:lpstr>Contents</vt:lpstr>
      <vt:lpstr>PowerPoint 프레젠테이션</vt:lpstr>
      <vt:lpstr>PowerPoint 프레젠테이션</vt:lpstr>
      <vt:lpstr>PowerPoint 프레젠테이션</vt:lpstr>
      <vt:lpstr>PowerPoint 프레젠테이션</vt:lpstr>
    </vt:vector>
  </TitlesOfParts>
  <Company>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user-pc</cp:lastModifiedBy>
  <cp:revision>813</cp:revision>
  <cp:lastPrinted>2016-01-10T20:23:57Z</cp:lastPrinted>
  <dcterms:created xsi:type="dcterms:W3CDTF">2009-09-18T11:31:33Z</dcterms:created>
  <dcterms:modified xsi:type="dcterms:W3CDTF">2017-11-10T04:14:58Z</dcterms:modified>
</cp:coreProperties>
</file>