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1" r:id="rId2"/>
    <p:sldId id="312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671" autoAdjust="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8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155B0EA-C7B8-42C3-B56A-5BBDAD17CE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66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FEB5FDB-DE82-4AB7-8712-9A9F3663A5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921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dirty="0"/>
              <a:t>Nov.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Matthew Gillmore, Itron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61DD99-C9BB-4923-A4D0-63974C4618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588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dirty="0"/>
              <a:t>Nov.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Matthew Gillmore, Itron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C7BA1E-1A3C-4B5D-9B83-5B34940DC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46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dirty="0"/>
              <a:t>Nov.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Matthew Gillmore, Itron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50159D3-C163-4BBD-B2E0-71B0828CBD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815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dirty="0"/>
              <a:t>Nov.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Matthew Gillmore - Itron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ECCCC10-95A5-4A40-B619-D8FBFD7D66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067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dirty="0"/>
              <a:t>Nov.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Matthew Gillmore - Itron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4A1C197-2786-4603-AB11-5395CC76E2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694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z="1400" dirty="0"/>
              <a:t>Nov. 2017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5486400" y="6544491"/>
            <a:ext cx="312420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 dirty="0"/>
              <a:t>Matthew Gillmore - Itron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2F1B2CD-7625-4F18-8E05-E9EEC07E93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957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dirty="0"/>
              <a:t>Nov.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Matthew Gillmore - Itron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AE65431-8228-424E-B506-6A40843FF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77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dirty="0"/>
              <a:t>Nov. 2017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Matthew Gillmore - Itron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01FCD64-390F-49E5-9CE4-7F6F7547B3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098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dirty="0"/>
              <a:t>Nov. 2017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Matthew Gillmore, Itron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B0D41C4-DADD-4A73-8178-CCCFAB2676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7644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dirty="0"/>
              <a:t>Nov.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Matthew Gillmore, Itron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5F4C1F3-06E0-4A42-8490-7D55232011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5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dirty="0"/>
              <a:t>Nov.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Matthew Gillmore, Itron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B93A8EE-B5D3-4522-A447-D1DBA4E777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333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Titelmasterformat durch Klicken bearbeiten</a:t>
            </a:r>
            <a:endParaRPr lang="en-US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Textmasterformat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  <a:endParaRPr lang="en-US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/>
            </a:lvl1pPr>
          </a:lstStyle>
          <a:p>
            <a:pPr>
              <a:defRPr/>
            </a:pPr>
            <a:r>
              <a:rPr lang="en-US" altLang="en-US" sz="1400" dirty="0"/>
              <a:t>Nov.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dirty="0" smtClean="0"/>
            </a:lvl1pPr>
          </a:lstStyle>
          <a:p>
            <a:pPr>
              <a:defRPr/>
            </a:pPr>
            <a:r>
              <a:rPr lang="en-US" altLang="en-US" dirty="0"/>
              <a:t>Matthew Gillmore, Itron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D9AE10-2F0C-444F-9697-6FFCC3759E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851920" y="394156"/>
            <a:ext cx="460628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400" b="1" dirty="0"/>
              <a:t>doc.: IEEE 802. 15-17-0622-00-fane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1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AEC76-8FDB-445E-B571-FE91457D9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FANE Status 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86FE-4D49-40FB-9C2E-125855AB3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Discussed proposals and interest</a:t>
            </a:r>
          </a:p>
          <a:p>
            <a:r>
              <a:rPr lang="en-US"/>
              <a:t>Straw poll was held whether there was interest to move the project forward</a:t>
            </a:r>
          </a:p>
          <a:p>
            <a:pPr lvl="1"/>
            <a:r>
              <a:rPr lang="en-US"/>
              <a:t>12 in favor</a:t>
            </a:r>
          </a:p>
          <a:p>
            <a:pPr lvl="1"/>
            <a:r>
              <a:rPr lang="en-US"/>
              <a:t>0 Against</a:t>
            </a:r>
          </a:p>
          <a:p>
            <a:pPr lvl="1"/>
            <a:r>
              <a:rPr lang="en-US"/>
              <a:t>0 Abstain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86192-EBAC-45F4-AAF9-5B88934A7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Nov. 2017</a:t>
            </a: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EE73F-3D11-4654-B1E5-E201E78A3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Matthew Gillmore - Itron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53952-BE5B-4F2A-BEF9-A3E8C9D2A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ECCCC10-95A5-4A40-B619-D8FBFD7D6646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603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9FC0E-593F-4E6B-9E69-D0086CCC2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PAR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A5337-8E94-4929-A513-2ACE5BCE5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OFDM MCS modes</a:t>
            </a:r>
          </a:p>
          <a:p>
            <a:r>
              <a:rPr lang="en-US" dirty="0"/>
              <a:t>Add OQPSK channel plans for new markets (e.g. North America,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1B32-B082-40EC-BCA7-1D54FE280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/>
              <a:t>Nov. 2017</a:t>
            </a:r>
            <a:endParaRPr lang="en-US" altLang="en-US" sz="1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8B182-4605-4CB6-9E01-663DC0487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Matthew Gillmore - Itron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C747C-5BD4-4A02-9595-644E60A97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ECCCC10-95A5-4A40-B619-D8FBFD7D664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655364"/>
      </p:ext>
    </p:extLst>
  </p:cSld>
  <p:clrMapOvr>
    <a:masterClrMapping/>
  </p:clrMapOvr>
</p:sld>
</file>

<file path=ppt/theme/theme1.xml><?xml version="1.0" encoding="utf-8"?>
<a:theme xmlns:a="http://schemas.openxmlformats.org/drawingml/2006/main" name="IEEE-P802_15_Rbt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IEEE-P802_15_Rbt</Template>
  <TotalTime>4049</TotalTime>
  <Words>69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IEEE-P802_15_Rbt</vt:lpstr>
      <vt:lpstr>FANE Status update</vt:lpstr>
      <vt:lpstr>Proposed PAR Scope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IEEE 802.15 &lt;subject&gt;</dc:subject>
  <dc:creator>Matthew.Gillmore@itron.com</dc:creator>
  <dc:description>&lt;doc#&gt;</dc:description>
  <cp:lastModifiedBy>Gillmore, Matthew</cp:lastModifiedBy>
  <cp:revision>281</cp:revision>
  <cp:lastPrinted>1998-02-10T13:28:06Z</cp:lastPrinted>
  <dcterms:created xsi:type="dcterms:W3CDTF">2017-03-12T21:31:02Z</dcterms:created>
  <dcterms:modified xsi:type="dcterms:W3CDTF">2017-11-09T20:47:28Z</dcterms:modified>
</cp:coreProperties>
</file>