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346" r:id="rId4"/>
    <p:sldId id="349" r:id="rId5"/>
    <p:sldId id="348" r:id="rId6"/>
    <p:sldId id="355" r:id="rId7"/>
    <p:sldId id="351" r:id="rId8"/>
    <p:sldId id="353" r:id="rId9"/>
    <p:sldId id="33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80" d="100"/>
          <a:sy n="80" d="100"/>
        </p:scale>
        <p:origin x="-98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FEB5FDB-DE82-4AB7-8712-9A9F3663A589}" type="slidenum">
              <a:rPr lang="en-US" altLang="en-US" smtClean="0"/>
              <a:pPr>
                <a:defRPr/>
              </a:pPr>
              <a:t>6</a:t>
            </a:fld>
            <a:endParaRPr lang="en-US" altLang="en-US"/>
          </a:p>
        </p:txBody>
      </p:sp>
    </p:spTree>
    <p:extLst>
      <p:ext uri="{BB962C8B-B14F-4D97-AF65-F5344CB8AC3E}">
        <p14:creationId xmlns:p14="http://schemas.microsoft.com/office/powerpoint/2010/main" val="321943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July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dirty="0" smtClean="0"/>
              <a:t>Titelmasterformat durch Klicken bearbeiten</a:t>
            </a:r>
            <a:endParaRPr lang="en-US"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July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15-17-0657-00-0000 </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17/15-17-0603-00-lpwa-smart-grid-with-lpwan-extension.pptx" TargetMode="External"/><Relationship Id="rId2" Type="http://schemas.openxmlformats.org/officeDocument/2006/relationships/hyperlink" Target="https://mentor.ieee.org/802.15/dcn/17/15-17-0626-00-lpwa-etsi-ltn-reply-to-liaison-request.pdf" TargetMode="External"/><Relationship Id="rId1" Type="http://schemas.openxmlformats.org/officeDocument/2006/relationships/slideLayout" Target="../slideLayouts/slideLayout2.xml"/><Relationship Id="rId5" Type="http://schemas.openxmlformats.org/officeDocument/2006/relationships/hyperlink" Target="https://mentor.ieee.org/802.15/dcn/17/15-17-0600-00-lpwa-draft-presentation-of-the-final-report-of-the-ig-lpwa.pptx" TargetMode="External"/><Relationship Id="rId4" Type="http://schemas.openxmlformats.org/officeDocument/2006/relationships/hyperlink" Target="https://mentor.ieee.org/802.15/dcn/17/15-17-0608-00-lpwa-implementation-approaches-for-lpwan-exten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17/15-17-0653-01-lpwa-tg-802-15-minutes-for-november-2017-plenary-meeting-of-ig-lpwa.do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Closing Report  November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[09 November,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802.15 WG]</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Last 802.15 IG LPWA</a:t>
            </a:r>
            <a:br>
              <a:rPr lang="en-US" dirty="0" smtClean="0"/>
            </a:br>
            <a:r>
              <a:rPr lang="en-US" dirty="0" smtClean="0"/>
              <a:t>Closing Report November 2017</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Nov.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smtClean="0"/>
              <a:t>Feedback from ETSI LTN</a:t>
            </a:r>
          </a:p>
          <a:p>
            <a:r>
              <a:rPr lang="en-US" sz="2400" dirty="0" smtClean="0"/>
              <a:t>Discussion on use-case LPWAN extension</a:t>
            </a:r>
          </a:p>
          <a:p>
            <a:r>
              <a:rPr lang="en-US" sz="2400" dirty="0" smtClean="0"/>
              <a:t>Discussion and presentation of IG LPWA report in WNG</a:t>
            </a:r>
          </a:p>
          <a:p>
            <a:r>
              <a:rPr lang="en-US" sz="2400" dirty="0" smtClean="0"/>
              <a:t>Initial discussion of future SG LPWA activities</a:t>
            </a:r>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410204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Submissions</a:t>
            </a:r>
            <a:endParaRPr lang="en-US" dirty="0"/>
          </a:p>
        </p:txBody>
      </p:sp>
      <p:sp>
        <p:nvSpPr>
          <p:cNvPr id="9" name="Inhaltsplatzhalter 8"/>
          <p:cNvSpPr>
            <a:spLocks noGrp="1"/>
          </p:cNvSpPr>
          <p:nvPr>
            <p:ph idx="1"/>
          </p:nvPr>
        </p:nvSpPr>
        <p:spPr/>
        <p:txBody>
          <a:bodyPr/>
          <a:lstStyle/>
          <a:p>
            <a:r>
              <a:rPr lang="en-US" sz="1800" dirty="0" smtClean="0"/>
              <a:t>Reply of ETSI on </a:t>
            </a:r>
            <a:r>
              <a:rPr lang="en-US" sz="1800" dirty="0"/>
              <a:t>Liaison Request, </a:t>
            </a:r>
            <a:r>
              <a:rPr lang="en-US" sz="1800" dirty="0">
                <a:hlinkClick r:id="rId2"/>
              </a:rPr>
              <a:t>https://</a:t>
            </a:r>
            <a:r>
              <a:rPr lang="en-US" sz="1800" dirty="0" smtClean="0">
                <a:hlinkClick r:id="rId2"/>
              </a:rPr>
              <a:t>mentor.ieee.org/802.15/dcn/17/15-17-0626-00-lpwa-etsi-ltn-reply-to-liaison-request.pdf</a:t>
            </a:r>
            <a:endParaRPr lang="en-US" sz="1800" dirty="0" smtClean="0"/>
          </a:p>
          <a:p>
            <a:r>
              <a:rPr lang="en-US" sz="1800" dirty="0" smtClean="0"/>
              <a:t>“</a:t>
            </a:r>
            <a:r>
              <a:rPr lang="en-US" sz="1800" dirty="0"/>
              <a:t>Smart Grid with LPWAN Extension”, Joerg Robert (FAU </a:t>
            </a:r>
            <a:r>
              <a:rPr lang="en-US" sz="1800" dirty="0" smtClean="0"/>
              <a:t>Erlangen-</a:t>
            </a:r>
            <a:r>
              <a:rPr lang="en-US" sz="1800" dirty="0" err="1" smtClean="0"/>
              <a:t>Nuernberg</a:t>
            </a:r>
            <a:r>
              <a:rPr lang="en-US" sz="1800" dirty="0" smtClean="0"/>
              <a:t>) </a:t>
            </a:r>
            <a:r>
              <a:rPr lang="en-US" sz="1800" dirty="0" smtClean="0">
                <a:hlinkClick r:id="rId3"/>
              </a:rPr>
              <a:t>https</a:t>
            </a:r>
            <a:r>
              <a:rPr lang="en-US" sz="1800" dirty="0">
                <a:hlinkClick r:id="rId3"/>
              </a:rPr>
              <a:t>://</a:t>
            </a:r>
            <a:r>
              <a:rPr lang="en-US" sz="1800" dirty="0" smtClean="0">
                <a:hlinkClick r:id="rId3"/>
              </a:rPr>
              <a:t>mentor.ieee.org/802.15/dcn/17/15-17-0603-00-lpwa-smart-grid-with-lpwan-extension.pptx</a:t>
            </a:r>
            <a:endParaRPr lang="en-US" sz="1800" dirty="0" smtClean="0"/>
          </a:p>
          <a:p>
            <a:r>
              <a:rPr lang="en-US" sz="1800" dirty="0" smtClean="0"/>
              <a:t>“</a:t>
            </a:r>
            <a:r>
              <a:rPr lang="en-US" sz="1800" dirty="0"/>
              <a:t>Implementation Approaches for LPWAN Extension”, Joerg Robert (FAU </a:t>
            </a:r>
            <a:r>
              <a:rPr lang="en-US" sz="1800" dirty="0" smtClean="0"/>
              <a:t>Erlangen-</a:t>
            </a:r>
            <a:r>
              <a:rPr lang="en-US" sz="1800" dirty="0" err="1" smtClean="0"/>
              <a:t>Nuernberg</a:t>
            </a:r>
            <a:r>
              <a:rPr lang="en-US" sz="1800" dirty="0" smtClean="0"/>
              <a:t>) </a:t>
            </a:r>
            <a:r>
              <a:rPr lang="en-US" sz="1800" dirty="0" smtClean="0">
                <a:hlinkClick r:id="rId4"/>
              </a:rPr>
              <a:t>https</a:t>
            </a:r>
            <a:r>
              <a:rPr lang="en-US" sz="1800" dirty="0">
                <a:hlinkClick r:id="rId4"/>
              </a:rPr>
              <a:t>://</a:t>
            </a:r>
            <a:r>
              <a:rPr lang="en-US" sz="1800" dirty="0" smtClean="0">
                <a:hlinkClick r:id="rId4"/>
              </a:rPr>
              <a:t>mentor.ieee.org/802.15/dcn/17/15-17-0608-00-lpwa-implementation-approaches-for-lpwan-extension.pptx</a:t>
            </a:r>
            <a:endParaRPr lang="en-US" sz="1800" dirty="0" smtClean="0"/>
          </a:p>
          <a:p>
            <a:r>
              <a:rPr lang="en-US" sz="1800" dirty="0" smtClean="0"/>
              <a:t>“</a:t>
            </a:r>
            <a:r>
              <a:rPr lang="en-US" sz="1800" dirty="0"/>
              <a:t>Draft Presentation of the Final Report </a:t>
            </a:r>
            <a:br>
              <a:rPr lang="en-US" sz="1800" dirty="0"/>
            </a:br>
            <a:r>
              <a:rPr lang="en-US" sz="1800" dirty="0"/>
              <a:t>of the IG LPWA”, Joerg Robert (FAU </a:t>
            </a:r>
            <a:r>
              <a:rPr lang="en-US" sz="1800" dirty="0" smtClean="0"/>
              <a:t>Erlangen-</a:t>
            </a:r>
            <a:r>
              <a:rPr lang="en-US" sz="1800" dirty="0" err="1" smtClean="0"/>
              <a:t>Nuernberg</a:t>
            </a:r>
            <a:r>
              <a:rPr lang="en-US" sz="1800" dirty="0" smtClean="0"/>
              <a:t>) </a:t>
            </a:r>
            <a:r>
              <a:rPr lang="en-US" sz="1800" dirty="0" smtClean="0">
                <a:hlinkClick r:id="rId5"/>
              </a:rPr>
              <a:t>https</a:t>
            </a:r>
            <a:r>
              <a:rPr lang="en-US" sz="1800" dirty="0">
                <a:hlinkClick r:id="rId5"/>
              </a:rPr>
              <a:t>://</a:t>
            </a:r>
            <a:r>
              <a:rPr lang="en-US" sz="1800" dirty="0" smtClean="0">
                <a:hlinkClick r:id="rId5"/>
              </a:rPr>
              <a:t>mentor.ieee.org/802.15/dcn/17/15-17-0600-00-lpwa-draft-presentation-of-the-final-report-of-the-ig-lpwa.pptx</a:t>
            </a:r>
            <a:r>
              <a:rPr lang="en-US" sz="1800" dirty="0" smtClean="0"/>
              <a:t/>
            </a:r>
            <a:br>
              <a:rPr lang="en-US" sz="1800" dirty="0" smtClean="0"/>
            </a:br>
            <a:endParaRPr lang="en-US" sz="1800" dirty="0"/>
          </a:p>
        </p:txBody>
      </p:sp>
      <p:sp>
        <p:nvSpPr>
          <p:cNvPr id="5" name="Datumsplatzhalter 4"/>
          <p:cNvSpPr>
            <a:spLocks noGrp="1"/>
          </p:cNvSpPr>
          <p:nvPr>
            <p:ph type="dt" sz="half" idx="10"/>
          </p:nvPr>
        </p:nvSpPr>
        <p:spPr/>
        <p:txBody>
          <a:bodyPr/>
          <a:lstStyle/>
          <a:p>
            <a:pPr>
              <a:defRPr/>
            </a:pPr>
            <a:r>
              <a:rPr lang="en-US" altLang="en-US" dirty="0"/>
              <a:t>Nov. 2017</a:t>
            </a:r>
          </a:p>
        </p:txBody>
      </p:sp>
      <p:sp>
        <p:nvSpPr>
          <p:cNvPr id="6" name="Fußzeilenplatzhalter 5"/>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7" name="Foliennummernplatzhalter 6"/>
          <p:cNvSpPr>
            <a:spLocks noGrp="1"/>
          </p:cNvSpPr>
          <p:nvPr>
            <p:ph type="sldNum" sz="quarter" idx="12"/>
          </p:nvPr>
        </p:nvSpPr>
        <p:spPr>
          <a:xfrm>
            <a:off x="4393695" y="6475413"/>
            <a:ext cx="432811" cy="184666"/>
          </a:xfrm>
        </p:spPr>
        <p:txBody>
          <a:bodyPr/>
          <a:lstStyle/>
          <a:p>
            <a:pPr>
              <a:defRPr/>
            </a:pPr>
            <a:r>
              <a:rPr lang="en-US" altLang="en-US" dirty="0" smtClean="0"/>
              <a:t>Slide </a:t>
            </a:r>
            <a:fld id="{52F1B2CD-7625-4F18-8E05-E9EEC07E93CC}" type="slidenum">
              <a:rPr lang="en-US" altLang="en-US" smtClean="0"/>
              <a:pPr>
                <a:defRPr/>
              </a:pPr>
              <a:t>4</a:t>
            </a:fld>
            <a:endParaRPr lang="en-US" altLang="en-US" dirty="0"/>
          </a:p>
        </p:txBody>
      </p:sp>
    </p:spTree>
    <p:extLst>
      <p:ext uri="{BB962C8B-B14F-4D97-AF65-F5344CB8AC3E}">
        <p14:creationId xmlns:p14="http://schemas.microsoft.com/office/powerpoint/2010/main" val="1877925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Meeting Achievements</a:t>
            </a:r>
            <a:endParaRPr lang="en-US" dirty="0"/>
          </a:p>
        </p:txBody>
      </p:sp>
      <p:sp>
        <p:nvSpPr>
          <p:cNvPr id="9" name="Inhaltsplatzhalter 8"/>
          <p:cNvSpPr>
            <a:spLocks noGrp="1"/>
          </p:cNvSpPr>
          <p:nvPr>
            <p:ph idx="1"/>
          </p:nvPr>
        </p:nvSpPr>
        <p:spPr/>
        <p:txBody>
          <a:bodyPr/>
          <a:lstStyle/>
          <a:p>
            <a:r>
              <a:rPr lang="en-US" sz="2400" dirty="0" smtClean="0"/>
              <a:t>Discussed feedback </a:t>
            </a:r>
            <a:r>
              <a:rPr lang="en-US" sz="2400" dirty="0"/>
              <a:t>from ETSI LTN</a:t>
            </a:r>
          </a:p>
          <a:p>
            <a:r>
              <a:rPr lang="en-US" sz="2400" dirty="0"/>
              <a:t>Discussion and presentation of IG LPWA report in WNG</a:t>
            </a:r>
          </a:p>
          <a:p>
            <a:pPr lvl="1"/>
            <a:r>
              <a:rPr lang="en-US" sz="2000" dirty="0" err="1"/>
              <a:t>Strawpoll</a:t>
            </a:r>
            <a:r>
              <a:rPr lang="en-US" sz="2000" dirty="0"/>
              <a:t> indicated sufficient interest to create Study Group LPWA</a:t>
            </a:r>
          </a:p>
          <a:p>
            <a:r>
              <a:rPr lang="en-US" sz="2400" dirty="0" smtClean="0"/>
              <a:t>Agreement on </a:t>
            </a:r>
            <a:r>
              <a:rPr lang="en-US" sz="2400" dirty="0"/>
              <a:t>initial future SG LPWA </a:t>
            </a:r>
            <a:r>
              <a:rPr lang="en-US" sz="2400" dirty="0" smtClean="0"/>
              <a:t>schedule</a:t>
            </a:r>
          </a:p>
          <a:p>
            <a:r>
              <a:rPr lang="en-US" sz="2400" dirty="0" smtClean="0"/>
              <a:t>Discussion on call for participation for future SG LPWA</a:t>
            </a:r>
            <a:endParaRPr lang="en-US" sz="2400" dirty="0"/>
          </a:p>
          <a:p>
            <a:endParaRPr lang="en-US" sz="2800" dirty="0"/>
          </a:p>
        </p:txBody>
      </p:sp>
      <p:sp>
        <p:nvSpPr>
          <p:cNvPr id="5" name="Datumsplatzhalter 4"/>
          <p:cNvSpPr>
            <a:spLocks noGrp="1"/>
          </p:cNvSpPr>
          <p:nvPr>
            <p:ph type="dt" sz="half" idx="10"/>
          </p:nvPr>
        </p:nvSpPr>
        <p:spPr/>
        <p:txBody>
          <a:bodyPr/>
          <a:lstStyle/>
          <a:p>
            <a:pPr>
              <a:defRPr/>
            </a:pPr>
            <a:r>
              <a:rPr lang="en-US" altLang="en-US" dirty="0"/>
              <a:t>Nov. 2017</a:t>
            </a:r>
          </a:p>
        </p:txBody>
      </p:sp>
      <p:sp>
        <p:nvSpPr>
          <p:cNvPr id="6" name="Fußzeilenplatzhalter 5"/>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7" name="Foliennummernplatzhalter 6"/>
          <p:cNvSpPr>
            <a:spLocks noGrp="1"/>
          </p:cNvSpPr>
          <p:nvPr>
            <p:ph type="sldNum" sz="quarter" idx="12"/>
          </p:nvPr>
        </p:nvSpPr>
        <p:spPr>
          <a:xfrm>
            <a:off x="4393695" y="6475413"/>
            <a:ext cx="432811" cy="184666"/>
          </a:xfrm>
        </p:spPr>
        <p:txBody>
          <a:bodyPr/>
          <a:lstStyle/>
          <a:p>
            <a:pPr>
              <a:defRPr/>
            </a:pPr>
            <a:r>
              <a:rPr lang="en-US" altLang="en-US" dirty="0" smtClean="0"/>
              <a:t>Slide </a:t>
            </a:r>
            <a:fld id="{52F1B2CD-7625-4F18-8E05-E9EEC07E93CC}" type="slidenum">
              <a:rPr lang="en-US" altLang="en-US" smtClean="0"/>
              <a:pPr>
                <a:defRPr/>
              </a:pPr>
              <a:t>5</a:t>
            </a:fld>
            <a:endParaRPr lang="en-US" altLang="en-US" dirty="0"/>
          </a:p>
        </p:txBody>
      </p:sp>
    </p:spTree>
    <p:extLst>
      <p:ext uri="{BB962C8B-B14F-4D97-AF65-F5344CB8AC3E}">
        <p14:creationId xmlns:p14="http://schemas.microsoft.com/office/powerpoint/2010/main" val="1532971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Schedule of the SG LPWA</a:t>
            </a:r>
            <a:endParaRPr lang="en-US" dirty="0"/>
          </a:p>
        </p:txBody>
      </p:sp>
      <p:sp>
        <p:nvSpPr>
          <p:cNvPr id="3" name="Inhaltsplatzhalter 2"/>
          <p:cNvSpPr>
            <a:spLocks noGrp="1"/>
          </p:cNvSpPr>
          <p:nvPr>
            <p:ph idx="1"/>
          </p:nvPr>
        </p:nvSpPr>
        <p:spPr/>
        <p:txBody>
          <a:bodyPr/>
          <a:lstStyle/>
          <a:p>
            <a:r>
              <a:rPr lang="en-US" sz="2400" dirty="0" smtClean="0"/>
              <a:t>January 2018 Wireless Interim, Irvine</a:t>
            </a:r>
          </a:p>
          <a:p>
            <a:pPr lvl="1"/>
            <a:r>
              <a:rPr lang="en-US" sz="2000" dirty="0" smtClean="0"/>
              <a:t>Organizational things </a:t>
            </a:r>
          </a:p>
          <a:p>
            <a:pPr lvl="1"/>
            <a:r>
              <a:rPr lang="en-US" sz="2000" dirty="0" smtClean="0"/>
              <a:t>Technical requirements, e.g. exact bit-rates, modulation schemes, which existing amendment to base on, etc.</a:t>
            </a:r>
          </a:p>
          <a:p>
            <a:pPr lvl="1"/>
            <a:r>
              <a:rPr lang="en-US" sz="2000" dirty="0" smtClean="0"/>
              <a:t>Start drafting PAR and CSD document</a:t>
            </a:r>
          </a:p>
          <a:p>
            <a:r>
              <a:rPr lang="en-US" sz="2400" dirty="0" smtClean="0"/>
              <a:t>March 2018 Plenary</a:t>
            </a:r>
            <a:r>
              <a:rPr lang="en-US" sz="2400" dirty="0"/>
              <a:t>, </a:t>
            </a:r>
            <a:r>
              <a:rPr lang="en-US" sz="2400" dirty="0" smtClean="0"/>
              <a:t>Rosemont</a:t>
            </a:r>
          </a:p>
          <a:p>
            <a:pPr lvl="1"/>
            <a:r>
              <a:rPr lang="en-US" sz="2000" dirty="0" smtClean="0"/>
              <a:t>Finalized PAR and CSD document</a:t>
            </a:r>
          </a:p>
          <a:p>
            <a:endParaRPr lang="en-US" sz="2400" dirty="0" smtClean="0"/>
          </a:p>
          <a:p>
            <a:r>
              <a:rPr lang="en-US" sz="2400" dirty="0" smtClean="0"/>
              <a:t>Additional telephone conferences between January and March meeting</a:t>
            </a:r>
          </a:p>
          <a:p>
            <a:endParaRPr lang="en-US" sz="2400" dirty="0" smtClean="0"/>
          </a:p>
          <a:p>
            <a:pPr marL="0" indent="0">
              <a:buNone/>
            </a:pPr>
            <a:endParaRPr lang="en-US" sz="2400" dirty="0"/>
          </a:p>
        </p:txBody>
      </p:sp>
      <p:sp>
        <p:nvSpPr>
          <p:cNvPr id="4" name="Datumsplatzhalter 3"/>
          <p:cNvSpPr>
            <a:spLocks noGrp="1"/>
          </p:cNvSpPr>
          <p:nvPr>
            <p:ph type="dt" sz="half" idx="10"/>
          </p:nvPr>
        </p:nvSpPr>
        <p:spPr/>
        <p:txBody>
          <a:bodyPr/>
          <a:lstStyle/>
          <a:p>
            <a:pPr>
              <a:defRPr/>
            </a:pPr>
            <a:r>
              <a:rPr lang="en-US" altLang="en-US" dirty="0"/>
              <a:t>Nov.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3778994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1800" dirty="0" smtClean="0"/>
              <a:t>Minutes are available on </a:t>
            </a:r>
            <a:r>
              <a:rPr lang="en-US" sz="1800" dirty="0"/>
              <a:t>mentor</a:t>
            </a:r>
            <a:br>
              <a:rPr lang="en-US" sz="1800" dirty="0"/>
            </a:br>
            <a:r>
              <a:rPr lang="en-US" sz="1800" dirty="0">
                <a:hlinkClick r:id="rId2"/>
              </a:rPr>
              <a:t>https://</a:t>
            </a:r>
            <a:r>
              <a:rPr lang="en-US" sz="1800" dirty="0" smtClean="0">
                <a:hlinkClick r:id="rId2"/>
              </a:rPr>
              <a:t>mentor.ieee.org/802.15/dcn/17/15-17-0653-01-lpwa-tg-802-15-minutes-for-november-2017-plenary-meeting-of-ig-lpwa.doc</a:t>
            </a:r>
            <a:endParaRPr lang="en-US" sz="1800" dirty="0" smtClean="0"/>
          </a:p>
          <a:p>
            <a:endParaRPr lang="en-US" sz="1800" dirty="0" smtClean="0"/>
          </a:p>
          <a:p>
            <a:r>
              <a:rPr lang="en-US" sz="1800" dirty="0" smtClean="0"/>
              <a:t>Special thanks to </a:t>
            </a:r>
            <a:r>
              <a:rPr lang="en-US" sz="1800" dirty="0" err="1" smtClean="0"/>
              <a:t>Henk</a:t>
            </a:r>
            <a:r>
              <a:rPr lang="en-US" sz="1800" dirty="0" smtClean="0"/>
              <a:t>!</a:t>
            </a:r>
            <a:endParaRPr lang="en-US" sz="1800" dirty="0"/>
          </a:p>
        </p:txBody>
      </p:sp>
      <p:sp>
        <p:nvSpPr>
          <p:cNvPr id="4" name="Datumsplatzhalter 3"/>
          <p:cNvSpPr>
            <a:spLocks noGrp="1"/>
          </p:cNvSpPr>
          <p:nvPr>
            <p:ph type="dt" sz="half" idx="10"/>
          </p:nvPr>
        </p:nvSpPr>
        <p:spPr/>
        <p:txBody>
          <a:bodyPr/>
          <a:lstStyle/>
          <a:p>
            <a:pPr>
              <a:defRPr/>
            </a:pPr>
            <a:r>
              <a:rPr lang="en-US" altLang="en-US" dirty="0"/>
              <a:t>Nov.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AECCCC10-95A5-4A40-B619-D8FBFD7D6646}" type="slidenum">
              <a:rPr lang="en-US" altLang="en-US" smtClean="0"/>
              <a:pPr>
                <a:defRPr/>
              </a:pPr>
              <a:t>7</a:t>
            </a:fld>
            <a:endParaRPr lang="en-US" altLang="en-US" dirty="0"/>
          </a:p>
        </p:txBody>
      </p:sp>
    </p:spTree>
    <p:extLst>
      <p:ext uri="{BB962C8B-B14F-4D97-AF65-F5344CB8AC3E}">
        <p14:creationId xmlns:p14="http://schemas.microsoft.com/office/powerpoint/2010/main" val="625693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802.15 Motion</a:t>
            </a:r>
            <a:endParaRPr lang="en-US" dirty="0"/>
          </a:p>
        </p:txBody>
      </p:sp>
      <p:sp>
        <p:nvSpPr>
          <p:cNvPr id="3" name="Inhaltsplatzhalter 2"/>
          <p:cNvSpPr>
            <a:spLocks noGrp="1"/>
          </p:cNvSpPr>
          <p:nvPr>
            <p:ph idx="1"/>
          </p:nvPr>
        </p:nvSpPr>
        <p:spPr/>
        <p:txBody>
          <a:bodyPr/>
          <a:lstStyle/>
          <a:p>
            <a:r>
              <a:rPr lang="en-US" sz="2400" dirty="0"/>
              <a:t>Motion: that the 802.15 Working Group seeks approval from the 802 EC to form a study group in 802.15 to develop the PAR and CSD documents for </a:t>
            </a:r>
            <a:r>
              <a:rPr lang="en-US" sz="2400" dirty="0" smtClean="0"/>
              <a:t>“Low Power Wide Area (LPWA)” </a:t>
            </a:r>
            <a:r>
              <a:rPr lang="en-US" sz="2400" dirty="0"/>
              <a:t>and additionally authorize the 802.15 WG Chair to make any necessary changes to these docs required to support the submission</a:t>
            </a:r>
            <a:r>
              <a:rPr lang="en-US" sz="2400" dirty="0" smtClean="0"/>
              <a:t>.</a:t>
            </a:r>
          </a:p>
          <a:p>
            <a:r>
              <a:rPr lang="en-US" sz="2400" dirty="0" smtClean="0"/>
              <a:t>Move:</a:t>
            </a:r>
          </a:p>
          <a:p>
            <a:r>
              <a:rPr lang="en-US" sz="2400" dirty="0" smtClean="0"/>
              <a:t>Second:</a:t>
            </a:r>
          </a:p>
          <a:p>
            <a:r>
              <a:rPr lang="en-US" sz="2400" dirty="0" smtClean="0"/>
              <a:t>Y / N / A:</a:t>
            </a:r>
            <a:endParaRPr lang="en-US" sz="2400" dirty="0"/>
          </a:p>
        </p:txBody>
      </p:sp>
      <p:sp>
        <p:nvSpPr>
          <p:cNvPr id="4" name="Datumsplatzhalter 3"/>
          <p:cNvSpPr>
            <a:spLocks noGrp="1"/>
          </p:cNvSpPr>
          <p:nvPr>
            <p:ph type="dt" sz="half" idx="10"/>
          </p:nvPr>
        </p:nvSpPr>
        <p:spPr/>
        <p:txBody>
          <a:bodyPr/>
          <a:lstStyle/>
          <a:p>
            <a:pPr>
              <a:defRPr/>
            </a:pPr>
            <a:r>
              <a:rPr lang="en-US" altLang="en-US" sz="1400" dirty="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3296479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dirty="0"/>
              <a:t>Nov.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pic>
        <p:nvPicPr>
          <p:cNvPr id="9" name="Picture 2" descr="C:\Users\robert\AppData\Local\Microsoft\Windows\Temporary Internet Files\Content.IE5\M2U02LX7\farewell[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4073569"/>
            <a:ext cx="1820728" cy="1847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193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404</Words>
  <Application>Microsoft Office PowerPoint</Application>
  <PresentationFormat>Bildschirmpräsentation (4:3)</PresentationFormat>
  <Paragraphs>80</Paragraphs>
  <Slides>9</Slides>
  <Notes>1</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IEEE-P802_15_Rbt</vt:lpstr>
      <vt:lpstr>PowerPoint-Präsentation</vt:lpstr>
      <vt:lpstr>Last 802.15 IG LPWA Closing Report November 2017</vt:lpstr>
      <vt:lpstr>Main Agenda Items for the Week</vt:lpstr>
      <vt:lpstr>Submissions</vt:lpstr>
      <vt:lpstr>Meeting Achievements</vt:lpstr>
      <vt:lpstr>Proposed Schedule of the SG LPWA</vt:lpstr>
      <vt:lpstr>Meeting Minutes</vt:lpstr>
      <vt:lpstr>WG 802.15 Motion</vt:lpstr>
      <vt:lpstr>Thank You for Your Interest!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260</cp:revision>
  <cp:lastPrinted>1998-02-10T13:28:06Z</cp:lastPrinted>
  <dcterms:created xsi:type="dcterms:W3CDTF">2017-03-12T21:31:02Z</dcterms:created>
  <dcterms:modified xsi:type="dcterms:W3CDTF">2017-11-09T19:33:01Z</dcterms:modified>
</cp:coreProperties>
</file>