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72" r:id="rId1"/>
  </p:sldMasterIdLst>
  <p:notesMasterIdLst>
    <p:notesMasterId r:id="rId7"/>
  </p:notesMasterIdLst>
  <p:handoutMasterIdLst>
    <p:handoutMasterId r:id="rId8"/>
  </p:handoutMasterIdLst>
  <p:sldIdLst>
    <p:sldId id="370" r:id="rId2"/>
    <p:sldId id="384" r:id="rId3"/>
    <p:sldId id="387" r:id="rId4"/>
    <p:sldId id="385" r:id="rId5"/>
    <p:sldId id="386" r:id="rId6"/>
  </p:sldIdLst>
  <p:sldSz cx="9144000" cy="6858000" type="screen4x3"/>
  <p:notesSz cx="6858000" cy="92360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6600"/>
    <a:srgbClr val="FFFF00"/>
    <a:srgbClr val="006666"/>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932" autoAdjust="0"/>
    <p:restoredTop sz="94705" autoAdjust="0"/>
  </p:normalViewPr>
  <p:slideViewPr>
    <p:cSldViewPr>
      <p:cViewPr varScale="1">
        <p:scale>
          <a:sx n="86" d="100"/>
          <a:sy n="86" d="100"/>
        </p:scale>
        <p:origin x="1752" y="67"/>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400" y="-974"/>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08F64BA0-1FBC-41B7-A9BD-E24325ECEE83}" type="datetime6">
              <a:rPr lang="en-US" altLang="ko-KR"/>
              <a:pPr/>
              <a:t>November 17</a:t>
            </a:fld>
            <a:endParaRPr lang="en-US" altLang="ko-KR"/>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000">
                <a:ea typeface="굴림" charset="-127"/>
              </a:defRPr>
            </a:lvl1pPr>
          </a:lstStyle>
          <a:p>
            <a:endParaRPr lang="en-US" altLang="ko-KR"/>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a:defRPr sz="1000">
                <a:ea typeface="굴림" charset="-127"/>
              </a:defRPr>
            </a:lvl1pPr>
          </a:lstStyle>
          <a:p>
            <a:r>
              <a:rPr lang="en-US" altLang="ko-KR"/>
              <a:t>Page </a:t>
            </a:r>
            <a:fld id="{21D1822E-5204-405F-9CF1-2723B5D99DB4}" type="slidenum">
              <a:rPr lang="en-US" altLang="ko-KR"/>
              <a:pPr/>
              <a:t>‹#›</a:t>
            </a:fld>
            <a:endParaRPr lang="en-US" altLang="ko-KR"/>
          </a:p>
        </p:txBody>
      </p:sp>
      <p:sp>
        <p:nvSpPr>
          <p:cNvPr id="2355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3559" name="Rectangle 7"/>
          <p:cNvSpPr>
            <a:spLocks noChangeArrowheads="1"/>
          </p:cNvSpPr>
          <p:nvPr/>
        </p:nvSpPr>
        <p:spPr bwMode="auto">
          <a:xfrm>
            <a:off x="685800" y="8610600"/>
            <a:ext cx="2209800" cy="184150"/>
          </a:xfrm>
          <a:prstGeom prst="rect">
            <a:avLst/>
          </a:prstGeom>
          <a:noFill/>
          <a:ln w="9525">
            <a:noFill/>
            <a:miter lim="800000"/>
            <a:headEnd/>
            <a:tailEnd/>
          </a:ln>
        </p:spPr>
        <p:txBody>
          <a:bodyPr lIns="0" tIns="0" rIns="0" bIns="0">
            <a:spAutoFit/>
          </a:bodyPr>
          <a:lstStyle/>
          <a:p>
            <a:r>
              <a:rPr lang="en-US" altLang="ko-KR">
                <a:ea typeface="굴림" charset="-127"/>
              </a:rPr>
              <a:t>Tentative agenda Full WG</a:t>
            </a:r>
          </a:p>
        </p:txBody>
      </p:sp>
      <p:sp>
        <p:nvSpPr>
          <p:cNvPr id="2356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278156866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96B197B8-484B-437B-A405-C7D6A443CD1A}" type="datetime6">
              <a:rPr lang="en-US" altLang="ko-KR"/>
              <a:pPr/>
              <a:t>November 17</a:t>
            </a:fld>
            <a:endParaRPr lang="en-US" altLang="ko-KR"/>
          </a:p>
        </p:txBody>
      </p:sp>
      <p:sp>
        <p:nvSpPr>
          <p:cNvPr id="17412"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noProof="0"/>
              <a:t>Click to edit Master text styles</a:t>
            </a:r>
          </a:p>
          <a:p>
            <a:pPr lvl="1"/>
            <a:r>
              <a:rPr lang="en-US" altLang="ko-KR" noProof="0"/>
              <a:t>Second level</a:t>
            </a:r>
          </a:p>
          <a:p>
            <a:pPr lvl="2"/>
            <a:r>
              <a:rPr lang="en-US" altLang="ko-KR" noProof="0"/>
              <a:t>Third level</a:t>
            </a:r>
          </a:p>
          <a:p>
            <a:pPr lvl="3"/>
            <a:r>
              <a:rPr lang="en-US" altLang="ko-KR" noProof="0"/>
              <a:t>Fourth level</a:t>
            </a:r>
          </a:p>
          <a:p>
            <a:pPr lvl="4"/>
            <a:r>
              <a:rPr lang="en-US" altLang="ko-KR" noProof="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a:defRPr sz="1000">
                <a:ea typeface="굴림" charset="-127"/>
              </a:defRPr>
            </a:lvl5pPr>
          </a:lstStyle>
          <a:p>
            <a:pPr lvl="4"/>
            <a:endParaRPr lang="en-US" altLang="ko-KR"/>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a:t>Page </a:t>
            </a:r>
            <a:fld id="{679384AA-EF33-45B7-8EFC-2D36269F1012}" type="slidenum">
              <a:rPr lang="en-US" altLang="ko-KR"/>
              <a:pPr/>
              <a:t>‹#›</a:t>
            </a:fld>
            <a:endParaRPr lang="en-US" altLang="ko-KR"/>
          </a:p>
        </p:txBody>
      </p:sp>
      <p:sp>
        <p:nvSpPr>
          <p:cNvPr id="17416" name="Rectangle 8"/>
          <p:cNvSpPr>
            <a:spLocks noChangeArrowheads="1"/>
          </p:cNvSpPr>
          <p:nvPr/>
        </p:nvSpPr>
        <p:spPr bwMode="auto">
          <a:xfrm>
            <a:off x="715963" y="8942388"/>
            <a:ext cx="2255837" cy="182562"/>
          </a:xfrm>
          <a:prstGeom prst="rect">
            <a:avLst/>
          </a:prstGeom>
          <a:noFill/>
          <a:ln w="9525">
            <a:noFill/>
            <a:miter lim="800000"/>
            <a:headEnd/>
            <a:tailEnd/>
          </a:ln>
        </p:spPr>
        <p:txBody>
          <a:bodyPr lIns="0" tIns="0" rIns="0" bIns="0">
            <a:spAutoFit/>
          </a:bodyPr>
          <a:lstStyle/>
          <a:p>
            <a:pPr defTabSz="895350"/>
            <a:r>
              <a:rPr lang="en-US" altLang="ko-KR">
                <a:ea typeface="굴림" charset="-127"/>
              </a:rPr>
              <a:t>Tentative agenda Full WG</a:t>
            </a:r>
          </a:p>
        </p:txBody>
      </p:sp>
      <p:sp>
        <p:nvSpPr>
          <p:cNvPr id="1741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741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399759908"/>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noFill/>
        </p:spPr>
        <p:txBody>
          <a:bodyPr/>
          <a:lstStyle/>
          <a:p>
            <a:fld id="{4B2F59AB-E493-40DE-ACA1-5B98A49EA435}" type="datetime6">
              <a:rPr lang="en-US" altLang="ko-KR"/>
              <a:pPr/>
              <a:t>November 17</a:t>
            </a:fld>
            <a:endParaRPr lang="en-US" altLang="ko-KR" dirty="0"/>
          </a:p>
        </p:txBody>
      </p:sp>
      <p:sp>
        <p:nvSpPr>
          <p:cNvPr id="18435" name="Rectangle 7"/>
          <p:cNvSpPr>
            <a:spLocks noGrp="1" noChangeArrowheads="1"/>
          </p:cNvSpPr>
          <p:nvPr>
            <p:ph type="sldNum" sz="quarter" idx="5"/>
          </p:nvPr>
        </p:nvSpPr>
        <p:spPr>
          <a:noFill/>
        </p:spPr>
        <p:txBody>
          <a:bodyPr/>
          <a:lstStyle/>
          <a:p>
            <a:r>
              <a:rPr lang="en-US" altLang="ko-KR" dirty="0"/>
              <a:t>Page </a:t>
            </a:r>
            <a:fld id="{1947713B-9E3B-4CF5-AF7E-FEA9F13396C5}" type="slidenum">
              <a:rPr lang="en-US" altLang="ko-KR"/>
              <a:pPr/>
              <a:t>1</a:t>
            </a:fld>
            <a:endParaRPr lang="en-US" altLang="ko-KR" dirty="0"/>
          </a:p>
        </p:txBody>
      </p:sp>
      <p:sp>
        <p:nvSpPr>
          <p:cNvPr id="18436" name="Rectangle 2"/>
          <p:cNvSpPr>
            <a:spLocks noGrp="1" noRot="1" noChangeAspect="1" noChangeArrowheads="1" noTextEdit="1"/>
          </p:cNvSpPr>
          <p:nvPr>
            <p:ph type="sldImg"/>
          </p:nvPr>
        </p:nvSpPr>
        <p:spPr>
          <a:ln/>
        </p:spPr>
      </p:sp>
      <p:sp>
        <p:nvSpPr>
          <p:cNvPr id="18437"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1705728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endParaRPr lang="en-US" altLang="ko-KR"/>
          </a:p>
        </p:txBody>
      </p:sp>
      <p:sp>
        <p:nvSpPr>
          <p:cNvPr id="5" name="날짜 개체 틀 4"/>
          <p:cNvSpPr>
            <a:spLocks noGrp="1"/>
          </p:cNvSpPr>
          <p:nvPr>
            <p:ph type="dt" idx="11"/>
          </p:nvPr>
        </p:nvSpPr>
        <p:spPr/>
        <p:txBody>
          <a:bodyPr/>
          <a:lstStyle/>
          <a:p>
            <a:fld id="{96B197B8-484B-437B-A405-C7D6A443CD1A}" type="datetime6">
              <a:rPr lang="en-US" altLang="ko-KR" smtClean="0"/>
              <a:pPr/>
              <a:t>November 17</a:t>
            </a:fld>
            <a:endParaRPr lang="en-US" altLang="ko-KR"/>
          </a:p>
        </p:txBody>
      </p:sp>
      <p:sp>
        <p:nvSpPr>
          <p:cNvPr id="6" name="슬라이드 번호 개체 틀 5"/>
          <p:cNvSpPr>
            <a:spLocks noGrp="1"/>
          </p:cNvSpPr>
          <p:nvPr>
            <p:ph type="sldNum" sz="quarter" idx="12"/>
          </p:nvPr>
        </p:nvSpPr>
        <p:spPr/>
        <p:txBody>
          <a:bodyPr/>
          <a:lstStyle/>
          <a:p>
            <a:r>
              <a:rPr lang="en-US" altLang="ko-KR"/>
              <a:t>Page </a:t>
            </a:r>
            <a:fld id="{679384AA-EF33-45B7-8EFC-2D36269F1012}" type="slidenum">
              <a:rPr lang="en-US" altLang="ko-KR" smtClean="0"/>
              <a:pPr/>
              <a:t>2</a:t>
            </a:fld>
            <a:endParaRPr lang="en-US" altLang="ko-KR"/>
          </a:p>
        </p:txBody>
      </p:sp>
    </p:spTree>
    <p:extLst>
      <p:ext uri="{BB962C8B-B14F-4D97-AF65-F5344CB8AC3E}">
        <p14:creationId xmlns:p14="http://schemas.microsoft.com/office/powerpoint/2010/main" val="686504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noFill/>
        </p:spPr>
        <p:txBody>
          <a:bodyPr/>
          <a:lstStyle/>
          <a:p>
            <a:fld id="{0ABCF9E2-B099-45B5-9F7C-BA0CA59BDA45}" type="datetime6">
              <a:rPr lang="en-US" altLang="ko-KR"/>
              <a:pPr/>
              <a:t>November 17</a:t>
            </a:fld>
            <a:endParaRPr lang="en-US" altLang="ko-KR" dirty="0"/>
          </a:p>
        </p:txBody>
      </p:sp>
      <p:sp>
        <p:nvSpPr>
          <p:cNvPr id="20483" name="Rectangle 7"/>
          <p:cNvSpPr>
            <a:spLocks noGrp="1" noChangeArrowheads="1"/>
          </p:cNvSpPr>
          <p:nvPr>
            <p:ph type="sldNum" sz="quarter" idx="5"/>
          </p:nvPr>
        </p:nvSpPr>
        <p:spPr>
          <a:noFill/>
        </p:spPr>
        <p:txBody>
          <a:bodyPr/>
          <a:lstStyle/>
          <a:p>
            <a:r>
              <a:rPr lang="en-US" altLang="ko-KR" dirty="0"/>
              <a:t>Page </a:t>
            </a:r>
            <a:fld id="{CA852344-3519-4062-8FFE-69D3370F56E4}" type="slidenum">
              <a:rPr lang="en-US" altLang="ko-KR"/>
              <a:pPr/>
              <a:t>3</a:t>
            </a:fld>
            <a:endParaRPr lang="en-US" altLang="ko-KR" dirty="0"/>
          </a:p>
        </p:txBody>
      </p:sp>
      <p:sp>
        <p:nvSpPr>
          <p:cNvPr id="20484" name="Rectangle 2"/>
          <p:cNvSpPr>
            <a:spLocks noGrp="1" noRot="1" noChangeAspect="1" noChangeArrowheads="1" noTextEdit="1"/>
          </p:cNvSpPr>
          <p:nvPr>
            <p:ph type="sldImg"/>
          </p:nvPr>
        </p:nvSpPr>
        <p:spPr>
          <a:ln/>
        </p:spPr>
      </p:sp>
      <p:sp>
        <p:nvSpPr>
          <p:cNvPr id="20485"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1614289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4E5BE05F-4AB7-4FD6-85B9-D9827F26D10D}" type="datetime6">
              <a:rPr lang="en-US" altLang="ko-KR"/>
              <a:pPr/>
              <a:t>November 17</a:t>
            </a:fld>
            <a:endParaRPr lang="en-US" altLang="ko-KR" dirty="0"/>
          </a:p>
        </p:txBody>
      </p:sp>
      <p:sp>
        <p:nvSpPr>
          <p:cNvPr id="22531" name="Rectangle 7"/>
          <p:cNvSpPr>
            <a:spLocks noGrp="1" noChangeArrowheads="1"/>
          </p:cNvSpPr>
          <p:nvPr>
            <p:ph type="sldNum" sz="quarter" idx="5"/>
          </p:nvPr>
        </p:nvSpPr>
        <p:spPr>
          <a:noFill/>
        </p:spPr>
        <p:txBody>
          <a:bodyPr/>
          <a:lstStyle/>
          <a:p>
            <a:r>
              <a:rPr lang="en-US" altLang="ko-KR" dirty="0"/>
              <a:t>Page </a:t>
            </a:r>
            <a:fld id="{F4D2CE43-1709-43A1-AE38-0731F4665987}" type="slidenum">
              <a:rPr lang="en-US" altLang="ko-KR"/>
              <a:pPr/>
              <a:t>5</a:t>
            </a:fld>
            <a:endParaRPr lang="en-US" altLang="ko-KR" dirty="0"/>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3869648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en-US" altLang="ko-KR"/>
              <a:t>Click to edit Master title style</a:t>
            </a:r>
            <a:endParaRPr lang="ko-KR" altLang="en-US"/>
          </a:p>
        </p:txBody>
      </p:sp>
      <p:sp>
        <p:nvSpPr>
          <p:cNvPr id="3" name="부제목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ko-KR"/>
              <a:t>Click to edit Master subtitle style</a:t>
            </a:r>
            <a:endParaRPr lang="ko-KR" altLang="en-US"/>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69213E2-5C75-4E72-ADC0-2DB43F82F4D3}" type="slidenum">
              <a:rPr lang="en-US" altLang="ko-KR" smtClean="0"/>
              <a:pPr/>
              <a:t>‹#›</a:t>
            </a:fld>
            <a:endParaRPr lang="en-US" altLang="ko-KR"/>
          </a:p>
        </p:txBody>
      </p:sp>
      <p:sp>
        <p:nvSpPr>
          <p:cNvPr id="7"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2" name="Rectangle 11"/>
          <p:cNvSpPr/>
          <p:nvPr/>
        </p:nvSpPr>
        <p:spPr>
          <a:xfrm>
            <a:off x="6295875" y="6477906"/>
            <a:ext cx="2543325" cy="276999"/>
          </a:xfrm>
          <a:prstGeom prst="rect">
            <a:avLst/>
          </a:prstGeom>
        </p:spPr>
        <p:txBody>
          <a:bodyPr wrap="none">
            <a:spAutoFit/>
          </a:body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November 2017					    </a:t>
            </a:r>
            <a:r>
              <a:rPr lang="en-US" altLang="ko-KR" sz="1400" b="1" dirty="0">
                <a:ea typeface="굴림" charset="-127"/>
              </a:rPr>
              <a:t>doc.: IEEE </a:t>
            </a:r>
            <a:r>
              <a:rPr lang="en-US" altLang="ko-KR" b="1" dirty="0">
                <a:ea typeface="굴림" charset="-127"/>
              </a:rPr>
              <a:t>15-17-0645-00-0vat</a:t>
            </a:r>
            <a:endParaRPr lang="en-US" altLang="ko-KR" dirty="0">
              <a:ea typeface="굴림" charset="-127"/>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6" name="Footer Placeholder 5"/>
          <p:cNvSpPr>
            <a:spLocks noGrp="1" noChangeArrowheads="1"/>
          </p:cNvSpPr>
          <p:nvPr>
            <p:ph type="ftr" sz="quarter" idx="11"/>
          </p:nvPr>
        </p:nvSpPr>
        <p:spPr>
          <a:xfrm>
            <a:off x="6248400" y="6477000"/>
            <a:ext cx="2438400" cy="184150"/>
          </a:xfrm>
          <a:prstGeom prst="rect">
            <a:avLst/>
          </a:prstGeom>
        </p:spPr>
        <p:txBody>
          <a:bodyPr/>
          <a:lstStyle>
            <a:lvl1pPr>
              <a:defRPr/>
            </a:lvl1pPr>
          </a:lstStyle>
          <a:p>
            <a:pPr>
              <a:defRPr/>
            </a:pPr>
            <a:r>
              <a:rPr lang="nn-NO" altLang="ko-KR"/>
              <a:t>Yeong Min Jang, Kookmin University</a:t>
            </a: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526F59E6-31D6-4C1C-AD86-14BEC6C82885}" type="slidenum">
              <a:rPr lang="en-US" altLang="ko-K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제목 및 내용">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smtClean="0"/>
              <a:pPr/>
              <a:t>‹#›</a:t>
            </a:fld>
            <a:endParaRPr lang="en-US" altLang="ko-KR"/>
          </a:p>
        </p:txBody>
      </p:sp>
      <p:sp>
        <p:nvSpPr>
          <p:cNvPr id="8" name="Rectangle 7"/>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November 2017				    </a:t>
            </a:r>
            <a:r>
              <a:rPr lang="en-US" altLang="ko-KR" sz="1400" b="1" dirty="0">
                <a:ea typeface="굴림" charset="-127"/>
              </a:rPr>
              <a:t>doc.: IEEE</a:t>
            </a:r>
            <a:r>
              <a:rPr lang="en-US" altLang="ko-KR" sz="1400" b="1" baseline="0" dirty="0">
                <a:ea typeface="굴림" charset="-127"/>
              </a:rPr>
              <a:t> </a:t>
            </a:r>
            <a:r>
              <a:rPr lang="en-US" altLang="ko-KR" b="1" dirty="0">
                <a:ea typeface="굴림" charset="-127"/>
              </a:rPr>
              <a:t>15-17-0645-01-0vat</a:t>
            </a:r>
            <a:endParaRPr lang="en-US" altLang="ko-KR" dirty="0">
              <a:ea typeface="굴림" charset="-127"/>
            </a:endParaRPr>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 name="Title 2"/>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Click to edit Master title style</a:t>
            </a:r>
            <a:endParaRPr lang="ko-KR" altLang="en-US"/>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526F59E6-31D6-4C1C-AD86-14BEC6C82885}" type="slidenum">
              <a:rPr lang="en-US" altLang="ko-KR" smtClean="0"/>
              <a:pPr/>
              <a:t>‹#›</a:t>
            </a:fld>
            <a:endParaRPr lang="en-US" altLang="ko-KR"/>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4" name="Rectangle 13"/>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November 2017					    </a:t>
            </a:r>
            <a:r>
              <a:rPr lang="en-US" altLang="ko-KR" sz="1400" b="1" dirty="0">
                <a:ea typeface="굴림" charset="-127"/>
              </a:rPr>
              <a:t>doc.: IEEE </a:t>
            </a:r>
            <a:r>
              <a:rPr lang="en-US" altLang="ko-KR" b="1" dirty="0">
                <a:ea typeface="굴림" charset="-127"/>
              </a:rPr>
              <a:t>15-17-0645-01-0vat</a:t>
            </a:r>
            <a:endParaRPr lang="en-US" altLang="ko-KR" dirty="0">
              <a:ea typeface="굴림" charset="-127"/>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빈 화면">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r>
              <a:rPr lang="en-US" altLang="ko-KR"/>
              <a:t>Slide </a:t>
            </a:r>
            <a:fld id="{3A7BA5C9-A822-4C20-955F-BBD7AABA9BB5}" type="slidenum">
              <a:rPr lang="en-US" altLang="ko-KR" smtClean="0"/>
              <a:pPr/>
              <a:t>‹#›</a:t>
            </a:fld>
            <a:endParaRPr lang="en-US" altLang="ko-KR"/>
          </a:p>
        </p:txBody>
      </p:sp>
      <p:sp>
        <p:nvSpPr>
          <p:cNvPr id="6"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7"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8"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1" name="Rectangle 10"/>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baseline="0" dirty="0">
                <a:ea typeface="굴림" charset="-127"/>
              </a:rPr>
              <a:t>November 2017				    </a:t>
            </a:r>
            <a:r>
              <a:rPr lang="en-US" altLang="ko-KR" sz="1400" b="1" dirty="0">
                <a:ea typeface="굴림" charset="-127"/>
              </a:rPr>
              <a:t>doc.: IEEE</a:t>
            </a:r>
            <a:r>
              <a:rPr lang="en-US" altLang="ko-KR" sz="1400" b="1" baseline="0" dirty="0">
                <a:ea typeface="굴림" charset="-127"/>
              </a:rPr>
              <a:t> </a:t>
            </a:r>
            <a:r>
              <a:rPr lang="en-US" altLang="ko-KR" b="1" dirty="0">
                <a:ea typeface="굴림" charset="-127"/>
              </a:rPr>
              <a:t>15-17-0645-01-0vat</a:t>
            </a:r>
            <a:endParaRPr lang="en-US" altLang="ko-KR" dirty="0">
              <a:ea typeface="굴림" charset="-127"/>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838200"/>
            <a:ext cx="3008313" cy="596900"/>
          </a:xfrm>
        </p:spPr>
        <p:txBody>
          <a:bodyPr anchor="b"/>
          <a:lstStyle>
            <a:lvl1pPr algn="l">
              <a:defRPr sz="2000" b="1"/>
            </a:lvl1pPr>
          </a:lstStyle>
          <a:p>
            <a:r>
              <a:rPr lang="en-US" altLang="ko-KR"/>
              <a:t>Click to edit Master title style</a:t>
            </a:r>
            <a:endParaRPr lang="ko-KR" altLang="en-US"/>
          </a:p>
        </p:txBody>
      </p:sp>
      <p:sp>
        <p:nvSpPr>
          <p:cNvPr id="3" name="내용 개체 틀 2"/>
          <p:cNvSpPr>
            <a:spLocks noGrp="1"/>
          </p:cNvSpPr>
          <p:nvPr>
            <p:ph idx="1"/>
          </p:nvPr>
        </p:nvSpPr>
        <p:spPr>
          <a:xfrm>
            <a:off x="3575050" y="838200"/>
            <a:ext cx="5111750" cy="528796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dirty="0"/>
          </a:p>
        </p:txBody>
      </p:sp>
      <p:sp>
        <p:nvSpPr>
          <p:cNvPr id="4" name="텍스트 개체 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a:t>Click to edit Master text styles</a:t>
            </a: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B780BF4D-CC67-43A5-9F47-0E9EE26D1EC4}" type="slidenum">
              <a:rPr lang="en-US" altLang="ko-KR" smtClean="0"/>
              <a:pPr/>
              <a:t>‹#›</a:t>
            </a:fld>
            <a:endParaRPr lang="en-US" altLang="ko-KR"/>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4" name="Rectangle 13"/>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baseline="0" dirty="0">
                <a:ea typeface="굴림" charset="-127"/>
              </a:rPr>
              <a:t>November 2017				    </a:t>
            </a:r>
            <a:r>
              <a:rPr lang="en-US" altLang="ko-KR" sz="1400" b="1" dirty="0">
                <a:ea typeface="굴림" charset="-127"/>
              </a:rPr>
              <a:t>doc.: IEEE </a:t>
            </a:r>
            <a:r>
              <a:rPr lang="en-US" altLang="ko-KR" b="1" dirty="0">
                <a:ea typeface="굴림" charset="-127"/>
              </a:rPr>
              <a:t>15-17-0645-01-0vat</a:t>
            </a:r>
            <a:endParaRPr lang="en-US" altLang="ko-KR" dirty="0">
              <a:ea typeface="굴림" charset="-127"/>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en-US" altLang="ko-KR"/>
              <a:t>Click to edit Master title style</a:t>
            </a:r>
            <a:endParaRPr lang="ko-KR" altLang="en-US"/>
          </a:p>
        </p:txBody>
      </p:sp>
      <p:sp>
        <p:nvSpPr>
          <p:cNvPr id="3" name="그림 개체 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altLang="ko-KR" noProof="0"/>
              <a:t>Click icon to add picture</a:t>
            </a:r>
            <a:endParaRPr lang="ko-KR" altLang="en-US" noProof="0"/>
          </a:p>
        </p:txBody>
      </p:sp>
      <p:sp>
        <p:nvSpPr>
          <p:cNvPr id="4" name="텍스트 개체 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a:t>Click to edit Master text styles</a:t>
            </a: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CD081C28-875F-4326-B024-EC94112F515A}" type="slidenum">
              <a:rPr lang="en-US" altLang="ko-KR" smtClean="0"/>
              <a:pPr/>
              <a:t>‹#›</a:t>
            </a:fld>
            <a:endParaRPr lang="en-US" altLang="ko-KR"/>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4" name="Rectangle 13"/>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baseline="0" dirty="0">
                <a:ea typeface="굴림" charset="-127"/>
              </a:rPr>
              <a:t>November 2017				    </a:t>
            </a:r>
            <a:r>
              <a:rPr lang="en-US" altLang="ko-KR" sz="1400" b="1" dirty="0">
                <a:ea typeface="굴림" charset="-127"/>
              </a:rPr>
              <a:t>doc.: IEEE </a:t>
            </a:r>
            <a:r>
              <a:rPr lang="en-US" altLang="ko-KR" b="1" dirty="0">
                <a:ea typeface="굴림" charset="-127"/>
              </a:rPr>
              <a:t>15-17-0645-01-0vat</a:t>
            </a:r>
            <a:endParaRPr lang="en-US" altLang="ko-KR" dirty="0">
              <a:ea typeface="굴림" charset="-127"/>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a:xfrm>
            <a:off x="533400" y="685800"/>
            <a:ext cx="8001000" cy="762000"/>
          </a:xfrm>
        </p:spPr>
        <p:txBody>
          <a:bodyPr/>
          <a:lstStyle/>
          <a:p>
            <a:r>
              <a:rPr lang="en-US" altLang="ko-KR"/>
              <a:t>Click to edit Master title style</a:t>
            </a:r>
            <a:endParaRPr lang="ko-KR" altLang="en-US"/>
          </a:p>
        </p:txBody>
      </p:sp>
      <p:sp>
        <p:nvSpPr>
          <p:cNvPr id="3" name="세로 텍스트 개체 틀 2"/>
          <p:cNvSpPr>
            <a:spLocks noGrp="1"/>
          </p:cNvSpPr>
          <p:nvPr>
            <p:ph type="body" orient="vert" idx="1"/>
          </p:nvPr>
        </p:nvSpPr>
        <p:spPr>
          <a:xfrm>
            <a:off x="533400" y="1524000"/>
            <a:ext cx="8001000" cy="4267200"/>
          </a:xfrm>
          <a:prstGeom prst="rect">
            <a:avLst/>
          </a:prstGeom>
        </p:spPr>
        <p:txBody>
          <a:bodyPr vert="eaVert"/>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49401D7D-1389-40A5-9353-92C10EC45BCA}" type="slidenum">
              <a:rPr lang="en-US" altLang="ko-KR" smtClean="0"/>
              <a:pPr/>
              <a:t>‹#›</a:t>
            </a:fld>
            <a:endParaRPr lang="en-US" altLang="ko-KR"/>
          </a:p>
        </p:txBody>
      </p:sp>
      <p:sp>
        <p:nvSpPr>
          <p:cNvPr id="8"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baseline="0" dirty="0">
                <a:ea typeface="굴림" charset="-127"/>
              </a:rPr>
              <a:t>November 2017				    </a:t>
            </a:r>
            <a:r>
              <a:rPr lang="en-US" altLang="ko-KR" sz="1400" b="1" dirty="0">
                <a:ea typeface="굴림" charset="-127"/>
              </a:rPr>
              <a:t>doc.: IEEE </a:t>
            </a:r>
            <a:r>
              <a:rPr lang="en-US" altLang="ko-KR" b="1" dirty="0">
                <a:ea typeface="굴림" charset="-127"/>
              </a:rPr>
              <a:t>15-17-0645-01-0vat</a:t>
            </a:r>
            <a:endParaRPr lang="en-US" altLang="ko-KR" dirty="0">
              <a:ea typeface="굴림" charset="-127"/>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53200" y="1219200"/>
            <a:ext cx="2133600" cy="4876800"/>
          </a:xfrm>
        </p:spPr>
        <p:txBody>
          <a:bodyPr vert="eaVert"/>
          <a:lstStyle/>
          <a:p>
            <a:r>
              <a:rPr lang="en-US" altLang="ko-KR"/>
              <a:t>Click to edit Master title style</a:t>
            </a:r>
            <a:endParaRPr lang="ko-KR" altLang="en-US"/>
          </a:p>
        </p:txBody>
      </p:sp>
      <p:sp>
        <p:nvSpPr>
          <p:cNvPr id="3" name="세로 텍스트 개체 틀 2"/>
          <p:cNvSpPr>
            <a:spLocks noGrp="1"/>
          </p:cNvSpPr>
          <p:nvPr>
            <p:ph type="body" orient="vert" idx="1"/>
          </p:nvPr>
        </p:nvSpPr>
        <p:spPr>
          <a:xfrm>
            <a:off x="304800" y="1219200"/>
            <a:ext cx="6248400" cy="4876800"/>
          </a:xfrm>
          <a:prstGeom prst="rect">
            <a:avLst/>
          </a:prstGeom>
        </p:spPr>
        <p:txBody>
          <a:bodyPr vert="eaVert"/>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2CFA474-4AC8-42C1-BCD2-4D11448BFE24}" type="slidenum">
              <a:rPr lang="en-US" altLang="ko-KR" smtClean="0"/>
              <a:pPr/>
              <a:t>‹#›</a:t>
            </a:fld>
            <a:endParaRPr lang="en-US" altLang="ko-KR"/>
          </a:p>
        </p:txBody>
      </p:sp>
      <p:sp>
        <p:nvSpPr>
          <p:cNvPr id="8"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baseline="0" dirty="0">
                <a:ea typeface="굴림" charset="-127"/>
              </a:rPr>
              <a:t>November 2017				    </a:t>
            </a:r>
            <a:r>
              <a:rPr lang="en-US" altLang="ko-KR" sz="1400" b="1" dirty="0">
                <a:ea typeface="굴림" charset="-127"/>
              </a:rPr>
              <a:t>doc.: IEEE</a:t>
            </a:r>
            <a:r>
              <a:rPr lang="en-US" altLang="ko-KR" b="1" dirty="0">
                <a:ea typeface="굴림" charset="-127"/>
              </a:rPr>
              <a:t> 15-17-0645-00-0vat</a:t>
            </a:r>
            <a:endParaRPr lang="en-US" altLang="ko-KR" dirty="0">
              <a:ea typeface="굴림" charset="-127"/>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5" name="Rectangle 5"/>
          <p:cNvSpPr>
            <a:spLocks noGrp="1" noChangeArrowheads="1"/>
          </p:cNvSpPr>
          <p:nvPr>
            <p:ph type="ftr" sz="quarter" idx="11"/>
          </p:nvPr>
        </p:nvSpPr>
        <p:spPr>
          <a:xfrm>
            <a:off x="6248400" y="6477000"/>
            <a:ext cx="2438400" cy="184150"/>
          </a:xfrm>
          <a:prstGeom prst="rect">
            <a:avLst/>
          </a:prstGeom>
        </p:spPr>
        <p:txBody>
          <a:bodyPr/>
          <a:lstStyle>
            <a:lvl1pPr>
              <a:defRPr/>
            </a:lvl1pPr>
          </a:lstStyle>
          <a:p>
            <a:pPr>
              <a:defRPr/>
            </a:pPr>
            <a:r>
              <a:rPr lang="nn-NO" altLang="ko-KR"/>
              <a:t>Yeong Min Jang, Kookmin University</a:t>
            </a: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a:t>Click to edit Master title style</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53E8C03F-F514-4906-AAC8-806673786EEB}" type="slidenum">
              <a:rPr lang="en-US" altLang="ko-KR" smtClean="0"/>
              <a:pPr/>
              <a:t>‹#›</a:t>
            </a:fld>
            <a:endParaRPr lang="en-US" altLang="ko-KR"/>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 name="Rectangle 1"/>
          <p:cNvSpPr/>
          <p:nvPr/>
        </p:nvSpPr>
        <p:spPr>
          <a:xfrm>
            <a:off x="6019800" y="6534817"/>
            <a:ext cx="2543325" cy="276999"/>
          </a:xfrm>
          <a:prstGeom prst="rect">
            <a:avLst/>
          </a:prstGeom>
        </p:spPr>
        <p:txBody>
          <a:bodyPr wrap="none">
            <a:spAutoFit/>
          </a:body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November 2017					    </a:t>
            </a:r>
            <a:r>
              <a:rPr lang="en-US" altLang="ko-KR" sz="1400" b="1" dirty="0">
                <a:ea typeface="굴림" charset="-127"/>
              </a:rPr>
              <a:t>doc.: IEEE</a:t>
            </a:r>
            <a:endParaRPr lang="en-US" altLang="ko-KR" dirty="0">
              <a:ea typeface="굴림" charset="-127"/>
            </a:endParaRPr>
          </a:p>
        </p:txBody>
      </p:sp>
    </p:spTree>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65" r:id="rId9"/>
    <p:sldLayoutId id="2147483766" r:id="rId10"/>
  </p:sldLayoutIdLst>
  <p:hf hdr="0"/>
  <p:txStyles>
    <p:title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슬라이드 번호 개체 틀 5"/>
          <p:cNvSpPr>
            <a:spLocks noGrp="1"/>
          </p:cNvSpPr>
          <p:nvPr>
            <p:ph type="sldNum" sz="quarter" idx="12"/>
          </p:nvPr>
        </p:nvSpPr>
        <p:spPr>
          <a:noFill/>
        </p:spPr>
        <p:txBody>
          <a:bodyPr/>
          <a:lstStyle/>
          <a:p>
            <a:r>
              <a:rPr lang="en-US" altLang="ko-KR" dirty="0"/>
              <a:t>Slide </a:t>
            </a:r>
            <a:fld id="{E65C9EE4-308F-4986-AA30-6072C69C1F83}" type="slidenum">
              <a:rPr lang="en-US" altLang="ko-KR"/>
              <a:pPr/>
              <a:t>1</a:t>
            </a:fld>
            <a:endParaRPr lang="en-US" altLang="ko-KR" dirty="0"/>
          </a:p>
        </p:txBody>
      </p:sp>
      <p:sp>
        <p:nvSpPr>
          <p:cNvPr id="256004" name="Rectangle 4"/>
          <p:cNvSpPr>
            <a:spLocks noChangeArrowheads="1"/>
          </p:cNvSpPr>
          <p:nvPr/>
        </p:nvSpPr>
        <p:spPr bwMode="auto">
          <a:xfrm>
            <a:off x="457200" y="762000"/>
            <a:ext cx="8382000" cy="5170646"/>
          </a:xfrm>
          <a:prstGeom prst="rect">
            <a:avLst/>
          </a:prstGeom>
          <a:noFill/>
          <a:ln w="12700">
            <a:noFill/>
            <a:miter lim="800000"/>
            <a:headEnd type="none" w="sm" len="sm"/>
            <a:tailEnd type="none" w="sm" len="sm"/>
          </a:ln>
          <a:effectLst/>
        </p:spPr>
        <p:txBody>
          <a:bodyPr wrap="square">
            <a:spAutoFit/>
          </a:bodyPr>
          <a:lstStyle/>
          <a:p>
            <a:pPr marL="914400" indent="-914400"/>
            <a:r>
              <a:rPr lang="en-US" altLang="ko-KR" sz="2000" b="1" u="sng" dirty="0">
                <a:effectLst>
                  <a:outerShdw blurRad="38100" dist="38100" dir="2700000" algn="tl">
                    <a:srgbClr val="C0C0C0"/>
                  </a:outerShdw>
                </a:effectLst>
                <a:ea typeface="굴림" charset="-127"/>
              </a:rPr>
              <a:t>Project: IEEE P802.15 Working Group for Wireless Personal Area Networks (WPANs)</a:t>
            </a:r>
            <a:endParaRPr lang="en-US" altLang="ko-KR" sz="2000" b="1" dirty="0">
              <a:ea typeface="굴림" charset="-127"/>
            </a:endParaRPr>
          </a:p>
          <a:p>
            <a:pPr marL="914400" indent="-914400"/>
            <a:endParaRPr lang="en-US" altLang="ko-KR" sz="2000" dirty="0">
              <a:ea typeface="굴림" charset="-127"/>
            </a:endParaRPr>
          </a:p>
          <a:p>
            <a:pPr marL="914400" indent="-914400"/>
            <a:r>
              <a:rPr lang="en-US" altLang="ko-KR" sz="1800" b="1" dirty="0">
                <a:ea typeface="굴림" charset="-127"/>
              </a:rPr>
              <a:t>Submission Title:</a:t>
            </a:r>
            <a:r>
              <a:rPr lang="en-US" altLang="ko-KR" sz="1800" dirty="0">
                <a:ea typeface="굴림" charset="-127"/>
              </a:rPr>
              <a:t>  VAT IG Closing Report November 2017</a:t>
            </a:r>
          </a:p>
          <a:p>
            <a:pPr marL="914400" indent="-914400"/>
            <a:r>
              <a:rPr lang="en-US" altLang="ko-KR" sz="1800" b="1" dirty="0">
                <a:ea typeface="굴림" charset="-127"/>
              </a:rPr>
              <a:t>Date Submitted: </a:t>
            </a:r>
            <a:r>
              <a:rPr lang="en-US" altLang="ko-KR" sz="1800" dirty="0">
                <a:ea typeface="굴림" charset="-127"/>
              </a:rPr>
              <a:t>November 2017</a:t>
            </a:r>
          </a:p>
          <a:p>
            <a:pPr marL="914400" indent="-914400"/>
            <a:r>
              <a:rPr lang="en-US" altLang="ko-KR" sz="1800" b="1" dirty="0">
                <a:ea typeface="굴림" charset="-127"/>
              </a:rPr>
              <a:t>Source:</a:t>
            </a:r>
            <a:r>
              <a:rPr lang="en-US" altLang="ko-KR" sz="1800" dirty="0">
                <a:ea typeface="굴림" charset="-127"/>
              </a:rPr>
              <a:t> 	 Yeong Min Jang, Kookmin University</a:t>
            </a:r>
          </a:p>
          <a:p>
            <a:pPr marL="914400" indent="-914400"/>
            <a:r>
              <a:rPr lang="en-US" altLang="ko-KR" sz="1800" b="1" dirty="0">
                <a:ea typeface="굴림" charset="-127"/>
              </a:rPr>
              <a:t>Contact: </a:t>
            </a:r>
            <a:r>
              <a:rPr lang="en-US" altLang="ko-KR" dirty="0">
                <a:ea typeface="굴림" charset="-127"/>
              </a:rPr>
              <a:t>	</a:t>
            </a:r>
            <a:r>
              <a:rPr lang="en-US" altLang="ko-KR" sz="1800" dirty="0">
                <a:ea typeface="굴림" charset="-127"/>
              </a:rPr>
              <a:t> Yeong Min Jang, Kookmin University</a:t>
            </a:r>
          </a:p>
          <a:p>
            <a:pPr marL="914400" indent="-914400"/>
            <a:r>
              <a:rPr lang="en-US" altLang="ko-KR" sz="1800" b="1" dirty="0">
                <a:ea typeface="굴림" charset="-127"/>
              </a:rPr>
              <a:t>Voice:</a:t>
            </a:r>
            <a:r>
              <a:rPr lang="en-US" altLang="ko-KR" sz="1800" dirty="0">
                <a:ea typeface="굴림" charset="-127"/>
              </a:rPr>
              <a:t> 	E-Mail: yjang@kookmin.ac.kr 	</a:t>
            </a:r>
          </a:p>
          <a:p>
            <a:pPr marL="914400" indent="-914400"/>
            <a:r>
              <a:rPr lang="en-US" altLang="ko-KR" sz="1800" b="1" dirty="0">
                <a:ea typeface="굴림" charset="-127"/>
              </a:rPr>
              <a:t>Re:</a:t>
            </a:r>
            <a:r>
              <a:rPr lang="en-US" altLang="ko-KR" sz="1800" dirty="0">
                <a:ea typeface="굴림" charset="-127"/>
              </a:rPr>
              <a:t> 	 VAT IG Closing Report November 2017</a:t>
            </a:r>
          </a:p>
          <a:p>
            <a:pPr marL="914400" indent="-914400"/>
            <a:r>
              <a:rPr lang="en-US" altLang="ko-KR" sz="1800" b="1" dirty="0">
                <a:ea typeface="굴림" charset="-127"/>
              </a:rPr>
              <a:t>Abstract: </a:t>
            </a:r>
            <a:r>
              <a:rPr lang="en-US" altLang="ko-KR" sz="1800" dirty="0">
                <a:ea typeface="굴림" charset="-127"/>
              </a:rPr>
              <a:t>VAT IG Closing Report November 2017</a:t>
            </a:r>
          </a:p>
          <a:p>
            <a:pPr marL="914400" indent="-914400"/>
            <a:r>
              <a:rPr lang="en-US" altLang="ko-KR" sz="1800" b="1" dirty="0">
                <a:ea typeface="굴림" charset="-127"/>
              </a:rPr>
              <a:t>Purpose:</a:t>
            </a:r>
            <a:r>
              <a:rPr lang="en-US" altLang="ko-KR" sz="1800" dirty="0">
                <a:ea typeface="굴림" charset="-127"/>
              </a:rPr>
              <a:t>	To investigate forming an VAT PHY and MAC Interest Group.</a:t>
            </a:r>
          </a:p>
          <a:p>
            <a:pPr marL="914400" indent="-914400"/>
            <a:r>
              <a:rPr lang="en-US" altLang="ko-KR" sz="1800" b="1" dirty="0">
                <a:ea typeface="굴림" charset="-127"/>
              </a:rPr>
              <a:t>Notice:</a:t>
            </a:r>
            <a:r>
              <a:rPr lang="en-US" altLang="ko-KR" sz="1800" dirty="0">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r>
              <a:rPr lang="en-US" altLang="ko-KR" sz="1800" b="1" dirty="0">
                <a:ea typeface="굴림" charset="-127"/>
              </a:rPr>
              <a:t>Release:</a:t>
            </a:r>
            <a:r>
              <a:rPr lang="en-US" altLang="ko-KR" sz="1800" dirty="0">
                <a:ea typeface="굴림" charset="-127"/>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슬라이드 번호 개체 틀 3"/>
          <p:cNvSpPr>
            <a:spLocks noGrp="1"/>
          </p:cNvSpPr>
          <p:nvPr>
            <p:ph type="sldNum" sz="quarter" idx="12"/>
          </p:nvPr>
        </p:nvSpPr>
        <p:spPr>
          <a:noFill/>
        </p:spPr>
        <p:txBody>
          <a:bodyPr/>
          <a:lstStyle/>
          <a:p>
            <a:r>
              <a:rPr lang="en-US" altLang="ko-KR" dirty="0"/>
              <a:t>Slide </a:t>
            </a:r>
            <a:fld id="{A790B2A2-FF82-4748-A902-F4E0ED896DDB}" type="slidenum">
              <a:rPr lang="en-US" altLang="ko-KR"/>
              <a:pPr/>
              <a:t>2</a:t>
            </a:fld>
            <a:endParaRPr lang="en-US" altLang="ko-KR" dirty="0"/>
          </a:p>
        </p:txBody>
      </p:sp>
      <p:sp>
        <p:nvSpPr>
          <p:cNvPr id="11267" name="Rectangle 4"/>
          <p:cNvSpPr>
            <a:spLocks noChangeArrowheads="1"/>
          </p:cNvSpPr>
          <p:nvPr/>
        </p:nvSpPr>
        <p:spPr bwMode="auto">
          <a:xfrm>
            <a:off x="1359945" y="1905000"/>
            <a:ext cx="6430478" cy="2862322"/>
          </a:xfrm>
          <a:prstGeom prst="rect">
            <a:avLst/>
          </a:prstGeom>
          <a:noFill/>
          <a:ln w="12700">
            <a:noFill/>
            <a:miter lim="800000"/>
            <a:headEnd type="none" w="sm" len="sm"/>
            <a:tailEnd type="none" w="sm" len="sm"/>
          </a:ln>
        </p:spPr>
        <p:txBody>
          <a:bodyPr wrap="none">
            <a:spAutoFit/>
          </a:bodyPr>
          <a:lstStyle/>
          <a:p>
            <a:pPr algn="ctr"/>
            <a:r>
              <a:rPr lang="en-US" altLang="ja-JP" sz="3600" b="1" dirty="0">
                <a:solidFill>
                  <a:schemeClr val="tx2"/>
                </a:solidFill>
                <a:ea typeface="ＭＳ Ｐゴシック" pitchFamily="34" charset="-128"/>
              </a:rPr>
              <a:t>VAT IG Fifth Meeting, Orlando</a:t>
            </a:r>
          </a:p>
          <a:p>
            <a:pPr algn="ctr"/>
            <a:endParaRPr lang="en-US" altLang="ja-JP" sz="3600" b="1" dirty="0">
              <a:solidFill>
                <a:schemeClr val="tx2"/>
              </a:solidFill>
              <a:ea typeface="ＭＳ Ｐゴシック" pitchFamily="34" charset="-128"/>
            </a:endParaRPr>
          </a:p>
          <a:p>
            <a:pPr algn="ctr"/>
            <a:r>
              <a:rPr lang="en-US" altLang="ja-JP" sz="3600" b="1" dirty="0">
                <a:solidFill>
                  <a:schemeClr val="tx2"/>
                </a:solidFill>
                <a:ea typeface="ＭＳ Ｐゴシック" pitchFamily="34" charset="-128"/>
              </a:rPr>
              <a:t>Closing Report</a:t>
            </a:r>
            <a:br>
              <a:rPr lang="en-US" altLang="ja-JP" sz="3600" b="1" dirty="0">
                <a:solidFill>
                  <a:schemeClr val="tx2"/>
                </a:solidFill>
                <a:ea typeface="ＭＳ Ｐゴシック" pitchFamily="34" charset="-128"/>
              </a:rPr>
            </a:br>
            <a:br>
              <a:rPr lang="en-US" altLang="ja-JP" sz="3600" b="1" dirty="0">
                <a:solidFill>
                  <a:schemeClr val="tx2"/>
                </a:solidFill>
                <a:ea typeface="ＭＳ Ｐゴシック" pitchFamily="34" charset="-128"/>
              </a:rPr>
            </a:br>
            <a:r>
              <a:rPr lang="en-US" altLang="ja-JP" sz="3600" b="1" dirty="0">
                <a:solidFill>
                  <a:schemeClr val="tx2"/>
                </a:solidFill>
                <a:ea typeface="ＭＳ Ｐゴシック" pitchFamily="34" charset="-128"/>
              </a:rPr>
              <a:t>November 2017</a:t>
            </a:r>
            <a:endParaRPr lang="en-US" altLang="ko-KR" sz="3600" b="1" dirty="0">
              <a:solidFill>
                <a:schemeClr val="tx2"/>
              </a:solidFill>
              <a:ea typeface="굴림" charset="-127"/>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슬라이드 번호 개체 틀 5"/>
          <p:cNvSpPr>
            <a:spLocks noGrp="1"/>
          </p:cNvSpPr>
          <p:nvPr>
            <p:ph type="sldNum" sz="quarter" idx="12"/>
          </p:nvPr>
        </p:nvSpPr>
        <p:spPr>
          <a:noFill/>
        </p:spPr>
        <p:txBody>
          <a:bodyPr/>
          <a:lstStyle/>
          <a:p>
            <a:r>
              <a:rPr lang="en-US" altLang="ko-KR" dirty="0"/>
              <a:t>Slide </a:t>
            </a:r>
            <a:fld id="{C1A54C5A-C731-4928-A1B6-3CA7D4E200B2}" type="slidenum">
              <a:rPr lang="en-US" altLang="ko-KR"/>
              <a:pPr/>
              <a:t>3</a:t>
            </a:fld>
            <a:endParaRPr lang="en-US" altLang="ko-KR" dirty="0"/>
          </a:p>
        </p:txBody>
      </p:sp>
      <p:sp>
        <p:nvSpPr>
          <p:cNvPr id="13315" name="Rectangle 6"/>
          <p:cNvSpPr>
            <a:spLocks noGrp="1" noChangeArrowheads="1"/>
          </p:cNvSpPr>
          <p:nvPr>
            <p:ph type="title"/>
          </p:nvPr>
        </p:nvSpPr>
        <p:spPr>
          <a:xfrm>
            <a:off x="685800" y="685800"/>
            <a:ext cx="7772400" cy="762000"/>
          </a:xfrm>
          <a:noFill/>
        </p:spPr>
        <p:txBody>
          <a:bodyPr/>
          <a:lstStyle/>
          <a:p>
            <a:r>
              <a:rPr lang="en-US" altLang="ja-JP" sz="3600" b="1" dirty="0">
                <a:ea typeface="ＭＳ Ｐゴシック" pitchFamily="34" charset="-128"/>
              </a:rPr>
              <a:t>Objective of Meeting</a:t>
            </a:r>
          </a:p>
        </p:txBody>
      </p:sp>
      <p:sp>
        <p:nvSpPr>
          <p:cNvPr id="13316" name="Rectangle 7"/>
          <p:cNvSpPr>
            <a:spLocks noGrp="1" noChangeArrowheads="1"/>
          </p:cNvSpPr>
          <p:nvPr>
            <p:ph idx="4294967295"/>
          </p:nvPr>
        </p:nvSpPr>
        <p:spPr>
          <a:xfrm>
            <a:off x="457200" y="1981200"/>
            <a:ext cx="8686800" cy="3124200"/>
          </a:xfrm>
          <a:prstGeom prst="rect">
            <a:avLst/>
          </a:prstGeom>
        </p:spPr>
        <p:txBody>
          <a:bodyPr/>
          <a:lstStyle/>
          <a:p>
            <a:r>
              <a:rPr lang="en-US" altLang="ja-JP" sz="2800" dirty="0">
                <a:ea typeface="ＭＳ Ｐゴシック" pitchFamily="34" charset="-128"/>
              </a:rPr>
              <a:t>Call for applications and publicizing VAT IG activities</a:t>
            </a:r>
          </a:p>
          <a:p>
            <a:r>
              <a:rPr lang="en-US" altLang="ja-JP" sz="2800" dirty="0">
                <a:ea typeface="ＭＳ Ｐゴシック" pitchFamily="34" charset="-128"/>
              </a:rPr>
              <a:t>Call for presentation about VAT and some study items of VAT</a:t>
            </a:r>
          </a:p>
          <a:p>
            <a:r>
              <a:rPr lang="en-US" altLang="ja-JP" sz="2800" dirty="0">
                <a:ea typeface="ＭＳ Ｐゴシック" pitchFamily="34" charset="-128"/>
              </a:rPr>
              <a:t>Hearing of presentations about VAT</a:t>
            </a:r>
          </a:p>
          <a:p>
            <a:r>
              <a:rPr lang="en-US" altLang="ja-JP" sz="2800" dirty="0">
                <a:ea typeface="ＭＳ Ｐゴシック" pitchFamily="34" charset="-128"/>
              </a:rPr>
              <a:t>Direction for VAT SG</a:t>
            </a:r>
          </a:p>
          <a:p>
            <a:r>
              <a:rPr lang="en-US" altLang="ja-JP" sz="2800" dirty="0">
                <a:ea typeface="ＭＳ Ｐゴシック" pitchFamily="34" charset="-128"/>
              </a:rPr>
              <a:t>Discussion of PAR and CSD issues for VAT SG</a:t>
            </a:r>
          </a:p>
          <a:p>
            <a:endParaRPr lang="en-US" altLang="ja-JP" dirty="0">
              <a:ea typeface="ＭＳ Ｐゴシック" pitchFamily="34" charset="-128"/>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4</a:t>
            </a:fld>
            <a:endParaRPr lang="en-US" altLang="ko-KR" dirty="0"/>
          </a:p>
        </p:txBody>
      </p:sp>
      <p:sp>
        <p:nvSpPr>
          <p:cNvPr id="4101" name="Rectangle 4"/>
          <p:cNvSpPr>
            <a:spLocks noChangeArrowheads="1"/>
          </p:cNvSpPr>
          <p:nvPr/>
        </p:nvSpPr>
        <p:spPr bwMode="auto">
          <a:xfrm>
            <a:off x="609600" y="1295400"/>
            <a:ext cx="8229600" cy="5355312"/>
          </a:xfrm>
          <a:prstGeom prst="rect">
            <a:avLst/>
          </a:prstGeom>
          <a:noFill/>
          <a:ln w="12700">
            <a:noFill/>
            <a:miter lim="800000"/>
            <a:headEnd type="none" w="sm" len="sm"/>
            <a:tailEnd type="none" w="sm" len="sm"/>
          </a:ln>
        </p:spPr>
        <p:txBody>
          <a:bodyPr wrap="square">
            <a:spAutoFit/>
          </a:bodyPr>
          <a:lstStyle/>
          <a:p>
            <a:pPr marL="268288" indent="-268288">
              <a:buFontTx/>
              <a:buAutoNum type="arabicPeriod"/>
            </a:pPr>
            <a:endParaRPr lang="en-US" altLang="ja-JP" sz="2400" dirty="0">
              <a:ea typeface="ＭＳ Ｐゴシック" pitchFamily="34" charset="-128"/>
            </a:endParaRPr>
          </a:p>
          <a:p>
            <a:pPr marL="268288" indent="-268288">
              <a:buFontTx/>
              <a:buAutoNum type="arabicPeriod"/>
            </a:pPr>
            <a:r>
              <a:rPr lang="en-US" altLang="ja-JP" sz="2400" dirty="0">
                <a:ea typeface="ＭＳ Ｐゴシック" pitchFamily="34" charset="-128"/>
              </a:rPr>
              <a:t>November 2017 meeting: 3 sessions (Mon. PM2, Tues. PM2, Wed AM1) (Mon. PM2: Joint VAT-TG7-TG13)</a:t>
            </a:r>
          </a:p>
          <a:p>
            <a:pPr marL="268288" indent="-268288">
              <a:buFontTx/>
              <a:buAutoNum type="arabicPeriod"/>
            </a:pPr>
            <a:r>
              <a:rPr lang="en-US" altLang="ja-JP" sz="2400" dirty="0">
                <a:ea typeface="ＭＳ Ｐゴシック" pitchFamily="34" charset="-128"/>
              </a:rPr>
              <a:t>Attendance: 15 attendees</a:t>
            </a:r>
          </a:p>
          <a:p>
            <a:pPr marL="268288" indent="-268288"/>
            <a:r>
              <a:rPr lang="en-US" altLang="ja-JP" sz="2400" dirty="0">
                <a:ea typeface="ＭＳ Ｐゴシック" pitchFamily="34" charset="-128"/>
              </a:rPr>
              <a:t>3. Contribution presentations:</a:t>
            </a:r>
          </a:p>
          <a:p>
            <a:pPr marL="914400" lvl="1" indent="-457200"/>
            <a:r>
              <a:rPr lang="en-US" altLang="ko-KR" sz="2400" dirty="0"/>
              <a:t>+ 5 contributions from </a:t>
            </a:r>
            <a:r>
              <a:rPr lang="en-US" altLang="ko-KR" sz="2400" dirty="0" err="1"/>
              <a:t>Kookmin</a:t>
            </a:r>
            <a:r>
              <a:rPr lang="en-US" altLang="ko-KR" sz="2400" dirty="0"/>
              <a:t> University</a:t>
            </a:r>
          </a:p>
          <a:p>
            <a:pPr marL="914400" lvl="1" indent="-457200"/>
            <a:r>
              <a:rPr lang="en-US" altLang="ko-KR" sz="2400" dirty="0"/>
              <a:t>+ 3 contributions SNUST.</a:t>
            </a:r>
          </a:p>
          <a:p>
            <a:r>
              <a:rPr lang="en-US" altLang="ko-KR" sz="2400" dirty="0"/>
              <a:t>4. Discussions and completed</a:t>
            </a:r>
          </a:p>
          <a:p>
            <a:pPr marL="914400" lvl="1" indent="-457200"/>
            <a:r>
              <a:rPr lang="en-US" altLang="ko-KR" sz="2400" dirty="0"/>
              <a:t>- </a:t>
            </a:r>
            <a:r>
              <a:rPr lang="en-US" altLang="ko-KR" sz="2400" dirty="0">
                <a:ea typeface="ＭＳ Ｐゴシック" pitchFamily="34" charset="-128"/>
              </a:rPr>
              <a:t>P</a:t>
            </a:r>
            <a:r>
              <a:rPr lang="en-US" altLang="ja-JP" sz="2400" dirty="0">
                <a:ea typeface="ＭＳ Ｐゴシック" pitchFamily="34" charset="-128"/>
              </a:rPr>
              <a:t>ublicizing VAT IG activities</a:t>
            </a:r>
          </a:p>
          <a:p>
            <a:pPr lvl="1"/>
            <a:r>
              <a:rPr lang="en-US" altLang="ko-KR" sz="2400" dirty="0">
                <a:ea typeface="ＭＳ Ｐゴシック" pitchFamily="34" charset="-128"/>
              </a:rPr>
              <a:t>- Draft version of CSD and PAR document</a:t>
            </a:r>
          </a:p>
          <a:p>
            <a:pPr lvl="1"/>
            <a:r>
              <a:rPr lang="en-US" altLang="ko-KR" sz="2400" dirty="0">
                <a:ea typeface="ＭＳ Ｐゴシック" pitchFamily="34" charset="-128"/>
              </a:rPr>
              <a:t>- Suggested title for SG:</a:t>
            </a:r>
          </a:p>
          <a:p>
            <a:pPr lvl="1"/>
            <a:r>
              <a:rPr lang="en-US" altLang="ko-KR" sz="1800" dirty="0">
                <a:solidFill>
                  <a:srgbClr val="FF0000"/>
                </a:solidFill>
              </a:rPr>
              <a:t>Standard for Vehicular OWC Study Group</a:t>
            </a:r>
          </a:p>
          <a:p>
            <a:pPr lvl="1"/>
            <a:r>
              <a:rPr lang="en-US" altLang="ko-KR" sz="1800" dirty="0">
                <a:solidFill>
                  <a:srgbClr val="FF0000"/>
                </a:solidFill>
              </a:rPr>
              <a:t>Standard for Vehicular Optical Camera Communications (VOCC) Study Group</a:t>
            </a:r>
          </a:p>
          <a:p>
            <a:pPr lvl="1"/>
            <a:r>
              <a:rPr lang="en-US" altLang="ko-KR" sz="1800" dirty="0">
                <a:solidFill>
                  <a:srgbClr val="FF0000"/>
                </a:solidFill>
              </a:rPr>
              <a:t>Standard for Vehicular Camera Communications (VCC) Study Group</a:t>
            </a:r>
            <a:endParaRPr lang="en-US" altLang="ko-KR" sz="2400" dirty="0"/>
          </a:p>
          <a:p>
            <a:pPr marL="914400" lvl="1" indent="-457200"/>
            <a:endParaRPr lang="en-US" altLang="ko-KR" sz="2400" dirty="0"/>
          </a:p>
        </p:txBody>
      </p:sp>
      <p:sp>
        <p:nvSpPr>
          <p:cNvPr id="10" name="Rectangle 6"/>
          <p:cNvSpPr txBox="1">
            <a:spLocks noChangeArrowheads="1"/>
          </p:cNvSpPr>
          <p:nvPr/>
        </p:nvSpPr>
        <p:spPr>
          <a:xfrm>
            <a:off x="609600" y="742334"/>
            <a:ext cx="7924800" cy="533400"/>
          </a:xfrm>
          <a:prstGeom prst="rect">
            <a:avLst/>
          </a:prstGeom>
          <a:noFill/>
        </p:spPr>
        <p:txBody>
          <a:bodyPr/>
          <a:lst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a:lstStyle>
          <a:p>
            <a:r>
              <a:rPr lang="en-US" altLang="ja-JP" sz="3200" b="1" dirty="0">
                <a:ea typeface="ＭＳ Ｐゴシック" pitchFamily="50" charset="-128"/>
              </a:rPr>
              <a:t>Accomplishment for the November meeting</a:t>
            </a:r>
            <a:endParaRPr lang="en-US" altLang="ja-JP" sz="3200" b="1" dirty="0">
              <a:ea typeface="ＭＳ Ｐゴシック" pitchFamily="34"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슬라이드 번호 개체 틀 5"/>
          <p:cNvSpPr>
            <a:spLocks noGrp="1"/>
          </p:cNvSpPr>
          <p:nvPr>
            <p:ph type="sldNum" sz="quarter" idx="12"/>
          </p:nvPr>
        </p:nvSpPr>
        <p:spPr>
          <a:noFill/>
        </p:spPr>
        <p:txBody>
          <a:bodyPr/>
          <a:lstStyle/>
          <a:p>
            <a:r>
              <a:rPr lang="en-US" altLang="ko-KR" dirty="0"/>
              <a:t>Slide </a:t>
            </a:r>
            <a:fld id="{054E5E52-827F-4085-86A7-844AD6604231}" type="slidenum">
              <a:rPr lang="en-US" altLang="ko-KR"/>
              <a:pPr/>
              <a:t>5</a:t>
            </a:fld>
            <a:endParaRPr lang="en-US" altLang="ko-KR" dirty="0"/>
          </a:p>
        </p:txBody>
      </p:sp>
      <p:sp>
        <p:nvSpPr>
          <p:cNvPr id="16387" name="Rectangle 2"/>
          <p:cNvSpPr>
            <a:spLocks noGrp="1" noChangeArrowheads="1"/>
          </p:cNvSpPr>
          <p:nvPr>
            <p:ph type="title"/>
          </p:nvPr>
        </p:nvSpPr>
        <p:spPr>
          <a:xfrm>
            <a:off x="685800" y="609600"/>
            <a:ext cx="7772400" cy="762000"/>
          </a:xfrm>
        </p:spPr>
        <p:txBody>
          <a:bodyPr/>
          <a:lstStyle/>
          <a:p>
            <a:r>
              <a:rPr lang="en-US" altLang="ko-KR" sz="3600" b="1" dirty="0">
                <a:ea typeface="굴림" charset="-127"/>
              </a:rPr>
              <a:t>Plans for January Meeting</a:t>
            </a:r>
          </a:p>
        </p:txBody>
      </p:sp>
      <p:sp>
        <p:nvSpPr>
          <p:cNvPr id="11" name="TextBox 10"/>
          <p:cNvSpPr txBox="1"/>
          <p:nvPr/>
        </p:nvSpPr>
        <p:spPr>
          <a:xfrm>
            <a:off x="533400" y="1600200"/>
            <a:ext cx="8305800" cy="2677656"/>
          </a:xfrm>
          <a:prstGeom prst="rect">
            <a:avLst/>
          </a:prstGeom>
          <a:noFill/>
        </p:spPr>
        <p:txBody>
          <a:bodyPr wrap="square" rtlCol="0">
            <a:spAutoFit/>
          </a:bodyPr>
          <a:lstStyle/>
          <a:p>
            <a:pPr marL="395288" indent="-395288">
              <a:buFont typeface="Wingdings" pitchFamily="2" charset="2"/>
              <a:buChar char="§"/>
            </a:pPr>
            <a:r>
              <a:rPr lang="en-US" sz="2400" dirty="0"/>
              <a:t>Requesting 3 sessions.</a:t>
            </a:r>
          </a:p>
          <a:p>
            <a:pPr marL="395288" indent="-395288">
              <a:buFont typeface="Wingdings" pitchFamily="2" charset="2"/>
              <a:buChar char="§"/>
            </a:pPr>
            <a:r>
              <a:rPr lang="en-US" sz="2400" dirty="0"/>
              <a:t>Generate and circulate a  “VAT  Call for Applications       Presentation” paragraph</a:t>
            </a:r>
          </a:p>
          <a:p>
            <a:pPr marL="395288" indent="-395288">
              <a:buFont typeface="Wingdings" pitchFamily="2" charset="2"/>
              <a:buChar char="§"/>
            </a:pPr>
            <a:r>
              <a:rPr lang="en-US" sz="2400" dirty="0"/>
              <a:t>Invite interested parties: </a:t>
            </a:r>
            <a:r>
              <a:rPr lang="en-US" altLang="ko-KR" sz="2400" dirty="0"/>
              <a:t>Automotive companies, ADAS, Lighting sources and etc.</a:t>
            </a:r>
          </a:p>
          <a:p>
            <a:pPr marL="395288" indent="-395288">
              <a:buFont typeface="Wingdings" pitchFamily="2" charset="2"/>
              <a:buChar char="§"/>
            </a:pPr>
            <a:r>
              <a:rPr lang="en-US" altLang="ja-JP" sz="2400" dirty="0">
                <a:ea typeface="ＭＳ Ｐゴシック" pitchFamily="34" charset="-128"/>
              </a:rPr>
              <a:t>Call for presentation about VAT and some study items of VAT</a:t>
            </a:r>
          </a:p>
          <a:p>
            <a:pPr marL="395288" indent="-395288">
              <a:buFont typeface="Wingdings" pitchFamily="2" charset="2"/>
              <a:buChar char="§"/>
            </a:pPr>
            <a:r>
              <a:rPr lang="en-US" altLang="ja-JP" sz="2400" dirty="0">
                <a:ea typeface="ＭＳ Ｐゴシック" pitchFamily="34" charset="-128"/>
              </a:rPr>
              <a:t>Update PAR and CSD document for developing Study Group</a:t>
            </a:r>
          </a:p>
        </p:txBody>
      </p:sp>
    </p:spTree>
  </p:cSld>
  <p:clrMapOvr>
    <a:masterClrMapping/>
  </p:clrMapOvr>
  <p:transition/>
</p:sld>
</file>

<file path=ppt/theme/theme1.xml><?xml version="1.0" encoding="utf-8"?>
<a:theme xmlns:a="http://schemas.openxmlformats.org/drawingml/2006/main" name="tua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tuan</Template>
  <TotalTime>10095</TotalTime>
  <Words>256</Words>
  <Application>Microsoft Office PowerPoint</Application>
  <PresentationFormat>화면 슬라이드 쇼(4:3)</PresentationFormat>
  <Paragraphs>54</Paragraphs>
  <Slides>5</Slides>
  <Notes>4</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5</vt:i4>
      </vt:variant>
    </vt:vector>
  </HeadingPairs>
  <TitlesOfParts>
    <vt:vector size="11" baseType="lpstr">
      <vt:lpstr>ＭＳ Ｐゴシック</vt:lpstr>
      <vt:lpstr>굴림</vt:lpstr>
      <vt:lpstr>맑은 고딕</vt:lpstr>
      <vt:lpstr>Times New Roman</vt:lpstr>
      <vt:lpstr>Wingdings</vt:lpstr>
      <vt:lpstr>tuan</vt:lpstr>
      <vt:lpstr>PowerPoint 프레젠테이션</vt:lpstr>
      <vt:lpstr>PowerPoint 프레젠테이션</vt:lpstr>
      <vt:lpstr>Objective of Meeting</vt:lpstr>
      <vt:lpstr>PowerPoint 프레젠테이션</vt:lpstr>
      <vt:lpstr>Plans for January Meeting</vt:lpstr>
    </vt:vector>
  </TitlesOfParts>
  <Company>Kinney Consulting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TG4e Closing Report</dc:title>
  <dc:creator>Pat Kinney</dc:creator>
  <cp:lastModifiedBy>장영민</cp:lastModifiedBy>
  <cp:revision>666</cp:revision>
  <cp:lastPrinted>2000-03-07T00:55:37Z</cp:lastPrinted>
  <dcterms:created xsi:type="dcterms:W3CDTF">1998-02-10T13:07:52Z</dcterms:created>
  <dcterms:modified xsi:type="dcterms:W3CDTF">2017-11-08T16:00:03Z</dcterms:modified>
  <cp:category>15-07-0nnn-00-004d</cp:category>
</cp:coreProperties>
</file>