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8.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Layouts/slideLayout24.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3.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slideLayouts/slideLayout1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18.xml.rels" ContentType="application/vnd.openxmlformats-package.relationships+xml"/>
  <Override PartName="/ppt/slideLayouts/_rels/slideLayout17.xml.rels" ContentType="application/vnd.openxmlformats-package.relationships+xml"/>
  <Override PartName="/ppt/slideLayouts/_rels/slideLayout16.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5.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5.xml.rels" ContentType="application/vnd.openxmlformats-package.relationships+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1.xml.rels" ContentType="application/vnd.openxmlformats-package.relationships+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media/image4.png" ContentType="image/png"/>
  <Override PartName="/ppt/media/image3.png" ContentType="image/png"/>
  <Override PartName="/ppt/media/image2.png" ContentType="image/png"/>
  <Override PartName="/ppt/media/image1.png" ContentType="image/png"/>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85800" y="685800"/>
            <a:ext cx="7772040" cy="1066680"/>
          </a:xfrm>
          <a:prstGeom prst="rect">
            <a:avLst/>
          </a:prstGeom>
        </p:spPr>
        <p:txBody>
          <a:bodyPr lIns="0" rIns="0" tIns="0" bIns="0" anchor="ctr"/>
          <a:p>
            <a:endParaRPr/>
          </a:p>
        </p:txBody>
      </p:sp>
      <p:sp>
        <p:nvSpPr>
          <p:cNvPr id="31" name="PlaceHolder 2"/>
          <p:cNvSpPr>
            <a:spLocks noGrp="1"/>
          </p:cNvSpPr>
          <p:nvPr>
            <p:ph type="body"/>
          </p:nvPr>
        </p:nvSpPr>
        <p:spPr>
          <a:xfrm>
            <a:off x="685800" y="1981080"/>
            <a:ext cx="7772040" cy="1962360"/>
          </a:xfrm>
          <a:prstGeom prst="rect">
            <a:avLst/>
          </a:prstGeom>
        </p:spPr>
        <p:txBody>
          <a:bodyPr lIns="0" rIns="0" tIns="0" bIns="0"/>
          <a:p>
            <a:endParaRPr/>
          </a:p>
        </p:txBody>
      </p:sp>
      <p:sp>
        <p:nvSpPr>
          <p:cNvPr id="32" name="PlaceHolder 3"/>
          <p:cNvSpPr>
            <a:spLocks noGrp="1"/>
          </p:cNvSpPr>
          <p:nvPr>
            <p:ph type="body"/>
          </p:nvPr>
        </p:nvSpPr>
        <p:spPr>
          <a:xfrm>
            <a:off x="685800" y="4130280"/>
            <a:ext cx="7772040" cy="196236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85800" y="685800"/>
            <a:ext cx="7772040" cy="1066680"/>
          </a:xfrm>
          <a:prstGeom prst="rect">
            <a:avLst/>
          </a:prstGeom>
        </p:spPr>
        <p:txBody>
          <a:bodyPr lIns="0" rIns="0" tIns="0" bIns="0" anchor="ctr"/>
          <a:p>
            <a:endParaRPr/>
          </a:p>
        </p:txBody>
      </p:sp>
      <p:sp>
        <p:nvSpPr>
          <p:cNvPr id="34" name="PlaceHolder 2"/>
          <p:cNvSpPr>
            <a:spLocks noGrp="1"/>
          </p:cNvSpPr>
          <p:nvPr>
            <p:ph type="body"/>
          </p:nvPr>
        </p:nvSpPr>
        <p:spPr>
          <a:xfrm>
            <a:off x="685800" y="1981080"/>
            <a:ext cx="3792600" cy="1962360"/>
          </a:xfrm>
          <a:prstGeom prst="rect">
            <a:avLst/>
          </a:prstGeom>
        </p:spPr>
        <p:txBody>
          <a:bodyPr lIns="0" rIns="0" tIns="0" bIns="0"/>
          <a:p>
            <a:endParaRPr/>
          </a:p>
        </p:txBody>
      </p:sp>
      <p:sp>
        <p:nvSpPr>
          <p:cNvPr id="35" name="PlaceHolder 3"/>
          <p:cNvSpPr>
            <a:spLocks noGrp="1"/>
          </p:cNvSpPr>
          <p:nvPr>
            <p:ph type="body"/>
          </p:nvPr>
        </p:nvSpPr>
        <p:spPr>
          <a:xfrm>
            <a:off x="4668480" y="1981080"/>
            <a:ext cx="3792600" cy="1962360"/>
          </a:xfrm>
          <a:prstGeom prst="rect">
            <a:avLst/>
          </a:prstGeom>
        </p:spPr>
        <p:txBody>
          <a:bodyPr lIns="0" rIns="0" tIns="0" bIns="0"/>
          <a:p>
            <a:endParaRPr/>
          </a:p>
        </p:txBody>
      </p:sp>
      <p:sp>
        <p:nvSpPr>
          <p:cNvPr id="36" name="PlaceHolder 4"/>
          <p:cNvSpPr>
            <a:spLocks noGrp="1"/>
          </p:cNvSpPr>
          <p:nvPr>
            <p:ph type="body"/>
          </p:nvPr>
        </p:nvSpPr>
        <p:spPr>
          <a:xfrm>
            <a:off x="4668480" y="4130280"/>
            <a:ext cx="3792600" cy="1962360"/>
          </a:xfrm>
          <a:prstGeom prst="rect">
            <a:avLst/>
          </a:prstGeom>
        </p:spPr>
        <p:txBody>
          <a:bodyPr lIns="0" rIns="0" tIns="0" bIns="0"/>
          <a:p>
            <a:endParaRPr/>
          </a:p>
        </p:txBody>
      </p:sp>
      <p:sp>
        <p:nvSpPr>
          <p:cNvPr id="37" name="PlaceHolder 5"/>
          <p:cNvSpPr>
            <a:spLocks noGrp="1"/>
          </p:cNvSpPr>
          <p:nvPr>
            <p:ph type="body"/>
          </p:nvPr>
        </p:nvSpPr>
        <p:spPr>
          <a:xfrm>
            <a:off x="685800" y="4130280"/>
            <a:ext cx="3792600" cy="196236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685800" y="685800"/>
            <a:ext cx="7772040" cy="1066680"/>
          </a:xfrm>
          <a:prstGeom prst="rect">
            <a:avLst/>
          </a:prstGeom>
        </p:spPr>
        <p:txBody>
          <a:bodyPr lIns="0" rIns="0" tIns="0" bIns="0" anchor="ctr"/>
          <a:p>
            <a:endParaRPr/>
          </a:p>
        </p:txBody>
      </p:sp>
      <p:sp>
        <p:nvSpPr>
          <p:cNvPr id="39" name="PlaceHolder 2"/>
          <p:cNvSpPr>
            <a:spLocks noGrp="1"/>
          </p:cNvSpPr>
          <p:nvPr>
            <p:ph type="body"/>
          </p:nvPr>
        </p:nvSpPr>
        <p:spPr>
          <a:xfrm>
            <a:off x="685800" y="1981080"/>
            <a:ext cx="7772040" cy="4114440"/>
          </a:xfrm>
          <a:prstGeom prst="rect">
            <a:avLst/>
          </a:prstGeom>
        </p:spPr>
        <p:txBody>
          <a:bodyPr lIns="0" rIns="0" tIns="0" bIns="0"/>
          <a:p>
            <a:endParaRPr/>
          </a:p>
        </p:txBody>
      </p:sp>
      <p:sp>
        <p:nvSpPr>
          <p:cNvPr id="40" name="PlaceHolder 3"/>
          <p:cNvSpPr>
            <a:spLocks noGrp="1"/>
          </p:cNvSpPr>
          <p:nvPr>
            <p:ph type="body"/>
          </p:nvPr>
        </p:nvSpPr>
        <p:spPr>
          <a:xfrm>
            <a:off x="685800" y="1981080"/>
            <a:ext cx="7772040" cy="4114440"/>
          </a:xfrm>
          <a:prstGeom prst="rect">
            <a:avLst/>
          </a:prstGeom>
        </p:spPr>
        <p:txBody>
          <a:bodyPr lIns="0" rIns="0" tIns="0" bIns="0"/>
          <a:p>
            <a:endParaRPr/>
          </a:p>
        </p:txBody>
      </p:sp>
      <p:pic>
        <p:nvPicPr>
          <p:cNvPr id="41" name="" descr=""/>
          <p:cNvPicPr/>
          <p:nvPr/>
        </p:nvPicPr>
        <p:blipFill>
          <a:blip r:embed="rId2"/>
          <a:stretch>
            <a:fillRect/>
          </a:stretch>
        </p:blipFill>
        <p:spPr>
          <a:xfrm>
            <a:off x="1993320" y="1980720"/>
            <a:ext cx="5156640" cy="4114440"/>
          </a:xfrm>
          <a:prstGeom prst="rect">
            <a:avLst/>
          </a:prstGeom>
          <a:ln>
            <a:noFill/>
          </a:ln>
        </p:spPr>
      </p:pic>
      <p:pic>
        <p:nvPicPr>
          <p:cNvPr id="42" name="" descr=""/>
          <p:cNvPicPr/>
          <p:nvPr/>
        </p:nvPicPr>
        <p:blipFill>
          <a:blip r:embed="rId3"/>
          <a:stretch>
            <a:fillRect/>
          </a:stretch>
        </p:blipFill>
        <p:spPr>
          <a:xfrm>
            <a:off x="1993320" y="1980720"/>
            <a:ext cx="5156640" cy="411444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3" name="PlaceHolder 1"/>
          <p:cNvSpPr>
            <a:spLocks noGrp="1"/>
          </p:cNvSpPr>
          <p:nvPr>
            <p:ph type="title"/>
          </p:nvPr>
        </p:nvSpPr>
        <p:spPr>
          <a:xfrm>
            <a:off x="685800" y="685800"/>
            <a:ext cx="7772040" cy="1066680"/>
          </a:xfrm>
          <a:prstGeom prst="rect">
            <a:avLst/>
          </a:prstGeom>
        </p:spPr>
        <p:txBody>
          <a:bodyPr lIns="0" rIns="0" tIns="0" bIns="0" anchor="ctr"/>
          <a:p>
            <a:endParaRPr/>
          </a:p>
        </p:txBody>
      </p:sp>
      <p:sp>
        <p:nvSpPr>
          <p:cNvPr id="54" name="PlaceHolder 2"/>
          <p:cNvSpPr>
            <a:spLocks noGrp="1"/>
          </p:cNvSpPr>
          <p:nvPr>
            <p:ph type="subTitle"/>
          </p:nvPr>
        </p:nvSpPr>
        <p:spPr>
          <a:xfrm>
            <a:off x="685800" y="1981080"/>
            <a:ext cx="7772040" cy="4114800"/>
          </a:xfrm>
          <a:prstGeom prst="rect">
            <a:avLst/>
          </a:prstGeom>
        </p:spPr>
        <p:txBody>
          <a:bodyPr lIns="0" rIns="0" tIns="0" bIns="0" anchor="ctr"/>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85800" y="685800"/>
            <a:ext cx="7772040" cy="1066680"/>
          </a:xfrm>
          <a:prstGeom prst="rect">
            <a:avLst/>
          </a:prstGeom>
        </p:spPr>
        <p:txBody>
          <a:bodyPr lIns="0" rIns="0" tIns="0" bIns="0" anchor="ctr"/>
          <a:p>
            <a:endParaRPr/>
          </a:p>
        </p:txBody>
      </p:sp>
      <p:sp>
        <p:nvSpPr>
          <p:cNvPr id="56" name="PlaceHolder 2"/>
          <p:cNvSpPr>
            <a:spLocks noGrp="1"/>
          </p:cNvSpPr>
          <p:nvPr>
            <p:ph type="body"/>
          </p:nvPr>
        </p:nvSpPr>
        <p:spPr>
          <a:xfrm>
            <a:off x="685800" y="1981080"/>
            <a:ext cx="7772040" cy="4114440"/>
          </a:xfrm>
          <a:prstGeom prst="rect">
            <a:avLst/>
          </a:prstGeom>
        </p:spPr>
        <p:txBody>
          <a:bodyPr lIns="0" rIns="0" tIns="0" bIns="0"/>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85800" y="685800"/>
            <a:ext cx="7772040" cy="1066680"/>
          </a:xfrm>
          <a:prstGeom prst="rect">
            <a:avLst/>
          </a:prstGeom>
        </p:spPr>
        <p:txBody>
          <a:bodyPr lIns="0" rIns="0" tIns="0" bIns="0" anchor="ctr"/>
          <a:p>
            <a:endParaRPr/>
          </a:p>
        </p:txBody>
      </p:sp>
      <p:sp>
        <p:nvSpPr>
          <p:cNvPr id="58" name="PlaceHolder 2"/>
          <p:cNvSpPr>
            <a:spLocks noGrp="1"/>
          </p:cNvSpPr>
          <p:nvPr>
            <p:ph type="body"/>
          </p:nvPr>
        </p:nvSpPr>
        <p:spPr>
          <a:xfrm>
            <a:off x="685800" y="1981080"/>
            <a:ext cx="3792600" cy="4114440"/>
          </a:xfrm>
          <a:prstGeom prst="rect">
            <a:avLst/>
          </a:prstGeom>
        </p:spPr>
        <p:txBody>
          <a:bodyPr lIns="0" rIns="0" tIns="0" bIns="0"/>
          <a:p>
            <a:endParaRPr/>
          </a:p>
        </p:txBody>
      </p:sp>
      <p:sp>
        <p:nvSpPr>
          <p:cNvPr id="59" name="PlaceHolder 3"/>
          <p:cNvSpPr>
            <a:spLocks noGrp="1"/>
          </p:cNvSpPr>
          <p:nvPr>
            <p:ph type="body"/>
          </p:nvPr>
        </p:nvSpPr>
        <p:spPr>
          <a:xfrm>
            <a:off x="4668480" y="1981080"/>
            <a:ext cx="3792600" cy="4114440"/>
          </a:xfrm>
          <a:prstGeom prst="rect">
            <a:avLst/>
          </a:prstGeom>
        </p:spPr>
        <p:txBody>
          <a:bodyPr lIns="0" rIns="0" tIns="0" bIns="0"/>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60" name="PlaceHolder 1"/>
          <p:cNvSpPr>
            <a:spLocks noGrp="1"/>
          </p:cNvSpPr>
          <p:nvPr>
            <p:ph type="title"/>
          </p:nvPr>
        </p:nvSpPr>
        <p:spPr>
          <a:xfrm>
            <a:off x="685800" y="685800"/>
            <a:ext cx="7772040" cy="1066680"/>
          </a:xfrm>
          <a:prstGeom prst="rect">
            <a:avLst/>
          </a:prstGeom>
        </p:spPr>
        <p:txBody>
          <a:bodyPr lIns="0" rIns="0" tIns="0" bIns="0" anchor="ctr"/>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61" name="PlaceHolder 1"/>
          <p:cNvSpPr>
            <a:spLocks noGrp="1"/>
          </p:cNvSpPr>
          <p:nvPr>
            <p:ph type="subTitle"/>
          </p:nvPr>
        </p:nvSpPr>
        <p:spPr>
          <a:xfrm>
            <a:off x="685800" y="685800"/>
            <a:ext cx="7772040" cy="4944600"/>
          </a:xfrm>
          <a:prstGeom prst="rect">
            <a:avLst/>
          </a:prstGeom>
        </p:spPr>
        <p:txBody>
          <a:bodyPr lIns="0" rIns="0" tIns="0" bIns="0" anchor="ctr"/>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685800" y="685800"/>
            <a:ext cx="7772040" cy="1066680"/>
          </a:xfrm>
          <a:prstGeom prst="rect">
            <a:avLst/>
          </a:prstGeom>
        </p:spPr>
        <p:txBody>
          <a:bodyPr lIns="0" rIns="0" tIns="0" bIns="0" anchor="ctr"/>
          <a:p>
            <a:endParaRPr/>
          </a:p>
        </p:txBody>
      </p:sp>
      <p:sp>
        <p:nvSpPr>
          <p:cNvPr id="63" name="PlaceHolder 2"/>
          <p:cNvSpPr>
            <a:spLocks noGrp="1"/>
          </p:cNvSpPr>
          <p:nvPr>
            <p:ph type="body"/>
          </p:nvPr>
        </p:nvSpPr>
        <p:spPr>
          <a:xfrm>
            <a:off x="685800" y="1981080"/>
            <a:ext cx="3792600" cy="1962360"/>
          </a:xfrm>
          <a:prstGeom prst="rect">
            <a:avLst/>
          </a:prstGeom>
        </p:spPr>
        <p:txBody>
          <a:bodyPr lIns="0" rIns="0" tIns="0" bIns="0"/>
          <a:p>
            <a:endParaRPr/>
          </a:p>
        </p:txBody>
      </p:sp>
      <p:sp>
        <p:nvSpPr>
          <p:cNvPr id="64" name="PlaceHolder 3"/>
          <p:cNvSpPr>
            <a:spLocks noGrp="1"/>
          </p:cNvSpPr>
          <p:nvPr>
            <p:ph type="body"/>
          </p:nvPr>
        </p:nvSpPr>
        <p:spPr>
          <a:xfrm>
            <a:off x="685800" y="4130280"/>
            <a:ext cx="3792600" cy="1962360"/>
          </a:xfrm>
          <a:prstGeom prst="rect">
            <a:avLst/>
          </a:prstGeom>
        </p:spPr>
        <p:txBody>
          <a:bodyPr lIns="0" rIns="0" tIns="0" bIns="0"/>
          <a:p>
            <a:endParaRPr/>
          </a:p>
        </p:txBody>
      </p:sp>
      <p:sp>
        <p:nvSpPr>
          <p:cNvPr id="65" name="PlaceHolder 4"/>
          <p:cNvSpPr>
            <a:spLocks noGrp="1"/>
          </p:cNvSpPr>
          <p:nvPr>
            <p:ph type="body"/>
          </p:nvPr>
        </p:nvSpPr>
        <p:spPr>
          <a:xfrm>
            <a:off x="4668480" y="1981080"/>
            <a:ext cx="3792600" cy="4114440"/>
          </a:xfrm>
          <a:prstGeom prst="rect">
            <a:avLst/>
          </a:prstGeom>
        </p:spPr>
        <p:txBody>
          <a:bodyPr lIns="0" rIns="0" tIns="0" bIns="0"/>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685800"/>
            <a:ext cx="7772040" cy="1066680"/>
          </a:xfrm>
          <a:prstGeom prst="rect">
            <a:avLst/>
          </a:prstGeom>
        </p:spPr>
        <p:txBody>
          <a:bodyPr lIns="0" rIns="0" tIns="0" bIns="0" anchor="ctr"/>
          <a:p>
            <a:endParaRPr/>
          </a:p>
        </p:txBody>
      </p:sp>
      <p:sp>
        <p:nvSpPr>
          <p:cNvPr id="10" name="PlaceHolder 2"/>
          <p:cNvSpPr>
            <a:spLocks noGrp="1"/>
          </p:cNvSpPr>
          <p:nvPr>
            <p:ph type="subTitle"/>
          </p:nvPr>
        </p:nvSpPr>
        <p:spPr>
          <a:xfrm>
            <a:off x="685800" y="1981080"/>
            <a:ext cx="7772040" cy="4114800"/>
          </a:xfrm>
          <a:prstGeom prst="rect">
            <a:avLst/>
          </a:prstGeom>
        </p:spPr>
        <p:txBody>
          <a:bodyPr lIns="0" rIns="0" tIns="0" bIns="0" anchor="ctr"/>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685800" y="685800"/>
            <a:ext cx="7772040" cy="1066680"/>
          </a:xfrm>
          <a:prstGeom prst="rect">
            <a:avLst/>
          </a:prstGeom>
        </p:spPr>
        <p:txBody>
          <a:bodyPr lIns="0" rIns="0" tIns="0" bIns="0" anchor="ctr"/>
          <a:p>
            <a:endParaRPr/>
          </a:p>
        </p:txBody>
      </p:sp>
      <p:sp>
        <p:nvSpPr>
          <p:cNvPr id="67" name="PlaceHolder 2"/>
          <p:cNvSpPr>
            <a:spLocks noGrp="1"/>
          </p:cNvSpPr>
          <p:nvPr>
            <p:ph type="body"/>
          </p:nvPr>
        </p:nvSpPr>
        <p:spPr>
          <a:xfrm>
            <a:off x="685800" y="1981080"/>
            <a:ext cx="3792600" cy="4114440"/>
          </a:xfrm>
          <a:prstGeom prst="rect">
            <a:avLst/>
          </a:prstGeom>
        </p:spPr>
        <p:txBody>
          <a:bodyPr lIns="0" rIns="0" tIns="0" bIns="0"/>
          <a:p>
            <a:endParaRPr/>
          </a:p>
        </p:txBody>
      </p:sp>
      <p:sp>
        <p:nvSpPr>
          <p:cNvPr id="68" name="PlaceHolder 3"/>
          <p:cNvSpPr>
            <a:spLocks noGrp="1"/>
          </p:cNvSpPr>
          <p:nvPr>
            <p:ph type="body"/>
          </p:nvPr>
        </p:nvSpPr>
        <p:spPr>
          <a:xfrm>
            <a:off x="4668480" y="1981080"/>
            <a:ext cx="3792600" cy="1962360"/>
          </a:xfrm>
          <a:prstGeom prst="rect">
            <a:avLst/>
          </a:prstGeom>
        </p:spPr>
        <p:txBody>
          <a:bodyPr lIns="0" rIns="0" tIns="0" bIns="0"/>
          <a:p>
            <a:endParaRPr/>
          </a:p>
        </p:txBody>
      </p:sp>
      <p:sp>
        <p:nvSpPr>
          <p:cNvPr id="69" name="PlaceHolder 4"/>
          <p:cNvSpPr>
            <a:spLocks noGrp="1"/>
          </p:cNvSpPr>
          <p:nvPr>
            <p:ph type="body"/>
          </p:nvPr>
        </p:nvSpPr>
        <p:spPr>
          <a:xfrm>
            <a:off x="4668480" y="4130280"/>
            <a:ext cx="3792600" cy="1962360"/>
          </a:xfrm>
          <a:prstGeom prst="rect">
            <a:avLst/>
          </a:prstGeom>
        </p:spPr>
        <p:txBody>
          <a:bodyPr lIns="0" rIns="0" tIns="0" bIns="0"/>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85800" y="685800"/>
            <a:ext cx="7772040" cy="1066680"/>
          </a:xfrm>
          <a:prstGeom prst="rect">
            <a:avLst/>
          </a:prstGeom>
        </p:spPr>
        <p:txBody>
          <a:bodyPr lIns="0" rIns="0" tIns="0" bIns="0" anchor="ctr"/>
          <a:p>
            <a:endParaRPr/>
          </a:p>
        </p:txBody>
      </p:sp>
      <p:sp>
        <p:nvSpPr>
          <p:cNvPr id="71" name="PlaceHolder 2"/>
          <p:cNvSpPr>
            <a:spLocks noGrp="1"/>
          </p:cNvSpPr>
          <p:nvPr>
            <p:ph type="body"/>
          </p:nvPr>
        </p:nvSpPr>
        <p:spPr>
          <a:xfrm>
            <a:off x="685800" y="1981080"/>
            <a:ext cx="3792600" cy="1962360"/>
          </a:xfrm>
          <a:prstGeom prst="rect">
            <a:avLst/>
          </a:prstGeom>
        </p:spPr>
        <p:txBody>
          <a:bodyPr lIns="0" rIns="0" tIns="0" bIns="0"/>
          <a:p>
            <a:endParaRPr/>
          </a:p>
        </p:txBody>
      </p:sp>
      <p:sp>
        <p:nvSpPr>
          <p:cNvPr id="72" name="PlaceHolder 3"/>
          <p:cNvSpPr>
            <a:spLocks noGrp="1"/>
          </p:cNvSpPr>
          <p:nvPr>
            <p:ph type="body"/>
          </p:nvPr>
        </p:nvSpPr>
        <p:spPr>
          <a:xfrm>
            <a:off x="4668480" y="1981080"/>
            <a:ext cx="3792600" cy="1962360"/>
          </a:xfrm>
          <a:prstGeom prst="rect">
            <a:avLst/>
          </a:prstGeom>
        </p:spPr>
        <p:txBody>
          <a:bodyPr lIns="0" rIns="0" tIns="0" bIns="0"/>
          <a:p>
            <a:endParaRPr/>
          </a:p>
        </p:txBody>
      </p:sp>
      <p:sp>
        <p:nvSpPr>
          <p:cNvPr id="73" name="PlaceHolder 4"/>
          <p:cNvSpPr>
            <a:spLocks noGrp="1"/>
          </p:cNvSpPr>
          <p:nvPr>
            <p:ph type="body"/>
          </p:nvPr>
        </p:nvSpPr>
        <p:spPr>
          <a:xfrm>
            <a:off x="685800" y="4130280"/>
            <a:ext cx="7772040" cy="1962360"/>
          </a:xfrm>
          <a:prstGeom prst="rect">
            <a:avLst/>
          </a:prstGeom>
        </p:spPr>
        <p:txBody>
          <a:bodyPr lIns="0" rIns="0" tIns="0" bIns="0"/>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685800" y="685800"/>
            <a:ext cx="7772040" cy="1066680"/>
          </a:xfrm>
          <a:prstGeom prst="rect">
            <a:avLst/>
          </a:prstGeom>
        </p:spPr>
        <p:txBody>
          <a:bodyPr lIns="0" rIns="0" tIns="0" bIns="0" anchor="ctr"/>
          <a:p>
            <a:endParaRPr/>
          </a:p>
        </p:txBody>
      </p:sp>
      <p:sp>
        <p:nvSpPr>
          <p:cNvPr id="75" name="PlaceHolder 2"/>
          <p:cNvSpPr>
            <a:spLocks noGrp="1"/>
          </p:cNvSpPr>
          <p:nvPr>
            <p:ph type="body"/>
          </p:nvPr>
        </p:nvSpPr>
        <p:spPr>
          <a:xfrm>
            <a:off x="685800" y="1981080"/>
            <a:ext cx="7772040" cy="1962360"/>
          </a:xfrm>
          <a:prstGeom prst="rect">
            <a:avLst/>
          </a:prstGeom>
        </p:spPr>
        <p:txBody>
          <a:bodyPr lIns="0" rIns="0" tIns="0" bIns="0"/>
          <a:p>
            <a:endParaRPr/>
          </a:p>
        </p:txBody>
      </p:sp>
      <p:sp>
        <p:nvSpPr>
          <p:cNvPr id="76" name="PlaceHolder 3"/>
          <p:cNvSpPr>
            <a:spLocks noGrp="1"/>
          </p:cNvSpPr>
          <p:nvPr>
            <p:ph type="body"/>
          </p:nvPr>
        </p:nvSpPr>
        <p:spPr>
          <a:xfrm>
            <a:off x="685800" y="4130280"/>
            <a:ext cx="7772040" cy="1962360"/>
          </a:xfrm>
          <a:prstGeom prst="rect">
            <a:avLst/>
          </a:prstGeom>
        </p:spPr>
        <p:txBody>
          <a:bodyPr lIns="0" rIns="0" tIns="0" bIns="0"/>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685800" y="685800"/>
            <a:ext cx="7772040" cy="1066680"/>
          </a:xfrm>
          <a:prstGeom prst="rect">
            <a:avLst/>
          </a:prstGeom>
        </p:spPr>
        <p:txBody>
          <a:bodyPr lIns="0" rIns="0" tIns="0" bIns="0" anchor="ctr"/>
          <a:p>
            <a:endParaRPr/>
          </a:p>
        </p:txBody>
      </p:sp>
      <p:sp>
        <p:nvSpPr>
          <p:cNvPr id="78" name="PlaceHolder 2"/>
          <p:cNvSpPr>
            <a:spLocks noGrp="1"/>
          </p:cNvSpPr>
          <p:nvPr>
            <p:ph type="body"/>
          </p:nvPr>
        </p:nvSpPr>
        <p:spPr>
          <a:xfrm>
            <a:off x="685800" y="1981080"/>
            <a:ext cx="3792600" cy="1962360"/>
          </a:xfrm>
          <a:prstGeom prst="rect">
            <a:avLst/>
          </a:prstGeom>
        </p:spPr>
        <p:txBody>
          <a:bodyPr lIns="0" rIns="0" tIns="0" bIns="0"/>
          <a:p>
            <a:endParaRPr/>
          </a:p>
        </p:txBody>
      </p:sp>
      <p:sp>
        <p:nvSpPr>
          <p:cNvPr id="79" name="PlaceHolder 3"/>
          <p:cNvSpPr>
            <a:spLocks noGrp="1"/>
          </p:cNvSpPr>
          <p:nvPr>
            <p:ph type="body"/>
          </p:nvPr>
        </p:nvSpPr>
        <p:spPr>
          <a:xfrm>
            <a:off x="4668480" y="1981080"/>
            <a:ext cx="3792600" cy="1962360"/>
          </a:xfrm>
          <a:prstGeom prst="rect">
            <a:avLst/>
          </a:prstGeom>
        </p:spPr>
        <p:txBody>
          <a:bodyPr lIns="0" rIns="0" tIns="0" bIns="0"/>
          <a:p>
            <a:endParaRPr/>
          </a:p>
        </p:txBody>
      </p:sp>
      <p:sp>
        <p:nvSpPr>
          <p:cNvPr id="80" name="PlaceHolder 4"/>
          <p:cNvSpPr>
            <a:spLocks noGrp="1"/>
          </p:cNvSpPr>
          <p:nvPr>
            <p:ph type="body"/>
          </p:nvPr>
        </p:nvSpPr>
        <p:spPr>
          <a:xfrm>
            <a:off x="4668480" y="4130280"/>
            <a:ext cx="3792600" cy="1962360"/>
          </a:xfrm>
          <a:prstGeom prst="rect">
            <a:avLst/>
          </a:prstGeom>
        </p:spPr>
        <p:txBody>
          <a:bodyPr lIns="0" rIns="0" tIns="0" bIns="0"/>
          <a:p>
            <a:endParaRPr/>
          </a:p>
        </p:txBody>
      </p:sp>
      <p:sp>
        <p:nvSpPr>
          <p:cNvPr id="81" name="PlaceHolder 5"/>
          <p:cNvSpPr>
            <a:spLocks noGrp="1"/>
          </p:cNvSpPr>
          <p:nvPr>
            <p:ph type="body"/>
          </p:nvPr>
        </p:nvSpPr>
        <p:spPr>
          <a:xfrm>
            <a:off x="685800" y="4130280"/>
            <a:ext cx="3792600" cy="1962360"/>
          </a:xfrm>
          <a:prstGeom prst="rect">
            <a:avLst/>
          </a:prstGeom>
        </p:spPr>
        <p:txBody>
          <a:bodyPr lIns="0" rIns="0" tIns="0" bIns="0"/>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85800" y="685800"/>
            <a:ext cx="7772040" cy="1066680"/>
          </a:xfrm>
          <a:prstGeom prst="rect">
            <a:avLst/>
          </a:prstGeom>
        </p:spPr>
        <p:txBody>
          <a:bodyPr lIns="0" rIns="0" tIns="0" bIns="0" anchor="ctr"/>
          <a:p>
            <a:endParaRPr/>
          </a:p>
        </p:txBody>
      </p:sp>
      <p:sp>
        <p:nvSpPr>
          <p:cNvPr id="83" name="PlaceHolder 2"/>
          <p:cNvSpPr>
            <a:spLocks noGrp="1"/>
          </p:cNvSpPr>
          <p:nvPr>
            <p:ph type="body"/>
          </p:nvPr>
        </p:nvSpPr>
        <p:spPr>
          <a:xfrm>
            <a:off x="685800" y="1981080"/>
            <a:ext cx="7772040" cy="4114440"/>
          </a:xfrm>
          <a:prstGeom prst="rect">
            <a:avLst/>
          </a:prstGeom>
        </p:spPr>
        <p:txBody>
          <a:bodyPr lIns="0" rIns="0" tIns="0" bIns="0"/>
          <a:p>
            <a:endParaRPr/>
          </a:p>
        </p:txBody>
      </p:sp>
      <p:sp>
        <p:nvSpPr>
          <p:cNvPr id="84" name="PlaceHolder 3"/>
          <p:cNvSpPr>
            <a:spLocks noGrp="1"/>
          </p:cNvSpPr>
          <p:nvPr>
            <p:ph type="body"/>
          </p:nvPr>
        </p:nvSpPr>
        <p:spPr>
          <a:xfrm>
            <a:off x="685800" y="1981080"/>
            <a:ext cx="7772040" cy="4114440"/>
          </a:xfrm>
          <a:prstGeom prst="rect">
            <a:avLst/>
          </a:prstGeom>
        </p:spPr>
        <p:txBody>
          <a:bodyPr lIns="0" rIns="0" tIns="0" bIns="0"/>
          <a:p>
            <a:endParaRPr/>
          </a:p>
        </p:txBody>
      </p:sp>
      <p:pic>
        <p:nvPicPr>
          <p:cNvPr id="85" name="" descr=""/>
          <p:cNvPicPr/>
          <p:nvPr/>
        </p:nvPicPr>
        <p:blipFill>
          <a:blip r:embed="rId2"/>
          <a:stretch>
            <a:fillRect/>
          </a:stretch>
        </p:blipFill>
        <p:spPr>
          <a:xfrm>
            <a:off x="1993320" y="1980720"/>
            <a:ext cx="5156640" cy="4114440"/>
          </a:xfrm>
          <a:prstGeom prst="rect">
            <a:avLst/>
          </a:prstGeom>
          <a:ln>
            <a:noFill/>
          </a:ln>
        </p:spPr>
      </p:pic>
      <p:pic>
        <p:nvPicPr>
          <p:cNvPr id="86" name="" descr=""/>
          <p:cNvPicPr/>
          <p:nvPr/>
        </p:nvPicPr>
        <p:blipFill>
          <a:blip r:embed="rId3"/>
          <a:stretch>
            <a:fillRect/>
          </a:stretch>
        </p:blipFill>
        <p:spPr>
          <a:xfrm>
            <a:off x="1993320" y="1980720"/>
            <a:ext cx="5156640" cy="411444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85800" y="685800"/>
            <a:ext cx="7772040" cy="1066680"/>
          </a:xfrm>
          <a:prstGeom prst="rect">
            <a:avLst/>
          </a:prstGeom>
        </p:spPr>
        <p:txBody>
          <a:bodyPr lIns="0" rIns="0" tIns="0" bIns="0" anchor="ctr"/>
          <a:p>
            <a:endParaRPr/>
          </a:p>
        </p:txBody>
      </p:sp>
      <p:sp>
        <p:nvSpPr>
          <p:cNvPr id="12" name="PlaceHolder 2"/>
          <p:cNvSpPr>
            <a:spLocks noGrp="1"/>
          </p:cNvSpPr>
          <p:nvPr>
            <p:ph type="body"/>
          </p:nvPr>
        </p:nvSpPr>
        <p:spPr>
          <a:xfrm>
            <a:off x="685800" y="1981080"/>
            <a:ext cx="7772040" cy="411444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85800" y="685800"/>
            <a:ext cx="7772040" cy="1066680"/>
          </a:xfrm>
          <a:prstGeom prst="rect">
            <a:avLst/>
          </a:prstGeom>
        </p:spPr>
        <p:txBody>
          <a:bodyPr lIns="0" rIns="0" tIns="0" bIns="0" anchor="ctr"/>
          <a:p>
            <a:endParaRPr/>
          </a:p>
        </p:txBody>
      </p:sp>
      <p:sp>
        <p:nvSpPr>
          <p:cNvPr id="14" name="PlaceHolder 2"/>
          <p:cNvSpPr>
            <a:spLocks noGrp="1"/>
          </p:cNvSpPr>
          <p:nvPr>
            <p:ph type="body"/>
          </p:nvPr>
        </p:nvSpPr>
        <p:spPr>
          <a:xfrm>
            <a:off x="685800" y="1981080"/>
            <a:ext cx="3792600" cy="4114440"/>
          </a:xfrm>
          <a:prstGeom prst="rect">
            <a:avLst/>
          </a:prstGeom>
        </p:spPr>
        <p:txBody>
          <a:bodyPr lIns="0" rIns="0" tIns="0" bIns="0"/>
          <a:p>
            <a:endParaRPr/>
          </a:p>
        </p:txBody>
      </p:sp>
      <p:sp>
        <p:nvSpPr>
          <p:cNvPr id="15" name="PlaceHolder 3"/>
          <p:cNvSpPr>
            <a:spLocks noGrp="1"/>
          </p:cNvSpPr>
          <p:nvPr>
            <p:ph type="body"/>
          </p:nvPr>
        </p:nvSpPr>
        <p:spPr>
          <a:xfrm>
            <a:off x="4668480" y="1981080"/>
            <a:ext cx="3792600" cy="411444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685800" y="685800"/>
            <a:ext cx="7772040" cy="1066680"/>
          </a:xfrm>
          <a:prstGeom prst="rect">
            <a:avLst/>
          </a:prstGeom>
        </p:spPr>
        <p:txBody>
          <a:bodyPr lIns="0" rIns="0" tIns="0" bIns="0" anchor="ctr"/>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685800" y="685800"/>
            <a:ext cx="7772040" cy="49446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685800"/>
            <a:ext cx="7772040" cy="1066680"/>
          </a:xfrm>
          <a:prstGeom prst="rect">
            <a:avLst/>
          </a:prstGeom>
        </p:spPr>
        <p:txBody>
          <a:bodyPr lIns="0" rIns="0" tIns="0" bIns="0" anchor="ctr"/>
          <a:p>
            <a:endParaRPr/>
          </a:p>
        </p:txBody>
      </p:sp>
      <p:sp>
        <p:nvSpPr>
          <p:cNvPr id="19" name="PlaceHolder 2"/>
          <p:cNvSpPr>
            <a:spLocks noGrp="1"/>
          </p:cNvSpPr>
          <p:nvPr>
            <p:ph type="body"/>
          </p:nvPr>
        </p:nvSpPr>
        <p:spPr>
          <a:xfrm>
            <a:off x="685800" y="1981080"/>
            <a:ext cx="3792600" cy="1962360"/>
          </a:xfrm>
          <a:prstGeom prst="rect">
            <a:avLst/>
          </a:prstGeom>
        </p:spPr>
        <p:txBody>
          <a:bodyPr lIns="0" rIns="0" tIns="0" bIns="0"/>
          <a:p>
            <a:endParaRPr/>
          </a:p>
        </p:txBody>
      </p:sp>
      <p:sp>
        <p:nvSpPr>
          <p:cNvPr id="20" name="PlaceHolder 3"/>
          <p:cNvSpPr>
            <a:spLocks noGrp="1"/>
          </p:cNvSpPr>
          <p:nvPr>
            <p:ph type="body"/>
          </p:nvPr>
        </p:nvSpPr>
        <p:spPr>
          <a:xfrm>
            <a:off x="685800" y="4130280"/>
            <a:ext cx="3792600" cy="1962360"/>
          </a:xfrm>
          <a:prstGeom prst="rect">
            <a:avLst/>
          </a:prstGeom>
        </p:spPr>
        <p:txBody>
          <a:bodyPr lIns="0" rIns="0" tIns="0" bIns="0"/>
          <a:p>
            <a:endParaRPr/>
          </a:p>
        </p:txBody>
      </p:sp>
      <p:sp>
        <p:nvSpPr>
          <p:cNvPr id="21" name="PlaceHolder 4"/>
          <p:cNvSpPr>
            <a:spLocks noGrp="1"/>
          </p:cNvSpPr>
          <p:nvPr>
            <p:ph type="body"/>
          </p:nvPr>
        </p:nvSpPr>
        <p:spPr>
          <a:xfrm>
            <a:off x="4668480" y="1981080"/>
            <a:ext cx="3792600" cy="411444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685800"/>
            <a:ext cx="7772040" cy="1066680"/>
          </a:xfrm>
          <a:prstGeom prst="rect">
            <a:avLst/>
          </a:prstGeom>
        </p:spPr>
        <p:txBody>
          <a:bodyPr lIns="0" rIns="0" tIns="0" bIns="0" anchor="ctr"/>
          <a:p>
            <a:endParaRPr/>
          </a:p>
        </p:txBody>
      </p:sp>
      <p:sp>
        <p:nvSpPr>
          <p:cNvPr id="23" name="PlaceHolder 2"/>
          <p:cNvSpPr>
            <a:spLocks noGrp="1"/>
          </p:cNvSpPr>
          <p:nvPr>
            <p:ph type="body"/>
          </p:nvPr>
        </p:nvSpPr>
        <p:spPr>
          <a:xfrm>
            <a:off x="685800" y="1981080"/>
            <a:ext cx="3792600" cy="4114440"/>
          </a:xfrm>
          <a:prstGeom prst="rect">
            <a:avLst/>
          </a:prstGeom>
        </p:spPr>
        <p:txBody>
          <a:bodyPr lIns="0" rIns="0" tIns="0" bIns="0"/>
          <a:p>
            <a:endParaRPr/>
          </a:p>
        </p:txBody>
      </p:sp>
      <p:sp>
        <p:nvSpPr>
          <p:cNvPr id="24" name="PlaceHolder 3"/>
          <p:cNvSpPr>
            <a:spLocks noGrp="1"/>
          </p:cNvSpPr>
          <p:nvPr>
            <p:ph type="body"/>
          </p:nvPr>
        </p:nvSpPr>
        <p:spPr>
          <a:xfrm>
            <a:off x="4668480" y="1981080"/>
            <a:ext cx="3792600" cy="1962360"/>
          </a:xfrm>
          <a:prstGeom prst="rect">
            <a:avLst/>
          </a:prstGeom>
        </p:spPr>
        <p:txBody>
          <a:bodyPr lIns="0" rIns="0" tIns="0" bIns="0"/>
          <a:p>
            <a:endParaRPr/>
          </a:p>
        </p:txBody>
      </p:sp>
      <p:sp>
        <p:nvSpPr>
          <p:cNvPr id="25" name="PlaceHolder 4"/>
          <p:cNvSpPr>
            <a:spLocks noGrp="1"/>
          </p:cNvSpPr>
          <p:nvPr>
            <p:ph type="body"/>
          </p:nvPr>
        </p:nvSpPr>
        <p:spPr>
          <a:xfrm>
            <a:off x="4668480" y="4130280"/>
            <a:ext cx="3792600" cy="196236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685800"/>
            <a:ext cx="7772040" cy="1066680"/>
          </a:xfrm>
          <a:prstGeom prst="rect">
            <a:avLst/>
          </a:prstGeom>
        </p:spPr>
        <p:txBody>
          <a:bodyPr lIns="0" rIns="0" tIns="0" bIns="0" anchor="ctr"/>
          <a:p>
            <a:endParaRPr/>
          </a:p>
        </p:txBody>
      </p:sp>
      <p:sp>
        <p:nvSpPr>
          <p:cNvPr id="27" name="PlaceHolder 2"/>
          <p:cNvSpPr>
            <a:spLocks noGrp="1"/>
          </p:cNvSpPr>
          <p:nvPr>
            <p:ph type="body"/>
          </p:nvPr>
        </p:nvSpPr>
        <p:spPr>
          <a:xfrm>
            <a:off x="685800" y="1981080"/>
            <a:ext cx="3792600" cy="1962360"/>
          </a:xfrm>
          <a:prstGeom prst="rect">
            <a:avLst/>
          </a:prstGeom>
        </p:spPr>
        <p:txBody>
          <a:bodyPr lIns="0" rIns="0" tIns="0" bIns="0"/>
          <a:p>
            <a:endParaRPr/>
          </a:p>
        </p:txBody>
      </p:sp>
      <p:sp>
        <p:nvSpPr>
          <p:cNvPr id="28" name="PlaceHolder 3"/>
          <p:cNvSpPr>
            <a:spLocks noGrp="1"/>
          </p:cNvSpPr>
          <p:nvPr>
            <p:ph type="body"/>
          </p:nvPr>
        </p:nvSpPr>
        <p:spPr>
          <a:xfrm>
            <a:off x="4668480" y="1981080"/>
            <a:ext cx="3792600" cy="1962360"/>
          </a:xfrm>
          <a:prstGeom prst="rect">
            <a:avLst/>
          </a:prstGeom>
        </p:spPr>
        <p:txBody>
          <a:bodyPr lIns="0" rIns="0" tIns="0" bIns="0"/>
          <a:p>
            <a:endParaRPr/>
          </a:p>
        </p:txBody>
      </p:sp>
      <p:sp>
        <p:nvSpPr>
          <p:cNvPr id="29" name="PlaceHolder 4"/>
          <p:cNvSpPr>
            <a:spLocks noGrp="1"/>
          </p:cNvSpPr>
          <p:nvPr>
            <p:ph type="body"/>
          </p:nvPr>
        </p:nvSpPr>
        <p:spPr>
          <a:xfrm>
            <a:off x="685800" y="4130280"/>
            <a:ext cx="7772040" cy="196236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5247360" y="365400"/>
            <a:ext cx="3128400" cy="243720"/>
          </a:xfrm>
          <a:prstGeom prst="rect">
            <a:avLst/>
          </a:prstGeom>
          <a:noFill/>
          <a:ln>
            <a:noFill/>
          </a:ln>
        </p:spPr>
        <p:txBody>
          <a:bodyPr wrap="none" lIns="0" rIns="0" tIns="0" bIns="0" anchor="b"/>
          <a:p>
            <a:pPr algn="r">
              <a:lnSpc>
                <a:spcPct val="100000"/>
              </a:lnSpc>
            </a:pPr>
            <a:r>
              <a:rPr b="1" lang="en-US" sz="1600">
                <a:solidFill>
                  <a:srgbClr val="000000"/>
                </a:solidFill>
                <a:latin typeface="Arial"/>
              </a:rPr>
              <a:t>doc.: IEEE 802.15-17/0644r0</a:t>
            </a:r>
            <a:endParaRPr/>
          </a:p>
        </p:txBody>
      </p:sp>
      <p:sp>
        <p:nvSpPr>
          <p:cNvPr id="1" name="Line 2"/>
          <p:cNvSpPr/>
          <p:nvPr/>
        </p:nvSpPr>
        <p:spPr>
          <a:xfrm>
            <a:off x="685800" y="609480"/>
            <a:ext cx="7772400" cy="0"/>
          </a:xfrm>
          <a:prstGeom prst="line">
            <a:avLst/>
          </a:prstGeom>
          <a:ln w="12600">
            <a:solidFill>
              <a:srgbClr val="000000"/>
            </a:solidFill>
            <a:round/>
          </a:ln>
        </p:spPr>
      </p:sp>
      <p:sp>
        <p:nvSpPr>
          <p:cNvPr id="2" name="CustomShape 3"/>
          <p:cNvSpPr/>
          <p:nvPr/>
        </p:nvSpPr>
        <p:spPr>
          <a:xfrm>
            <a:off x="683280" y="6475320"/>
            <a:ext cx="789120" cy="182160"/>
          </a:xfrm>
          <a:prstGeom prst="rect">
            <a:avLst/>
          </a:prstGeom>
          <a:noFill/>
          <a:ln>
            <a:noFill/>
          </a:ln>
        </p:spPr>
        <p:txBody>
          <a:bodyPr wrap="none" lIns="0" rIns="0" tIns="0" bIns="0"/>
          <a:p>
            <a:pPr>
              <a:lnSpc>
                <a:spcPct val="100000"/>
              </a:lnSpc>
            </a:pPr>
            <a:r>
              <a:rPr lang="en-US" sz="1200">
                <a:solidFill>
                  <a:srgbClr val="000000"/>
                </a:solidFill>
                <a:latin typeface="Arial"/>
              </a:rPr>
              <a:t>Submission</a:t>
            </a:r>
            <a:endParaRPr/>
          </a:p>
        </p:txBody>
      </p:sp>
      <p:sp>
        <p:nvSpPr>
          <p:cNvPr id="3" name="Line 4"/>
          <p:cNvSpPr/>
          <p:nvPr/>
        </p:nvSpPr>
        <p:spPr>
          <a:xfrm>
            <a:off x="685800" y="6476760"/>
            <a:ext cx="7848360" cy="0"/>
          </a:xfrm>
          <a:prstGeom prst="line">
            <a:avLst/>
          </a:prstGeom>
          <a:ln w="12600">
            <a:solidFill>
              <a:srgbClr val="000000"/>
            </a:solidFill>
            <a:round/>
          </a:ln>
        </p:spPr>
      </p:sp>
      <p:sp>
        <p:nvSpPr>
          <p:cNvPr id="4" name="CustomShape 5"/>
          <p:cNvSpPr/>
          <p:nvPr/>
        </p:nvSpPr>
        <p:spPr>
          <a:xfrm>
            <a:off x="689760" y="383040"/>
            <a:ext cx="891000" cy="243720"/>
          </a:xfrm>
          <a:prstGeom prst="rect">
            <a:avLst/>
          </a:prstGeom>
          <a:noFill/>
          <a:ln>
            <a:noFill/>
          </a:ln>
        </p:spPr>
        <p:txBody>
          <a:bodyPr wrap="none" lIns="0" rIns="0" tIns="0" bIns="0" anchor="b"/>
          <a:p>
            <a:pPr>
              <a:lnSpc>
                <a:spcPct val="100000"/>
              </a:lnSpc>
            </a:pPr>
            <a:r>
              <a:rPr b="1" lang="en-US" sz="1600">
                <a:solidFill>
                  <a:srgbClr val="000000"/>
                </a:solidFill>
                <a:latin typeface="Arial"/>
              </a:rPr>
              <a:t>Nov 2017</a:t>
            </a:r>
            <a:endParaRPr/>
          </a:p>
        </p:txBody>
      </p:sp>
      <p:sp>
        <p:nvSpPr>
          <p:cNvPr id="5" name="PlaceHolder 6"/>
          <p:cNvSpPr>
            <a:spLocks noGrp="1"/>
          </p:cNvSpPr>
          <p:nvPr>
            <p:ph type="title"/>
          </p:nvPr>
        </p:nvSpPr>
        <p:spPr>
          <a:xfrm>
            <a:off x="685800" y="685800"/>
            <a:ext cx="7772040" cy="1066320"/>
          </a:xfrm>
          <a:prstGeom prst="rect">
            <a:avLst/>
          </a:prstGeom>
        </p:spPr>
        <p:txBody>
          <a:bodyPr lIns="92160" rIns="92160" tIns="46080" bIns="46080"/>
          <a:p>
            <a:pPr>
              <a:lnSpc>
                <a:spcPct val="100000"/>
              </a:lnSpc>
            </a:pPr>
            <a:r>
              <a:rPr b="1" lang="en-US" sz="2400">
                <a:solidFill>
                  <a:srgbClr val="3333cc"/>
                </a:solidFill>
                <a:latin typeface="Arial"/>
              </a:rPr>
              <a:t>Click to edit the title text formatClick to edit Master title style</a:t>
            </a:r>
            <a:endParaRPr/>
          </a:p>
        </p:txBody>
      </p:sp>
      <p:sp>
        <p:nvSpPr>
          <p:cNvPr id="6" name="PlaceHolder 7"/>
          <p:cNvSpPr>
            <a:spLocks noGrp="1"/>
          </p:cNvSpPr>
          <p:nvPr>
            <p:ph type="body"/>
          </p:nvPr>
        </p:nvSpPr>
        <p:spPr>
          <a:xfrm>
            <a:off x="685800" y="1981080"/>
            <a:ext cx="7772040" cy="4114440"/>
          </a:xfrm>
          <a:prstGeom prst="rect">
            <a:avLst/>
          </a:prstGeom>
        </p:spPr>
        <p:txBody>
          <a:bodyPr lIns="92160" rIns="92160" tIns="46080" bIns="46080"/>
          <a:p>
            <a:pPr>
              <a:buSzPct val="60000"/>
              <a:buFont typeface="StarSymbol"/>
              <a:buChar char=""/>
            </a:pPr>
            <a:r>
              <a:rPr b="1" lang="en-US">
                <a:solidFill>
                  <a:srgbClr val="000000"/>
                </a:solidFill>
                <a:latin typeface="Arial"/>
              </a:rPr>
              <a:t>Click to edit the outline text format</a:t>
            </a:r>
            <a:endParaRPr/>
          </a:p>
          <a:p>
            <a:pPr lvl="1">
              <a:buSzPct val="45000"/>
              <a:buFont typeface="Ubuntu"/>
              <a:buChar char="―"/>
            </a:pPr>
            <a:r>
              <a:rPr b="1" lang="en-US">
                <a:solidFill>
                  <a:srgbClr val="000000"/>
                </a:solidFill>
                <a:latin typeface="Arial"/>
              </a:rPr>
              <a:t>Second Outline Level</a:t>
            </a:r>
            <a:endParaRPr/>
          </a:p>
          <a:p>
            <a:pPr lvl="2">
              <a:buSzPct val="45000"/>
              <a:buFont typeface="StarSymbol"/>
              <a:buChar char=""/>
            </a:pPr>
            <a:r>
              <a:rPr b="1" lang="en-US">
                <a:solidFill>
                  <a:srgbClr val="000000"/>
                </a:solidFill>
                <a:latin typeface="Arial"/>
              </a:rPr>
              <a:t>Third Outline Level</a:t>
            </a:r>
            <a:endParaRPr/>
          </a:p>
          <a:p>
            <a:pPr lvl="3">
              <a:buSzPct val="45000"/>
              <a:buFont typeface="StarSymbol"/>
              <a:buChar char=""/>
            </a:pPr>
            <a:r>
              <a:rPr b="1" lang="en-US">
                <a:solidFill>
                  <a:srgbClr val="000000"/>
                </a:solidFill>
                <a:latin typeface="Arial"/>
              </a:rPr>
              <a:t>Fourth Outline Level</a:t>
            </a:r>
            <a:endParaRPr/>
          </a:p>
          <a:p>
            <a:pPr lvl="4">
              <a:buSzPct val="45000"/>
              <a:buFont typeface="StarSymbol"/>
              <a:buChar char=""/>
            </a:pPr>
            <a:r>
              <a:rPr b="1" lang="en-US">
                <a:solidFill>
                  <a:srgbClr val="000000"/>
                </a:solidFill>
                <a:latin typeface="Arial"/>
              </a:rPr>
              <a:t>Fifth Outline Level</a:t>
            </a:r>
            <a:endParaRPr/>
          </a:p>
          <a:p>
            <a:pPr lvl="5">
              <a:buSzPct val="45000"/>
              <a:buFont typeface="StarSymbol"/>
              <a:buChar char=""/>
            </a:pPr>
            <a:r>
              <a:rPr b="1" lang="en-US">
                <a:solidFill>
                  <a:srgbClr val="000000"/>
                </a:solidFill>
                <a:latin typeface="Arial"/>
              </a:rPr>
              <a:t>Sixth Outline Level</a:t>
            </a:r>
            <a:endParaRPr/>
          </a:p>
          <a:p>
            <a:pPr>
              <a:lnSpc>
                <a:spcPct val="100000"/>
              </a:lnSpc>
            </a:pPr>
            <a:r>
              <a:rPr b="1" lang="en-US">
                <a:solidFill>
                  <a:srgbClr val="000000"/>
                </a:solidFill>
                <a:latin typeface="Arial"/>
              </a:rPr>
              <a:t>Seventh Outline LevelClick to edit Master text styles</a:t>
            </a:r>
            <a:endParaRPr/>
          </a:p>
          <a:p>
            <a:pPr lvl="1">
              <a:lnSpc>
                <a:spcPct val="100000"/>
              </a:lnSpc>
              <a:buFont typeface="StarSymbol"/>
              <a:buChar char=""/>
            </a:pPr>
            <a:r>
              <a:rPr lang="en-US">
                <a:solidFill>
                  <a:srgbClr val="000000"/>
                </a:solidFill>
                <a:latin typeface="Arial"/>
              </a:rPr>
              <a:t>Second level</a:t>
            </a:r>
            <a:endParaRPr/>
          </a:p>
          <a:p>
            <a:pPr lvl="2">
              <a:lnSpc>
                <a:spcPct val="100000"/>
              </a:lnSpc>
              <a:buFont typeface="Arial"/>
              <a:buChar char="–"/>
            </a:pPr>
            <a:r>
              <a:rPr lang="en-US" sz="1600">
                <a:solidFill>
                  <a:srgbClr val="000000"/>
                </a:solidFill>
                <a:latin typeface="Arial"/>
              </a:rPr>
              <a:t>Third level</a:t>
            </a:r>
            <a:endParaRPr/>
          </a:p>
          <a:p>
            <a:pPr lvl="3">
              <a:lnSpc>
                <a:spcPct val="100000"/>
              </a:lnSpc>
              <a:buFont typeface="Times New Roman"/>
              <a:buChar char="—"/>
            </a:pPr>
            <a:r>
              <a:rPr lang="en-US" sz="1400">
                <a:solidFill>
                  <a:srgbClr val="000000"/>
                </a:solidFill>
                <a:latin typeface="Arial"/>
              </a:rPr>
              <a:t>Fourth level</a:t>
            </a:r>
            <a:endParaRPr/>
          </a:p>
          <a:p>
            <a:pPr lvl="4">
              <a:lnSpc>
                <a:spcPct val="100000"/>
              </a:lnSpc>
              <a:buFont typeface="StarSymbol"/>
              <a:buChar char=""/>
            </a:pPr>
            <a:r>
              <a:rPr lang="en-US" sz="1600">
                <a:solidFill>
                  <a:srgbClr val="000000"/>
                </a:solidFill>
                <a:latin typeface="Arial"/>
              </a:rPr>
              <a:t>Fifth level</a:t>
            </a:r>
            <a:endParaRPr/>
          </a:p>
        </p:txBody>
      </p:sp>
      <p:sp>
        <p:nvSpPr>
          <p:cNvPr id="7" name="PlaceHolder 8"/>
          <p:cNvSpPr>
            <a:spLocks noGrp="1"/>
          </p:cNvSpPr>
          <p:nvPr>
            <p:ph type="ftr"/>
          </p:nvPr>
        </p:nvSpPr>
        <p:spPr>
          <a:xfrm>
            <a:off x="6309360" y="6475320"/>
            <a:ext cx="2234520" cy="382680"/>
          </a:xfrm>
          <a:prstGeom prst="rect">
            <a:avLst/>
          </a:prstGeom>
        </p:spPr>
        <p:txBody>
          <a:bodyPr lIns="0" rIns="0" tIns="0" bIns="0"/>
          <a:p>
            <a:pPr>
              <a:lnSpc>
                <a:spcPct val="100000"/>
              </a:lnSpc>
            </a:pPr>
            <a:r>
              <a:rPr lang="en-US" sz="1200">
                <a:solidFill>
                  <a:srgbClr val="000000"/>
                </a:solidFill>
                <a:latin typeface="Arial"/>
              </a:rPr>
              <a:t>Andrew Myles, Cisco</a:t>
            </a:r>
            <a:endParaRPr/>
          </a:p>
          <a:p>
            <a:pPr>
              <a:lnSpc>
                <a:spcPct val="100000"/>
              </a:lnSpc>
            </a:pPr>
            <a:r>
              <a:rPr lang="en-US" sz="1200">
                <a:solidFill>
                  <a:srgbClr val="000000"/>
                </a:solidFill>
                <a:latin typeface="Arial"/>
              </a:rPr>
              <a:t>(ed. James Gilb, GA-ASI)</a:t>
            </a:r>
            <a:endParaRPr/>
          </a:p>
        </p:txBody>
      </p:sp>
      <p:sp>
        <p:nvSpPr>
          <p:cNvPr id="8" name="PlaceHolder 9"/>
          <p:cNvSpPr>
            <a:spLocks noGrp="1"/>
          </p:cNvSpPr>
          <p:nvPr>
            <p:ph type="sldNum"/>
          </p:nvPr>
        </p:nvSpPr>
        <p:spPr>
          <a:xfrm>
            <a:off x="3931920" y="6475320"/>
            <a:ext cx="1188720" cy="291240"/>
          </a:xfrm>
          <a:prstGeom prst="rect">
            <a:avLst/>
          </a:prstGeom>
        </p:spPr>
        <p:txBody>
          <a:bodyPr lIns="0" rIns="0" tIns="0" bIns="0"/>
          <a:p>
            <a:pPr>
              <a:lnSpc>
                <a:spcPct val="100000"/>
              </a:lnSpc>
            </a:pPr>
            <a:r>
              <a:rPr lang="en-US" sz="1200">
                <a:solidFill>
                  <a:srgbClr val="000000"/>
                </a:solidFill>
                <a:latin typeface="Arial"/>
              </a:rPr>
              <a:t>Slide </a:t>
            </a:r>
            <a:fld id="{AF832150-E55E-43D1-9C42-D3D46B3CF084}" type="slidenum">
              <a:rPr lang="en-US" sz="1200">
                <a:solidFill>
                  <a:srgbClr val="000000"/>
                </a:solidFill>
                <a:latin typeface="Arial"/>
              </a:rPr>
              <a:t>&lt;number&gt;</a:t>
            </a:fld>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43" name="CustomShape 1"/>
          <p:cNvSpPr/>
          <p:nvPr/>
        </p:nvSpPr>
        <p:spPr>
          <a:xfrm>
            <a:off x="5252760" y="365400"/>
            <a:ext cx="3117600" cy="243720"/>
          </a:xfrm>
          <a:prstGeom prst="rect">
            <a:avLst/>
          </a:prstGeom>
          <a:noFill/>
          <a:ln>
            <a:noFill/>
          </a:ln>
        </p:spPr>
        <p:txBody>
          <a:bodyPr wrap="none" lIns="0" rIns="0" tIns="0" bIns="0" anchor="b"/>
          <a:p>
            <a:pPr algn="r">
              <a:lnSpc>
                <a:spcPct val="100000"/>
              </a:lnSpc>
            </a:pPr>
            <a:r>
              <a:rPr b="1" lang="en-US" sz="1600">
                <a:solidFill>
                  <a:srgbClr val="000000"/>
                </a:solidFill>
                <a:latin typeface="Arial"/>
              </a:rPr>
              <a:t>doc.: IEEE 802.11-17/1550r4</a:t>
            </a:r>
            <a:endParaRPr/>
          </a:p>
        </p:txBody>
      </p:sp>
      <p:sp>
        <p:nvSpPr>
          <p:cNvPr id="44" name="Line 2"/>
          <p:cNvSpPr/>
          <p:nvPr/>
        </p:nvSpPr>
        <p:spPr>
          <a:xfrm>
            <a:off x="685800" y="609480"/>
            <a:ext cx="7772400" cy="0"/>
          </a:xfrm>
          <a:prstGeom prst="line">
            <a:avLst/>
          </a:prstGeom>
          <a:ln w="12600">
            <a:solidFill>
              <a:srgbClr val="000000"/>
            </a:solidFill>
            <a:round/>
          </a:ln>
        </p:spPr>
      </p:sp>
      <p:sp>
        <p:nvSpPr>
          <p:cNvPr id="45" name="CustomShape 3"/>
          <p:cNvSpPr/>
          <p:nvPr/>
        </p:nvSpPr>
        <p:spPr>
          <a:xfrm>
            <a:off x="683280" y="6475320"/>
            <a:ext cx="789120" cy="182160"/>
          </a:xfrm>
          <a:prstGeom prst="rect">
            <a:avLst/>
          </a:prstGeom>
          <a:noFill/>
          <a:ln>
            <a:noFill/>
          </a:ln>
        </p:spPr>
        <p:txBody>
          <a:bodyPr wrap="none" lIns="0" rIns="0" tIns="0" bIns="0"/>
          <a:p>
            <a:pPr>
              <a:lnSpc>
                <a:spcPct val="100000"/>
              </a:lnSpc>
            </a:pPr>
            <a:r>
              <a:rPr lang="en-US" sz="1200">
                <a:solidFill>
                  <a:srgbClr val="000000"/>
                </a:solidFill>
                <a:latin typeface="Arial"/>
              </a:rPr>
              <a:t>Submission</a:t>
            </a:r>
            <a:endParaRPr/>
          </a:p>
        </p:txBody>
      </p:sp>
      <p:sp>
        <p:nvSpPr>
          <p:cNvPr id="46" name="Line 4"/>
          <p:cNvSpPr/>
          <p:nvPr/>
        </p:nvSpPr>
        <p:spPr>
          <a:xfrm>
            <a:off x="685800" y="6476760"/>
            <a:ext cx="7848360" cy="0"/>
          </a:xfrm>
          <a:prstGeom prst="line">
            <a:avLst/>
          </a:prstGeom>
          <a:ln w="12600">
            <a:solidFill>
              <a:srgbClr val="000000"/>
            </a:solidFill>
            <a:round/>
          </a:ln>
        </p:spPr>
      </p:sp>
      <p:sp>
        <p:nvSpPr>
          <p:cNvPr id="47" name="CustomShape 5"/>
          <p:cNvSpPr/>
          <p:nvPr/>
        </p:nvSpPr>
        <p:spPr>
          <a:xfrm>
            <a:off x="689760" y="383040"/>
            <a:ext cx="891000" cy="243720"/>
          </a:xfrm>
          <a:prstGeom prst="rect">
            <a:avLst/>
          </a:prstGeom>
          <a:noFill/>
          <a:ln>
            <a:noFill/>
          </a:ln>
        </p:spPr>
        <p:txBody>
          <a:bodyPr wrap="none" lIns="0" rIns="0" tIns="0" bIns="0" anchor="b"/>
          <a:p>
            <a:pPr>
              <a:lnSpc>
                <a:spcPct val="100000"/>
              </a:lnSpc>
            </a:pPr>
            <a:r>
              <a:rPr b="1" lang="en-US" sz="1600">
                <a:solidFill>
                  <a:srgbClr val="000000"/>
                </a:solidFill>
                <a:latin typeface="Arial"/>
              </a:rPr>
              <a:t>Nov 2017</a:t>
            </a:r>
            <a:endParaRPr/>
          </a:p>
        </p:txBody>
      </p:sp>
      <p:sp>
        <p:nvSpPr>
          <p:cNvPr id="48" name="PlaceHolder 6"/>
          <p:cNvSpPr>
            <a:spLocks noGrp="1"/>
          </p:cNvSpPr>
          <p:nvPr>
            <p:ph type="title"/>
          </p:nvPr>
        </p:nvSpPr>
        <p:spPr>
          <a:xfrm>
            <a:off x="685800" y="685800"/>
            <a:ext cx="7772040" cy="1066320"/>
          </a:xfrm>
          <a:prstGeom prst="rect">
            <a:avLst/>
          </a:prstGeom>
        </p:spPr>
        <p:txBody>
          <a:bodyPr lIns="92160" rIns="92160" tIns="46080" bIns="46080"/>
          <a:p>
            <a:pPr>
              <a:lnSpc>
                <a:spcPct val="100000"/>
              </a:lnSpc>
            </a:pPr>
            <a:r>
              <a:rPr b="1" lang="en-US" sz="2400">
                <a:solidFill>
                  <a:srgbClr val="3333cc"/>
                </a:solidFill>
                <a:latin typeface="Arial"/>
              </a:rPr>
              <a:t>Click to edit the title text formatClick to edit Master title style</a:t>
            </a:r>
            <a:endParaRPr/>
          </a:p>
        </p:txBody>
      </p:sp>
      <p:sp>
        <p:nvSpPr>
          <p:cNvPr id="49" name="PlaceHolder 7"/>
          <p:cNvSpPr>
            <a:spLocks noGrp="1"/>
          </p:cNvSpPr>
          <p:nvPr>
            <p:ph type="body"/>
          </p:nvPr>
        </p:nvSpPr>
        <p:spPr>
          <a:xfrm>
            <a:off x="685800" y="1981080"/>
            <a:ext cx="3809520" cy="4114440"/>
          </a:xfrm>
          <a:prstGeom prst="rect">
            <a:avLst/>
          </a:prstGeom>
        </p:spPr>
        <p:txBody>
          <a:bodyPr lIns="92160" rIns="92160" tIns="46080" bIns="46080"/>
          <a:p>
            <a:pPr>
              <a:buSzPct val="45000"/>
              <a:buFont typeface="StarSymbol"/>
              <a:buChar char=""/>
            </a:pPr>
            <a:r>
              <a:rPr b="1" lang="en-US">
                <a:solidFill>
                  <a:srgbClr val="000000"/>
                </a:solidFill>
                <a:latin typeface="Arial"/>
              </a:rPr>
              <a:t>Click to edit the outline text format</a:t>
            </a:r>
            <a:endParaRPr/>
          </a:p>
          <a:p>
            <a:pPr lvl="1">
              <a:buSzPct val="75000"/>
              <a:buFont typeface="StarSymbol"/>
              <a:buChar char=""/>
            </a:pPr>
            <a:r>
              <a:rPr b="1" lang="en-US">
                <a:solidFill>
                  <a:srgbClr val="000000"/>
                </a:solidFill>
                <a:latin typeface="Arial"/>
              </a:rPr>
              <a:t>Second Outline Level</a:t>
            </a:r>
            <a:endParaRPr/>
          </a:p>
          <a:p>
            <a:pPr lvl="2">
              <a:buSzPct val="45000"/>
              <a:buFont typeface="StarSymbol"/>
              <a:buChar char=""/>
            </a:pPr>
            <a:r>
              <a:rPr b="1" lang="en-US">
                <a:solidFill>
                  <a:srgbClr val="000000"/>
                </a:solidFill>
                <a:latin typeface="Arial"/>
              </a:rPr>
              <a:t>Third Outline Level</a:t>
            </a:r>
            <a:endParaRPr/>
          </a:p>
          <a:p>
            <a:pPr lvl="3">
              <a:buSzPct val="75000"/>
              <a:buFont typeface="StarSymbol"/>
              <a:buChar char=""/>
            </a:pPr>
            <a:r>
              <a:rPr b="1" lang="en-US">
                <a:solidFill>
                  <a:srgbClr val="000000"/>
                </a:solidFill>
                <a:latin typeface="Arial"/>
              </a:rPr>
              <a:t>Fourth Outline Level</a:t>
            </a:r>
            <a:endParaRPr/>
          </a:p>
          <a:p>
            <a:pPr lvl="4">
              <a:buSzPct val="45000"/>
              <a:buFont typeface="StarSymbol"/>
              <a:buChar char=""/>
            </a:pPr>
            <a:r>
              <a:rPr b="1" lang="en-US">
                <a:solidFill>
                  <a:srgbClr val="000000"/>
                </a:solidFill>
                <a:latin typeface="Arial"/>
              </a:rPr>
              <a:t>Fifth Outline Level</a:t>
            </a:r>
            <a:endParaRPr/>
          </a:p>
          <a:p>
            <a:pPr lvl="5">
              <a:buSzPct val="45000"/>
              <a:buFont typeface="StarSymbol"/>
              <a:buChar char=""/>
            </a:pPr>
            <a:r>
              <a:rPr b="1" lang="en-US">
                <a:solidFill>
                  <a:srgbClr val="000000"/>
                </a:solidFill>
                <a:latin typeface="Arial"/>
              </a:rPr>
              <a:t>Sixth Outline Level</a:t>
            </a:r>
            <a:endParaRPr/>
          </a:p>
          <a:p>
            <a:pPr>
              <a:lnSpc>
                <a:spcPct val="100000"/>
              </a:lnSpc>
            </a:pPr>
            <a:r>
              <a:rPr b="1" lang="en-US">
                <a:solidFill>
                  <a:srgbClr val="000000"/>
                </a:solidFill>
                <a:latin typeface="Arial"/>
              </a:rPr>
              <a:t>Seventh Outline LevelClick to edit Master text styles</a:t>
            </a:r>
            <a:endParaRPr/>
          </a:p>
          <a:p>
            <a:pPr lvl="1">
              <a:lnSpc>
                <a:spcPct val="100000"/>
              </a:lnSpc>
              <a:buFont typeface="StarSymbol"/>
              <a:buChar char=""/>
            </a:pPr>
            <a:r>
              <a:rPr lang="en-US">
                <a:solidFill>
                  <a:srgbClr val="000000"/>
                </a:solidFill>
                <a:latin typeface="Arial"/>
              </a:rPr>
              <a:t>Second level</a:t>
            </a:r>
            <a:endParaRPr/>
          </a:p>
          <a:p>
            <a:pPr lvl="2">
              <a:lnSpc>
                <a:spcPct val="100000"/>
              </a:lnSpc>
              <a:buFont typeface="Arial"/>
              <a:buChar char="–"/>
            </a:pPr>
            <a:r>
              <a:rPr lang="en-US" sz="1600">
                <a:solidFill>
                  <a:srgbClr val="000000"/>
                </a:solidFill>
                <a:latin typeface="Arial"/>
              </a:rPr>
              <a:t>Third level</a:t>
            </a:r>
            <a:endParaRPr/>
          </a:p>
          <a:p>
            <a:pPr lvl="3">
              <a:lnSpc>
                <a:spcPct val="100000"/>
              </a:lnSpc>
              <a:buFont typeface="Times New Roman"/>
              <a:buChar char="—"/>
            </a:pPr>
            <a:r>
              <a:rPr lang="en-US" sz="1400">
                <a:solidFill>
                  <a:srgbClr val="000000"/>
                </a:solidFill>
                <a:latin typeface="Arial"/>
              </a:rPr>
              <a:t>Fourth level</a:t>
            </a:r>
            <a:endParaRPr/>
          </a:p>
          <a:p>
            <a:pPr lvl="4">
              <a:lnSpc>
                <a:spcPct val="100000"/>
              </a:lnSpc>
              <a:buFont typeface="StarSymbol"/>
              <a:buChar char=""/>
            </a:pPr>
            <a:r>
              <a:rPr lang="en-US" sz="1400">
                <a:solidFill>
                  <a:srgbClr val="000000"/>
                </a:solidFill>
                <a:latin typeface="Arial"/>
              </a:rPr>
              <a:t>Fifth level</a:t>
            </a:r>
            <a:endParaRPr/>
          </a:p>
        </p:txBody>
      </p:sp>
      <p:sp>
        <p:nvSpPr>
          <p:cNvPr id="50" name="PlaceHolder 8"/>
          <p:cNvSpPr>
            <a:spLocks noGrp="1"/>
          </p:cNvSpPr>
          <p:nvPr>
            <p:ph type="body"/>
          </p:nvPr>
        </p:nvSpPr>
        <p:spPr>
          <a:xfrm>
            <a:off x="4648320" y="1981080"/>
            <a:ext cx="3809520" cy="4114440"/>
          </a:xfrm>
          <a:prstGeom prst="rect">
            <a:avLst/>
          </a:prstGeom>
        </p:spPr>
        <p:txBody>
          <a:bodyPr lIns="92160" rIns="92160" tIns="46080" bIns="46080"/>
          <a:p>
            <a:pPr>
              <a:buSzPct val="45000"/>
              <a:buFont typeface="StarSymbol"/>
              <a:buChar char=""/>
            </a:pPr>
            <a:r>
              <a:rPr b="1" lang="en-US">
                <a:solidFill>
                  <a:srgbClr val="000000"/>
                </a:solidFill>
                <a:latin typeface="Arial"/>
              </a:rPr>
              <a:t>Click to edit the outline text format</a:t>
            </a:r>
            <a:endParaRPr/>
          </a:p>
          <a:p>
            <a:pPr lvl="1">
              <a:buSzPct val="75000"/>
              <a:buFont typeface="StarSymbol"/>
              <a:buChar char=""/>
            </a:pPr>
            <a:r>
              <a:rPr b="1" lang="en-US">
                <a:solidFill>
                  <a:srgbClr val="000000"/>
                </a:solidFill>
                <a:latin typeface="Arial"/>
              </a:rPr>
              <a:t>Second Outline Level</a:t>
            </a:r>
            <a:endParaRPr/>
          </a:p>
          <a:p>
            <a:pPr lvl="2">
              <a:buSzPct val="45000"/>
              <a:buFont typeface="StarSymbol"/>
              <a:buChar char=""/>
            </a:pPr>
            <a:r>
              <a:rPr b="1" lang="en-US">
                <a:solidFill>
                  <a:srgbClr val="000000"/>
                </a:solidFill>
                <a:latin typeface="Arial"/>
              </a:rPr>
              <a:t>Third Outline Level</a:t>
            </a:r>
            <a:endParaRPr/>
          </a:p>
          <a:p>
            <a:pPr lvl="3">
              <a:buSzPct val="75000"/>
              <a:buFont typeface="StarSymbol"/>
              <a:buChar char=""/>
            </a:pPr>
            <a:r>
              <a:rPr b="1" lang="en-US">
                <a:solidFill>
                  <a:srgbClr val="000000"/>
                </a:solidFill>
                <a:latin typeface="Arial"/>
              </a:rPr>
              <a:t>Fourth Outline Level</a:t>
            </a:r>
            <a:endParaRPr/>
          </a:p>
          <a:p>
            <a:pPr lvl="4">
              <a:buSzPct val="45000"/>
              <a:buFont typeface="StarSymbol"/>
              <a:buChar char=""/>
            </a:pPr>
            <a:r>
              <a:rPr b="1" lang="en-US">
                <a:solidFill>
                  <a:srgbClr val="000000"/>
                </a:solidFill>
                <a:latin typeface="Arial"/>
              </a:rPr>
              <a:t>Fifth Outline Level</a:t>
            </a:r>
            <a:endParaRPr/>
          </a:p>
          <a:p>
            <a:pPr lvl="5">
              <a:buSzPct val="45000"/>
              <a:buFont typeface="StarSymbol"/>
              <a:buChar char=""/>
            </a:pPr>
            <a:r>
              <a:rPr b="1" lang="en-US">
                <a:solidFill>
                  <a:srgbClr val="000000"/>
                </a:solidFill>
                <a:latin typeface="Arial"/>
              </a:rPr>
              <a:t>Sixth Outline Level</a:t>
            </a:r>
            <a:endParaRPr/>
          </a:p>
          <a:p>
            <a:pPr>
              <a:lnSpc>
                <a:spcPct val="100000"/>
              </a:lnSpc>
            </a:pPr>
            <a:r>
              <a:rPr b="1" lang="en-US">
                <a:solidFill>
                  <a:srgbClr val="000000"/>
                </a:solidFill>
                <a:latin typeface="Arial"/>
              </a:rPr>
              <a:t>Seventh Outline LevelClick to edit Master text styles</a:t>
            </a:r>
            <a:endParaRPr/>
          </a:p>
          <a:p>
            <a:pPr lvl="1">
              <a:lnSpc>
                <a:spcPct val="100000"/>
              </a:lnSpc>
              <a:buFont typeface="StarSymbol"/>
              <a:buChar char=""/>
            </a:pPr>
            <a:r>
              <a:rPr lang="en-US">
                <a:solidFill>
                  <a:srgbClr val="000000"/>
                </a:solidFill>
                <a:latin typeface="Arial"/>
              </a:rPr>
              <a:t>Second level</a:t>
            </a:r>
            <a:endParaRPr/>
          </a:p>
          <a:p>
            <a:pPr lvl="2">
              <a:lnSpc>
                <a:spcPct val="100000"/>
              </a:lnSpc>
              <a:buFont typeface="Arial"/>
              <a:buChar char="–"/>
            </a:pPr>
            <a:r>
              <a:rPr lang="en-US" sz="1600">
                <a:solidFill>
                  <a:srgbClr val="000000"/>
                </a:solidFill>
                <a:latin typeface="Arial"/>
              </a:rPr>
              <a:t>Third level</a:t>
            </a:r>
            <a:endParaRPr/>
          </a:p>
          <a:p>
            <a:pPr lvl="3">
              <a:lnSpc>
                <a:spcPct val="100000"/>
              </a:lnSpc>
              <a:buFont typeface="Times New Roman"/>
              <a:buChar char="—"/>
            </a:pPr>
            <a:r>
              <a:rPr lang="en-US" sz="1400">
                <a:solidFill>
                  <a:srgbClr val="000000"/>
                </a:solidFill>
                <a:latin typeface="Arial"/>
              </a:rPr>
              <a:t>Fourth level</a:t>
            </a:r>
            <a:endParaRPr/>
          </a:p>
          <a:p>
            <a:pPr lvl="4">
              <a:lnSpc>
                <a:spcPct val="100000"/>
              </a:lnSpc>
              <a:buFont typeface="StarSymbol"/>
              <a:buChar char=""/>
            </a:pPr>
            <a:r>
              <a:rPr lang="en-US" sz="1400">
                <a:solidFill>
                  <a:srgbClr val="000000"/>
                </a:solidFill>
                <a:latin typeface="Arial"/>
              </a:rPr>
              <a:t>Fifth level</a:t>
            </a:r>
            <a:endParaRPr/>
          </a:p>
        </p:txBody>
      </p:sp>
      <p:sp>
        <p:nvSpPr>
          <p:cNvPr id="51" name="PlaceHolder 9"/>
          <p:cNvSpPr>
            <a:spLocks noGrp="1"/>
          </p:cNvSpPr>
          <p:nvPr>
            <p:ph type="ftr"/>
          </p:nvPr>
        </p:nvSpPr>
        <p:spPr>
          <a:xfrm>
            <a:off x="8053560" y="6475320"/>
            <a:ext cx="490320" cy="182160"/>
          </a:xfrm>
          <a:prstGeom prst="rect">
            <a:avLst/>
          </a:prstGeom>
        </p:spPr>
        <p:txBody>
          <a:bodyPr lIns="0" rIns="0" tIns="0" bIns="0"/>
          <a:p>
            <a:pPr>
              <a:lnSpc>
                <a:spcPct val="100000"/>
              </a:lnSpc>
            </a:pPr>
            <a:r>
              <a:rPr lang="en-US" sz="1200">
                <a:solidFill>
                  <a:srgbClr val="000000"/>
                </a:solidFill>
                <a:latin typeface="Arial"/>
              </a:rPr>
              <a:t>Andrew Myles, Cisco</a:t>
            </a:r>
            <a:endParaRPr/>
          </a:p>
        </p:txBody>
      </p:sp>
      <p:sp>
        <p:nvSpPr>
          <p:cNvPr id="52" name="PlaceHolder 10"/>
          <p:cNvSpPr>
            <a:spLocks noGrp="1"/>
          </p:cNvSpPr>
          <p:nvPr>
            <p:ph type="sldNum"/>
          </p:nvPr>
        </p:nvSpPr>
        <p:spPr>
          <a:xfrm>
            <a:off x="4327560" y="6475320"/>
            <a:ext cx="564840" cy="182160"/>
          </a:xfrm>
          <a:prstGeom prst="rect">
            <a:avLst/>
          </a:prstGeom>
        </p:spPr>
        <p:txBody>
          <a:bodyPr lIns="0" rIns="0" tIns="0" bIns="0"/>
          <a:p>
            <a:pPr>
              <a:lnSpc>
                <a:spcPct val="100000"/>
              </a:lnSpc>
            </a:pPr>
            <a:r>
              <a:rPr lang="en-US" sz="1200">
                <a:solidFill>
                  <a:srgbClr val="000000"/>
                </a:solidFill>
                <a:latin typeface="Arial"/>
              </a:rPr>
              <a:t>Slide </a:t>
            </a:r>
            <a:fld id="{EC74E66C-2571-45D6-820D-285293A79494}" type="slidenum">
              <a:rPr lang="en-US" sz="1200">
                <a:solidFill>
                  <a:srgbClr val="000000"/>
                </a:solidFill>
                <a:latin typeface="Arial"/>
              </a:rPr>
              <a:t>&lt;number&gt;</a:t>
            </a:fld>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87" name="TextShape 1"/>
          <p:cNvSpPr txBox="1"/>
          <p:nvPr/>
        </p:nvSpPr>
        <p:spPr>
          <a:xfrm>
            <a:off x="685800" y="685800"/>
            <a:ext cx="7772040" cy="1066320"/>
          </a:xfrm>
          <a:prstGeom prst="rect">
            <a:avLst/>
          </a:prstGeom>
        </p:spPr>
        <p:txBody>
          <a:bodyPr lIns="92160" rIns="92160" tIns="46080" bIns="46080"/>
          <a:p>
            <a:pPr>
              <a:lnSpc>
                <a:spcPct val="100000"/>
              </a:lnSpc>
            </a:pPr>
            <a:r>
              <a:rPr b="1" lang="en-US" sz="2400">
                <a:solidFill>
                  <a:srgbClr val="3333cc"/>
                </a:solidFill>
                <a:latin typeface="Arial"/>
              </a:rPr>
              <a:t>Introduction</a:t>
            </a:r>
            <a:endParaRPr/>
          </a:p>
        </p:txBody>
      </p:sp>
      <p:sp>
        <p:nvSpPr>
          <p:cNvPr id="88" name="TextShape 2"/>
          <p:cNvSpPr txBox="1"/>
          <p:nvPr/>
        </p:nvSpPr>
        <p:spPr>
          <a:xfrm>
            <a:off x="685800" y="1981080"/>
            <a:ext cx="7772040" cy="4114440"/>
          </a:xfrm>
          <a:prstGeom prst="rect">
            <a:avLst/>
          </a:prstGeom>
        </p:spPr>
        <p:txBody>
          <a:bodyPr lIns="92160" rIns="92160" tIns="46080" bIns="46080"/>
          <a:p>
            <a:pPr lvl="1">
              <a:lnSpc>
                <a:spcPct val="100000"/>
              </a:lnSpc>
              <a:buFont typeface="StarSymbol"/>
              <a:buChar char=""/>
            </a:pPr>
            <a:r>
              <a:rPr lang="en-US">
                <a:solidFill>
                  <a:srgbClr val="000000"/>
                </a:solidFill>
                <a:latin typeface="Arial"/>
              </a:rPr>
              <a:t>Andrew Myles chairs the IEEE 802 JTC1 standing committee</a:t>
            </a:r>
            <a:endParaRPr/>
          </a:p>
          <a:p>
            <a:pPr lvl="1">
              <a:lnSpc>
                <a:spcPct val="100000"/>
              </a:lnSpc>
              <a:buFont typeface="StarSymbol"/>
              <a:buChar char=""/>
            </a:pPr>
            <a:r>
              <a:rPr lang="en-US" sz="1600">
                <a:solidFill>
                  <a:srgbClr val="000000"/>
                </a:solidFill>
                <a:latin typeface="Arial"/>
              </a:rPr>
              <a:t>Th</a:t>
            </a:r>
            <a:endParaRPr/>
          </a:p>
          <a:p>
            <a:pPr lvl="1">
              <a:lnSpc>
                <a:spcPct val="100000"/>
              </a:lnSpc>
              <a:buFont typeface="StarSymbol"/>
              <a:buChar char=""/>
            </a:pPr>
            <a:r>
              <a:rPr lang="en-US" sz="1600">
                <a:solidFill>
                  <a:srgbClr val="000000"/>
                </a:solidFill>
                <a:latin typeface="Arial"/>
              </a:rPr>
              <a:t>These slides are from his presentation, 11-17/1550r5</a:t>
            </a:r>
            <a:endParaRPr/>
          </a:p>
          <a:p>
            <a:pPr lvl="1">
              <a:lnSpc>
                <a:spcPct val="100000"/>
              </a:lnSpc>
              <a:buFont typeface="StarSymbol"/>
              <a:buChar char=""/>
            </a:pPr>
            <a:r>
              <a:rPr lang="en-US">
                <a:solidFill>
                  <a:srgbClr val="000000"/>
                </a:solidFill>
                <a:latin typeface="Arial"/>
              </a:rPr>
              <a:t>https://mentor.ieee.org/802.11/dcn/17/11-17-1550-05-0jtc-jtc1-sc-agenda-for-orlando-nov-2017.pptx</a:t>
            </a:r>
            <a:endParaRPr/>
          </a:p>
          <a:p>
            <a:pPr lvl="1">
              <a:lnSpc>
                <a:spcPct val="100000"/>
              </a:lnSpc>
              <a:buFont typeface="StarSymbol"/>
              <a:buChar char=""/>
            </a:pPr>
            <a:r>
              <a:rPr lang="en-US" sz="1600">
                <a:solidFill>
                  <a:srgbClr val="000000"/>
                </a:solidFill>
                <a:latin typeface="Arial"/>
              </a:rPr>
              <a:t>Andrew Myles chairs the IEEE 802 JTC1 standing committee</a:t>
            </a:r>
            <a:endParaRPr/>
          </a:p>
          <a:p>
            <a:pPr lvl="1">
              <a:lnSpc>
                <a:spcPct val="100000"/>
              </a:lnSpc>
              <a:buFont typeface="StarSymbol"/>
              <a:buChar char=""/>
            </a:pPr>
            <a:endParaRPr/>
          </a:p>
          <a:p>
            <a:pPr lvl="1">
              <a:lnSpc>
                <a:spcPct val="100000"/>
              </a:lnSpc>
              <a:buFont typeface="StarSymbol"/>
              <a:buChar char=""/>
            </a:pPr>
            <a:endParaRPr/>
          </a:p>
          <a:p>
            <a:pPr lvl="1">
              <a:lnSpc>
                <a:spcPct val="100000"/>
              </a:lnSpc>
              <a:buFont typeface="StarSymbol"/>
              <a:buChar char=""/>
            </a:pPr>
            <a:endParaRPr/>
          </a:p>
          <a:p>
            <a:endParaRPr/>
          </a:p>
        </p:txBody>
      </p:sp>
      <p:sp>
        <p:nvSpPr>
          <p:cNvPr id="89" name="TextShape 3"/>
          <p:cNvSpPr txBox="1"/>
          <p:nvPr/>
        </p:nvSpPr>
        <p:spPr>
          <a:xfrm>
            <a:off x="6309360" y="6475320"/>
            <a:ext cx="2234520" cy="291240"/>
          </a:xfrm>
          <a:prstGeom prst="rect">
            <a:avLst/>
          </a:prstGeom>
        </p:spPr>
        <p:txBody>
          <a:bodyPr lIns="0" rIns="0" tIns="0" bIns="0"/>
          <a:p>
            <a:pPr>
              <a:lnSpc>
                <a:spcPct val="100000"/>
              </a:lnSpc>
            </a:pPr>
            <a:r>
              <a:rPr lang="en-US" sz="1200">
                <a:solidFill>
                  <a:srgbClr val="000000"/>
                </a:solidFill>
                <a:latin typeface="Arial"/>
              </a:rPr>
              <a:t>Andrew Myles, Cisco</a:t>
            </a:r>
            <a:endParaRPr/>
          </a:p>
          <a:p>
            <a:pPr>
              <a:lnSpc>
                <a:spcPct val="100000"/>
              </a:lnSpc>
            </a:pPr>
            <a:r>
              <a:rPr lang="en-US" sz="1200">
                <a:solidFill>
                  <a:srgbClr val="000000"/>
                </a:solidFill>
                <a:latin typeface="Arial"/>
              </a:rPr>
              <a:t>(ed. James Gilb, GA-ASI)</a:t>
            </a:r>
            <a:endParaRPr/>
          </a:p>
        </p:txBody>
      </p:sp>
      <p:sp>
        <p:nvSpPr>
          <p:cNvPr id="90" name="TextShape 4"/>
          <p:cNvSpPr txBox="1"/>
          <p:nvPr/>
        </p:nvSpPr>
        <p:spPr>
          <a:xfrm>
            <a:off x="4327560" y="6475320"/>
            <a:ext cx="564840" cy="182160"/>
          </a:xfrm>
          <a:prstGeom prst="rect">
            <a:avLst/>
          </a:prstGeom>
        </p:spPr>
        <p:txBody>
          <a:bodyPr lIns="0" rIns="0" tIns="0" bIns="0"/>
          <a:p>
            <a:pPr>
              <a:lnSpc>
                <a:spcPct val="100000"/>
              </a:lnSpc>
            </a:pPr>
            <a:r>
              <a:rPr lang="en-US" sz="1200">
                <a:solidFill>
                  <a:srgbClr val="000000"/>
                </a:solidFill>
                <a:latin typeface="Arial"/>
              </a:rPr>
              <a:t>Slide </a:t>
            </a:r>
            <a:fld id="{FF23F03B-004E-4837-A6B3-4935A68E3BA5}" type="slidenum">
              <a:rPr lang="en-US" sz="1200">
                <a:solidFill>
                  <a:srgbClr val="000000"/>
                </a:solidFill>
                <a:latin typeface="Arial"/>
              </a:rPr>
              <a:t>&lt;number&gt;</a:t>
            </a:fld>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1" name="TextShape 1"/>
          <p:cNvSpPr txBox="1"/>
          <p:nvPr/>
        </p:nvSpPr>
        <p:spPr>
          <a:xfrm>
            <a:off x="685800" y="685800"/>
            <a:ext cx="7772040" cy="1066320"/>
          </a:xfrm>
          <a:prstGeom prst="rect">
            <a:avLst/>
          </a:prstGeom>
        </p:spPr>
        <p:txBody>
          <a:bodyPr lIns="0" rIns="0" tIns="0" bIns="0" anchor="ctr"/>
          <a:p>
            <a:r>
              <a:rPr b="1" lang="en-US" sz="2800">
                <a:latin typeface="Times New Roman"/>
              </a:rPr>
              <a:t>Introduction</a:t>
            </a:r>
            <a:endParaRPr/>
          </a:p>
        </p:txBody>
      </p:sp>
      <p:sp>
        <p:nvSpPr>
          <p:cNvPr id="92" name="TextShape 2"/>
          <p:cNvSpPr txBox="1"/>
          <p:nvPr/>
        </p:nvSpPr>
        <p:spPr>
          <a:xfrm>
            <a:off x="685800" y="1981080"/>
            <a:ext cx="7772040" cy="4114440"/>
          </a:xfrm>
          <a:prstGeom prst="rect">
            <a:avLst/>
          </a:prstGeom>
        </p:spPr>
        <p:txBody>
          <a:bodyPr lIns="0" rIns="0" tIns="0" bIns="0"/>
          <a:p>
            <a:pPr>
              <a:buSzPct val="60000"/>
              <a:buFont typeface="StarSymbol"/>
              <a:buChar char=""/>
            </a:pPr>
            <a:r>
              <a:rPr b="1" lang="en-US">
                <a:latin typeface="Arial"/>
              </a:rPr>
              <a:t>Andrew Myles is the chair of the IEEE 802 JTC1 standing committee</a:t>
            </a:r>
            <a:endParaRPr/>
          </a:p>
          <a:p>
            <a:pPr>
              <a:buSzPct val="60000"/>
              <a:buFont typeface="StarSymbol"/>
              <a:buChar char=""/>
            </a:pPr>
            <a:r>
              <a:rPr b="1" lang="en-US">
                <a:latin typeface="Arial"/>
              </a:rPr>
              <a:t>This presentation is an excerpt from his presentation, 11-17/1550r5</a:t>
            </a:r>
            <a:endParaRPr/>
          </a:p>
          <a:p>
            <a:pPr lvl="1">
              <a:buSzPct val="45000"/>
              <a:buFont typeface="Ubuntu"/>
              <a:buChar char="―"/>
            </a:pPr>
            <a:r>
              <a:rPr lang="en-US">
                <a:solidFill>
                  <a:srgbClr val="000000"/>
                </a:solidFill>
                <a:latin typeface="Arial"/>
              </a:rPr>
              <a:t>https://mentor.ieee.org/802.11/dcn/17/11-17-1550-05-0jtc-jtc1-sc-agenda-for-orlando-nov-2017.pptx</a:t>
            </a:r>
            <a:r>
              <a:rPr lang="en-US" sz="1600">
                <a:latin typeface="Arial"/>
              </a:rPr>
              <a:t> </a:t>
            </a:r>
            <a:endParaRPr/>
          </a:p>
          <a:p>
            <a:pPr>
              <a:buSzPct val="60000"/>
              <a:buFont typeface="StarSymbol"/>
              <a:buChar char=""/>
            </a:pPr>
            <a:r>
              <a:rPr b="1" lang="en-US">
                <a:latin typeface="Arial"/>
              </a:rPr>
              <a:t>The PSDO process is an agreement between IEEE and ISO to fast-track approval and publication of IEEE standards as ISO standards</a:t>
            </a:r>
            <a:endParaRPr/>
          </a:p>
          <a:p>
            <a:pPr>
              <a:buSzPct val="60000"/>
              <a:buFont typeface="StarSymbol"/>
              <a:buChar char=""/>
            </a:pPr>
            <a:r>
              <a:rPr b="1" lang="en-US">
                <a:latin typeface="Arial"/>
              </a:rPr>
              <a:t>ISO is an organization of governments, voting is by country</a:t>
            </a:r>
            <a:endParaRPr/>
          </a:p>
          <a:p>
            <a:pPr lvl="1">
              <a:buSzPct val="45000"/>
              <a:buFont typeface="Ubuntu"/>
              <a:buChar char="―"/>
            </a:pPr>
            <a:r>
              <a:rPr lang="en-US" sz="1600">
                <a:latin typeface="Arial"/>
              </a:rPr>
              <a:t>NB – national body, the representative of a country</a:t>
            </a:r>
            <a:endParaRPr/>
          </a:p>
          <a:p>
            <a:pPr>
              <a:buSzPct val="60000"/>
              <a:buFont typeface="StarSymbol"/>
              <a:buChar char=""/>
            </a:pPr>
            <a:r>
              <a:rPr b="1" lang="en-US">
                <a:latin typeface="Arial"/>
              </a:rPr>
              <a:t>IEEE 802 has moved 26 standards completely through the process to date. </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3" name="TextShape 1"/>
          <p:cNvSpPr txBox="1"/>
          <p:nvPr/>
        </p:nvSpPr>
        <p:spPr>
          <a:xfrm>
            <a:off x="685800" y="685800"/>
            <a:ext cx="7772040" cy="1066320"/>
          </a:xfrm>
          <a:prstGeom prst="rect">
            <a:avLst/>
          </a:prstGeom>
        </p:spPr>
        <p:txBody>
          <a:bodyPr lIns="92160" rIns="92160" tIns="46080" bIns="46080"/>
          <a:p>
            <a:pPr>
              <a:lnSpc>
                <a:spcPct val="100000"/>
              </a:lnSpc>
            </a:pPr>
            <a:r>
              <a:rPr b="1" lang="en-US" sz="2400">
                <a:solidFill>
                  <a:srgbClr val="3333cc"/>
                </a:solidFill>
                <a:latin typeface="Arial"/>
              </a:rPr>
              <a:t>IEEE 802.15 has three standards in the pipeline for ratification under the PSDO</a:t>
            </a:r>
            <a:endParaRPr/>
          </a:p>
        </p:txBody>
      </p:sp>
      <p:graphicFrame>
        <p:nvGraphicFramePr>
          <p:cNvPr id="94" name="Table 2"/>
          <p:cNvGraphicFramePr/>
          <p:nvPr/>
        </p:nvGraphicFramePr>
        <p:xfrm>
          <a:off x="152280" y="1600200"/>
          <a:ext cx="8838720" cy="1657440"/>
        </p:xfrm>
        <a:graphic>
          <a:graphicData uri="http://schemas.openxmlformats.org/drawingml/2006/table">
            <a:tbl>
              <a:tblPr/>
              <a:tblGrid>
                <a:gridCol w="1066680"/>
                <a:gridCol w="979560"/>
                <a:gridCol w="1131840"/>
                <a:gridCol w="1131840"/>
                <a:gridCol w="1131840"/>
                <a:gridCol w="1131840"/>
                <a:gridCol w="1131840"/>
                <a:gridCol w="1133280"/>
              </a:tblGrid>
              <a:tr h="567360">
                <a:tc>
                  <a:txBody>
                    <a:bodyPr lIns="114840" rIns="114840"/>
                    <a:p>
                      <a:pPr algn="ctr">
                        <a:lnSpc>
                          <a:spcPct val="100000"/>
                        </a:lnSpc>
                      </a:pPr>
                      <a:r>
                        <a:rPr b="1" lang="en-US" sz="1600">
                          <a:solidFill>
                            <a:srgbClr val="ffffff"/>
                          </a:solidFill>
                          <a:latin typeface="Arial"/>
                        </a:rPr>
                        <a:t>Std</a:t>
                      </a:r>
                      <a:endParaRPr/>
                    </a:p>
                  </a:txBody>
                  <a:tcPr/>
                </a:tc>
                <a:tc>
                  <a:txBody>
                    <a:bodyPr lIns="114840" rIns="114840"/>
                    <a:p>
                      <a:pPr algn="ctr">
                        <a:lnSpc>
                          <a:spcPct val="100000"/>
                        </a:lnSpc>
                      </a:pPr>
                      <a:r>
                        <a:rPr b="1" lang="en-US" sz="1600">
                          <a:solidFill>
                            <a:srgbClr val="ffffff"/>
                          </a:solidFill>
                          <a:latin typeface="Arial"/>
                        </a:rPr>
                        <a:t>Last draft liaised</a:t>
                      </a:r>
                      <a:endParaRPr/>
                    </a:p>
                  </a:txBody>
                  <a:tcPr/>
                </a:tc>
                <a:tc>
                  <a:txBody>
                    <a:bodyPr lIns="114840" rIns="114840"/>
                    <a:p>
                      <a:pPr algn="ctr">
                        <a:lnSpc>
                          <a:spcPct val="100000"/>
                        </a:lnSpc>
                      </a:pPr>
                      <a:r>
                        <a:rPr b="1" lang="en-US" sz="1600">
                          <a:solidFill>
                            <a:srgbClr val="ffffff"/>
                          </a:solidFill>
                          <a:latin typeface="Arial"/>
                        </a:rPr>
                        <a:t>60-day</a:t>
                      </a:r>
                      <a:r>
                        <a:rPr b="1" lang="en-US" sz="1600">
                          <a:solidFill>
                            <a:srgbClr val="ffffff"/>
                          </a:solidFill>
                          <a:latin typeface="Arial"/>
                        </a:rPr>
                        <a:t>
</a:t>
                      </a:r>
                      <a:r>
                        <a:rPr b="1" lang="en-US" sz="1600">
                          <a:solidFill>
                            <a:srgbClr val="ffffff"/>
                          </a:solidFill>
                          <a:latin typeface="Arial"/>
                        </a:rPr>
                        <a:t>pre-ballot</a:t>
                      </a:r>
                      <a:endParaRPr/>
                    </a:p>
                  </a:txBody>
                  <a:tcPr/>
                </a:tc>
                <a:tc>
                  <a:txBody>
                    <a:bodyPr lIns="114840" rIns="114840"/>
                    <a:p>
                      <a:pPr algn="ctr">
                        <a:lnSpc>
                          <a:spcPct val="100000"/>
                        </a:lnSpc>
                      </a:pPr>
                      <a:r>
                        <a:rPr b="1" lang="en-US" sz="1600">
                          <a:solidFill>
                            <a:srgbClr val="ffffff"/>
                          </a:solidFill>
                          <a:latin typeface="Arial"/>
                        </a:rPr>
                        <a:t>5-month</a:t>
                      </a:r>
                      <a:r>
                        <a:rPr b="1" lang="en-US" sz="1600">
                          <a:solidFill>
                            <a:srgbClr val="ffffff"/>
                          </a:solidFill>
                          <a:latin typeface="Arial"/>
                        </a:rPr>
                        <a:t>
</a:t>
                      </a:r>
                      <a:r>
                        <a:rPr b="1" lang="en-US" sz="1600">
                          <a:solidFill>
                            <a:srgbClr val="ffffff"/>
                          </a:solidFill>
                          <a:latin typeface="Arial"/>
                        </a:rPr>
                        <a:t>FDIS ballot</a:t>
                      </a:r>
                      <a:endParaRPr/>
                    </a:p>
                  </a:txBody>
                  <a:tcPr/>
                </a:tc>
                <a:tc>
                  <a:txBody>
                    <a:bodyPr lIns="0" rIns="0"/>
                    <a:p>
                      <a:pPr algn="ctr">
                        <a:lnSpc>
                          <a:spcPct val="100000"/>
                        </a:lnSpc>
                      </a:pPr>
                      <a:r>
                        <a:rPr b="1" lang="en-US" sz="1600">
                          <a:solidFill>
                            <a:srgbClr val="ffffff"/>
                          </a:solidFill>
                          <a:latin typeface="Arial"/>
                        </a:rPr>
                        <a:t>Comments resolved</a:t>
                      </a:r>
                      <a:endParaRPr/>
                    </a:p>
                  </a:txBody>
                  <a:tcPr/>
                </a:tc>
              </a:tr>
              <a:tr h="363240">
                <a:tc>
                  <a:txBody>
                    <a:bodyPr lIns="46800" rIns="0" tIns="0"/>
                    <a:p>
                      <a:pPr>
                        <a:lnSpc>
                          <a:spcPct val="100000"/>
                        </a:lnSpc>
                      </a:pPr>
                      <a:r>
                        <a:rPr lang="en-US" sz="1600">
                          <a:solidFill>
                            <a:srgbClr val="000000"/>
                          </a:solidFill>
                          <a:latin typeface="Arial"/>
                        </a:rPr>
                        <a:t>.15.3-revA</a:t>
                      </a:r>
                      <a:endParaRPr/>
                    </a:p>
                  </a:txBody>
                  <a:tcPr/>
                </a:tc>
                <a:tc>
                  <a:txBody>
                    <a:bodyPr lIns="114840" rIns="114840"/>
                    <a:p>
                      <a:pPr algn="ctr">
                        <a:lnSpc>
                          <a:spcPct val="100000"/>
                        </a:lnSpc>
                      </a:pPr>
                      <a:r>
                        <a:rPr lang="en-US" sz="1600">
                          <a:solidFill>
                            <a:srgbClr val="000000"/>
                          </a:solidFill>
                          <a:latin typeface="Arial"/>
                        </a:rPr>
                        <a:t>D2.0</a:t>
                      </a:r>
                      <a:endParaRPr/>
                    </a:p>
                  </a:txBody>
                  <a:tcPr/>
                </a:tc>
                <a:tc>
                  <a:txBody>
                    <a:bodyPr lIns="114840" rIns="114840"/>
                    <a:p>
                      <a:pPr algn="ctr">
                        <a:lnSpc>
                          <a:spcPct val="100000"/>
                        </a:lnSpc>
                      </a:pPr>
                      <a:r>
                        <a:rPr lang="en-US" sz="1600">
                          <a:solidFill>
                            <a:srgbClr val="000000"/>
                          </a:solidFill>
                          <a:latin typeface="Arial"/>
                        </a:rPr>
                        <a:t>Dec 15</a:t>
                      </a:r>
                      <a:endParaRPr/>
                    </a:p>
                  </a:txBody>
                  <a:tcPr/>
                </a:tc>
                <a:tc>
                  <a:txBody>
                    <a:bodyPr lIns="114840" rIns="114840"/>
                    <a:p>
                      <a:pPr algn="ctr">
                        <a:lnSpc>
                          <a:spcPct val="100000"/>
                        </a:lnSpc>
                      </a:pPr>
                      <a:r>
                        <a:rPr lang="en-US" sz="1600">
                          <a:solidFill>
                            <a:srgbClr val="00b050"/>
                          </a:solidFill>
                          <a:latin typeface="Arial"/>
                        </a:rPr>
                        <a:t>Passed</a:t>
                      </a:r>
                      <a:endParaRPr/>
                    </a:p>
                  </a:txBody>
                  <a:tcPr/>
                </a:tc>
                <a:tc>
                  <a:txBody>
                    <a:bodyPr lIns="0" rIns="0"/>
                    <a:p>
                      <a:pPr algn="ctr">
                        <a:lnSpc>
                          <a:spcPct val="100000"/>
                        </a:lnSpc>
                      </a:pPr>
                      <a:r>
                        <a:rPr lang="en-US" sz="1600">
                          <a:solidFill>
                            <a:srgbClr val="000000"/>
                          </a:solidFill>
                          <a:latin typeface="Arial"/>
                        </a:rPr>
                        <a:t>23 Oct 16</a:t>
                      </a:r>
                      <a:endParaRPr/>
                    </a:p>
                  </a:txBody>
                  <a:tcPr/>
                </a:tc>
                <a:tc>
                  <a:txBody>
                    <a:bodyPr lIns="114840" rIns="114840"/>
                    <a:p>
                      <a:pPr algn="ctr">
                        <a:lnSpc>
                          <a:spcPct val="100000"/>
                        </a:lnSpc>
                      </a:pPr>
                      <a:r>
                        <a:rPr lang="en-US" sz="1600">
                          <a:solidFill>
                            <a:srgbClr val="00b050"/>
                          </a:solidFill>
                          <a:latin typeface="Arial"/>
                        </a:rPr>
                        <a:t>Passed</a:t>
                      </a:r>
                      <a:endParaRPr/>
                    </a:p>
                  </a:txBody>
                  <a:tcPr/>
                </a:tc>
                <a:tc>
                  <a:txBody>
                    <a:bodyPr lIns="114840" rIns="114840"/>
                    <a:p>
                      <a:pPr algn="ctr">
                        <a:lnSpc>
                          <a:spcPct val="100000"/>
                        </a:lnSpc>
                      </a:pPr>
                      <a:r>
                        <a:rPr lang="en-US" sz="1600">
                          <a:solidFill>
                            <a:srgbClr val="000000"/>
                          </a:solidFill>
                          <a:latin typeface="Arial"/>
                        </a:rPr>
                        <a:t>7 Sep 17</a:t>
                      </a:r>
                      <a:endParaRPr/>
                    </a:p>
                  </a:txBody>
                  <a:tcPr/>
                </a:tc>
                <a:tc>
                  <a:txBody>
                    <a:bodyPr lIns="114840" rIns="114840"/>
                    <a:p>
                      <a:pPr algn="ctr">
                        <a:lnSpc>
                          <a:spcPct val="100000"/>
                        </a:lnSpc>
                      </a:pPr>
                      <a:r>
                        <a:rPr lang="en-US" sz="1600">
                          <a:solidFill>
                            <a:srgbClr val="00b050"/>
                          </a:solidFill>
                          <a:latin typeface="Arial"/>
                        </a:rPr>
                        <a:t>n/a</a:t>
                      </a:r>
                      <a:endParaRPr/>
                    </a:p>
                  </a:txBody>
                  <a:tcPr/>
                </a:tc>
              </a:tr>
              <a:tr h="363240">
                <a:tc>
                  <a:txBody>
                    <a:bodyPr lIns="114840" rIns="114840"/>
                    <a:p>
                      <a:pPr>
                        <a:lnSpc>
                          <a:spcPct val="100000"/>
                        </a:lnSpc>
                      </a:pPr>
                      <a:r>
                        <a:rPr lang="en-US" sz="1600">
                          <a:solidFill>
                            <a:srgbClr val="000000"/>
                          </a:solidFill>
                          <a:latin typeface="Arial"/>
                        </a:rPr>
                        <a:t>.15.4</a:t>
                      </a:r>
                      <a:endParaRPr/>
                    </a:p>
                  </a:txBody>
                  <a:tcPr/>
                </a:tc>
                <a:tc>
                  <a:txBody>
                    <a:bodyPr lIns="114840" rIns="114840"/>
                    <a:p>
                      <a:pPr algn="ctr">
                        <a:lnSpc>
                          <a:spcPct val="100000"/>
                        </a:lnSpc>
                      </a:pPr>
                      <a:r>
                        <a:rPr lang="en-US" sz="1600">
                          <a:solidFill>
                            <a:srgbClr val="000000"/>
                          </a:solidFill>
                          <a:latin typeface="Arial"/>
                        </a:rPr>
                        <a:t>Std</a:t>
                      </a:r>
                      <a:endParaRPr/>
                    </a:p>
                  </a:txBody>
                  <a:tcPr/>
                </a:tc>
                <a:tc>
                  <a:txBody>
                    <a:bodyPr lIns="114840" rIns="114840"/>
                    <a:p>
                      <a:pPr algn="ctr">
                        <a:lnSpc>
                          <a:spcPct val="100000"/>
                        </a:lnSpc>
                      </a:pPr>
                      <a:r>
                        <a:rPr lang="en-US" sz="1600">
                          <a:solidFill>
                            <a:srgbClr val="000000"/>
                          </a:solidFill>
                          <a:latin typeface="Arial"/>
                        </a:rPr>
                        <a:t>Dec 16</a:t>
                      </a:r>
                      <a:endParaRPr/>
                    </a:p>
                  </a:txBody>
                  <a:tcPr/>
                </a:tc>
                <a:tc>
                  <a:txBody>
                    <a:bodyPr lIns="114840" rIns="114840"/>
                    <a:p>
                      <a:pPr algn="ctr">
                        <a:lnSpc>
                          <a:spcPct val="100000"/>
                        </a:lnSpc>
                      </a:pPr>
                      <a:r>
                        <a:rPr lang="en-US" sz="1600">
                          <a:solidFill>
                            <a:srgbClr val="00b050"/>
                          </a:solidFill>
                          <a:latin typeface="Arial"/>
                        </a:rPr>
                        <a:t>Passed</a:t>
                      </a:r>
                      <a:endParaRPr/>
                    </a:p>
                  </a:txBody>
                  <a:tcPr/>
                </a:tc>
                <a:tc>
                  <a:txBody>
                    <a:bodyPr lIns="0" rIns="0"/>
                    <a:p>
                      <a:pPr algn="ctr">
                        <a:lnSpc>
                          <a:spcPct val="100000"/>
                        </a:lnSpc>
                      </a:pPr>
                      <a:r>
                        <a:rPr lang="en-US" sz="1600">
                          <a:solidFill>
                            <a:srgbClr val="000000"/>
                          </a:solidFill>
                          <a:latin typeface="Arial"/>
                        </a:rPr>
                        <a:t>20 Apr 17</a:t>
                      </a:r>
                      <a:endParaRPr/>
                    </a:p>
                  </a:txBody>
                  <a:tcPr/>
                </a:tc>
                <a:tc>
                  <a:txBody>
                    <a:bodyPr lIns="114840" rIns="114840"/>
                    <a:p>
                      <a:pPr algn="ctr">
                        <a:lnSpc>
                          <a:spcPct val="100000"/>
                        </a:lnSpc>
                      </a:pPr>
                      <a:r>
                        <a:rPr lang="en-US" sz="1600">
                          <a:solidFill>
                            <a:srgbClr val="3333cc"/>
                          </a:solidFill>
                          <a:latin typeface="Arial"/>
                        </a:rPr>
                        <a:t>Closes</a:t>
                      </a:r>
                      <a:endParaRPr/>
                    </a:p>
                  </a:txBody>
                  <a:tcPr/>
                </a:tc>
                <a:tc>
                  <a:txBody>
                    <a:bodyPr lIns="114840" rIns="114840"/>
                    <a:p>
                      <a:pPr algn="ctr">
                        <a:lnSpc>
                          <a:spcPct val="100000"/>
                        </a:lnSpc>
                      </a:pPr>
                      <a:r>
                        <a:rPr lang="en-US" sz="1600">
                          <a:solidFill>
                            <a:srgbClr val="000000"/>
                          </a:solidFill>
                          <a:latin typeface="Arial"/>
                        </a:rPr>
                        <a:t>25 Jan 17</a:t>
                      </a:r>
                      <a:endParaRPr/>
                    </a:p>
                  </a:txBody>
                  <a:tcPr/>
                </a:tc>
                <a:tc>
                  <a:txBody>
                    <a:bodyPr lIns="114840" rIns="114840"/>
                    <a:p>
                      <a:pPr algn="ctr">
                        <a:lnSpc>
                          <a:spcPct val="100000"/>
                        </a:lnSpc>
                      </a:pPr>
                      <a:r>
                        <a:rPr lang="en-US" sz="1600">
                          <a:solidFill>
                            <a:srgbClr val="00b050"/>
                          </a:solidFill>
                          <a:latin typeface="Arial"/>
                        </a:rPr>
                        <a:t>n/a</a:t>
                      </a:r>
                      <a:endParaRPr/>
                    </a:p>
                  </a:txBody>
                  <a:tcPr/>
                </a:tc>
              </a:tr>
              <a:tr h="363600">
                <a:tc>
                  <a:txBody>
                    <a:bodyPr lIns="114840" rIns="114840"/>
                    <a:p>
                      <a:pPr>
                        <a:lnSpc>
                          <a:spcPct val="100000"/>
                        </a:lnSpc>
                      </a:pPr>
                      <a:r>
                        <a:rPr lang="en-US" sz="1600">
                          <a:solidFill>
                            <a:srgbClr val="000000"/>
                          </a:solidFill>
                          <a:latin typeface="Arial"/>
                        </a:rPr>
                        <a:t>.15.6</a:t>
                      </a:r>
                      <a:endParaRPr/>
                    </a:p>
                  </a:txBody>
                  <a:tcPr/>
                </a:tc>
                <a:tc>
                  <a:txBody>
                    <a:bodyPr lIns="114840" rIns="114840"/>
                    <a:p>
                      <a:pPr algn="ctr">
                        <a:lnSpc>
                          <a:spcPct val="100000"/>
                        </a:lnSpc>
                      </a:pPr>
                      <a:r>
                        <a:rPr lang="en-US" sz="1600">
                          <a:solidFill>
                            <a:srgbClr val="000000"/>
                          </a:solidFill>
                          <a:latin typeface="Arial"/>
                        </a:rPr>
                        <a:t>Std</a:t>
                      </a:r>
                      <a:endParaRPr/>
                    </a:p>
                  </a:txBody>
                  <a:tcPr/>
                </a:tc>
                <a:tc>
                  <a:txBody>
                    <a:bodyPr lIns="114840" rIns="114840"/>
                    <a:p>
                      <a:pPr algn="ctr">
                        <a:lnSpc>
                          <a:spcPct val="100000"/>
                        </a:lnSpc>
                      </a:pPr>
                      <a:r>
                        <a:rPr lang="en-US" sz="1600">
                          <a:solidFill>
                            <a:srgbClr val="000000"/>
                          </a:solidFill>
                          <a:latin typeface="Arial"/>
                        </a:rPr>
                        <a:t>Jul 16</a:t>
                      </a:r>
                      <a:endParaRPr/>
                    </a:p>
                  </a:txBody>
                  <a:tcPr/>
                </a:tc>
                <a:tc>
                  <a:txBody>
                    <a:bodyPr lIns="114840" rIns="114840"/>
                    <a:p>
                      <a:pPr algn="ctr">
                        <a:lnSpc>
                          <a:spcPct val="100000"/>
                        </a:lnSpc>
                      </a:pPr>
                      <a:r>
                        <a:rPr lang="en-US" sz="1600">
                          <a:solidFill>
                            <a:srgbClr val="00b050"/>
                          </a:solidFill>
                          <a:latin typeface="Arial"/>
                        </a:rPr>
                        <a:t>Passed</a:t>
                      </a:r>
                      <a:endParaRPr/>
                    </a:p>
                  </a:txBody>
                  <a:tcPr/>
                </a:tc>
                <a:tc>
                  <a:txBody>
                    <a:bodyPr lIns="0" rIns="0"/>
                    <a:p>
                      <a:pPr algn="ctr">
                        <a:lnSpc>
                          <a:spcPct val="100000"/>
                        </a:lnSpc>
                      </a:pPr>
                      <a:r>
                        <a:rPr lang="en-US" sz="1600">
                          <a:solidFill>
                            <a:srgbClr val="000000"/>
                          </a:solidFill>
                          <a:latin typeface="Arial"/>
                        </a:rPr>
                        <a:t>23 Nov 16</a:t>
                      </a:r>
                      <a:endParaRPr/>
                    </a:p>
                  </a:txBody>
                  <a:tcPr/>
                </a:tc>
                <a:tc>
                  <a:txBody>
                    <a:bodyPr lIns="114840" rIns="114840"/>
                    <a:p>
                      <a:pPr algn="ctr">
                        <a:lnSpc>
                          <a:spcPct val="100000"/>
                        </a:lnSpc>
                      </a:pPr>
                      <a:r>
                        <a:rPr lang="en-US" sz="1600">
                          <a:solidFill>
                            <a:srgbClr val="00b050"/>
                          </a:solidFill>
                          <a:latin typeface="Arial"/>
                        </a:rPr>
                        <a:t>Passed</a:t>
                      </a:r>
                      <a:endParaRPr/>
                    </a:p>
                  </a:txBody>
                  <a:tcPr/>
                </a:tc>
                <a:tc>
                  <a:txBody>
                    <a:bodyPr lIns="114840" rIns="114840"/>
                    <a:p>
                      <a:pPr algn="ctr">
                        <a:lnSpc>
                          <a:spcPct val="100000"/>
                        </a:lnSpc>
                      </a:pPr>
                      <a:r>
                        <a:rPr lang="en-US" sz="1600">
                          <a:solidFill>
                            <a:srgbClr val="000000"/>
                          </a:solidFill>
                          <a:latin typeface="Arial"/>
                        </a:rPr>
                        <a:t>7 Sep 17</a:t>
                      </a:r>
                      <a:endParaRPr/>
                    </a:p>
                  </a:txBody>
                  <a:tcPr/>
                </a:tc>
                <a:tc>
                  <a:txBody>
                    <a:bodyPr lIns="114840" rIns="114840"/>
                    <a:p>
                      <a:pPr algn="ctr">
                        <a:lnSpc>
                          <a:spcPct val="100000"/>
                        </a:lnSpc>
                      </a:pPr>
                      <a:r>
                        <a:rPr lang="en-US" sz="1600">
                          <a:solidFill>
                            <a:srgbClr val="3333cc"/>
                          </a:solidFill>
                          <a:latin typeface="Arial"/>
                        </a:rPr>
                        <a:t>Waiting</a:t>
                      </a:r>
                      <a:endParaRPr/>
                    </a:p>
                  </a:txBody>
                  <a:tcPr/>
                </a:tc>
              </a:tr>
            </a:tbl>
          </a:graphicData>
        </a:graphic>
      </p:graphicFrame>
      <p:sp>
        <p:nvSpPr>
          <p:cNvPr id="95" name="TextShape 3"/>
          <p:cNvSpPr txBox="1"/>
          <p:nvPr/>
        </p:nvSpPr>
        <p:spPr>
          <a:xfrm>
            <a:off x="8053560" y="6475320"/>
            <a:ext cx="490320" cy="182160"/>
          </a:xfrm>
          <a:prstGeom prst="rect">
            <a:avLst/>
          </a:prstGeom>
        </p:spPr>
        <p:txBody>
          <a:bodyPr lIns="0" rIns="0" tIns="0" bIns="0"/>
          <a:p>
            <a:pPr>
              <a:lnSpc>
                <a:spcPct val="100000"/>
              </a:lnSpc>
            </a:pPr>
            <a:r>
              <a:rPr lang="en-US" sz="1200">
                <a:solidFill>
                  <a:srgbClr val="000000"/>
                </a:solidFill>
                <a:latin typeface="Arial"/>
              </a:rPr>
              <a:t>Andrew Myles, Cisco</a:t>
            </a:r>
            <a:endParaRPr/>
          </a:p>
        </p:txBody>
      </p:sp>
      <p:sp>
        <p:nvSpPr>
          <p:cNvPr id="96" name="TextShape 4"/>
          <p:cNvSpPr txBox="1"/>
          <p:nvPr/>
        </p:nvSpPr>
        <p:spPr>
          <a:xfrm>
            <a:off x="4327560" y="6475320"/>
            <a:ext cx="564840" cy="182160"/>
          </a:xfrm>
          <a:prstGeom prst="rect">
            <a:avLst/>
          </a:prstGeom>
        </p:spPr>
        <p:txBody>
          <a:bodyPr lIns="0" rIns="0" tIns="0" bIns="0"/>
          <a:p>
            <a:pPr>
              <a:lnSpc>
                <a:spcPct val="100000"/>
              </a:lnSpc>
            </a:pPr>
            <a:r>
              <a:rPr lang="en-US" sz="1200">
                <a:solidFill>
                  <a:srgbClr val="000000"/>
                </a:solidFill>
                <a:latin typeface="Arial"/>
              </a:rPr>
              <a:t>Slide </a:t>
            </a:r>
            <a:fld id="{0DAFC37D-C9FC-4DFC-B946-858106B1E10D}" type="slidenum">
              <a:rPr lang="en-US" sz="1200">
                <a:solidFill>
                  <a:srgbClr val="000000"/>
                </a:solidFill>
                <a:latin typeface="Arial"/>
              </a:rPr>
              <a:t>&lt;number&gt;</a:t>
            </a:fld>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7" name="TextShape 1"/>
          <p:cNvSpPr txBox="1"/>
          <p:nvPr/>
        </p:nvSpPr>
        <p:spPr>
          <a:xfrm>
            <a:off x="685800" y="685800"/>
            <a:ext cx="7772040" cy="1066320"/>
          </a:xfrm>
          <a:prstGeom prst="rect">
            <a:avLst/>
          </a:prstGeom>
        </p:spPr>
        <p:txBody>
          <a:bodyPr lIns="92160" rIns="92160" tIns="46080" bIns="46080"/>
          <a:p>
            <a:pPr>
              <a:lnSpc>
                <a:spcPct val="100000"/>
              </a:lnSpc>
            </a:pPr>
            <a:r>
              <a:rPr b="1" lang="en-US" sz="2400">
                <a:solidFill>
                  <a:srgbClr val="3333cc"/>
                </a:solidFill>
                <a:latin typeface="Arial"/>
              </a:rPr>
              <a:t>IEEE 802.15.3-2016 FDIS ballot passed and is now waiting for publication</a:t>
            </a:r>
            <a:endParaRPr/>
          </a:p>
        </p:txBody>
      </p:sp>
      <p:sp>
        <p:nvSpPr>
          <p:cNvPr id="98" name="TextShape 2"/>
          <p:cNvSpPr txBox="1"/>
          <p:nvPr/>
        </p:nvSpPr>
        <p:spPr>
          <a:xfrm>
            <a:off x="685800" y="1981080"/>
            <a:ext cx="7772040" cy="4114440"/>
          </a:xfrm>
          <a:prstGeom prst="rect">
            <a:avLst/>
          </a:prstGeom>
        </p:spPr>
        <p:txBody>
          <a:bodyPr lIns="92160" rIns="92160" tIns="46080" bIns="46080"/>
          <a:p>
            <a:pPr>
              <a:lnSpc>
                <a:spcPct val="100000"/>
              </a:lnSpc>
            </a:pPr>
            <a:r>
              <a:rPr b="1" lang="en-US">
                <a:solidFill>
                  <a:srgbClr val="000000"/>
                </a:solidFill>
                <a:latin typeface="Arial"/>
              </a:rPr>
              <a:t>Drafts sent to SC6: </a:t>
            </a:r>
            <a:r>
              <a:rPr b="1" lang="en-US">
                <a:solidFill>
                  <a:srgbClr val="00b050"/>
                </a:solidFill>
                <a:latin typeface="Arial"/>
              </a:rPr>
              <a:t>sent</a:t>
            </a:r>
            <a:endParaRPr/>
          </a:p>
          <a:p>
            <a:pPr lvl="1">
              <a:lnSpc>
                <a:spcPct val="100000"/>
              </a:lnSpc>
              <a:buFont typeface="StarSymbol"/>
              <a:buChar char=""/>
            </a:pPr>
            <a:r>
              <a:rPr lang="en-US">
                <a:solidFill>
                  <a:srgbClr val="000000"/>
                </a:solidFill>
                <a:latin typeface="Arial"/>
              </a:rPr>
              <a:t>802.15.3-revA D2.0 was liaised in Dec 2015 for information</a:t>
            </a:r>
            <a:endParaRPr/>
          </a:p>
          <a:p>
            <a:pPr>
              <a:lnSpc>
                <a:spcPct val="100000"/>
              </a:lnSpc>
            </a:pPr>
            <a:r>
              <a:rPr b="1" lang="en-US">
                <a:solidFill>
                  <a:srgbClr val="000000"/>
                </a:solidFill>
                <a:latin typeface="Arial"/>
              </a:rPr>
              <a:t>60-day pre-ballot: </a:t>
            </a:r>
            <a:r>
              <a:rPr b="1" lang="en-US">
                <a:solidFill>
                  <a:srgbClr val="00b050"/>
                </a:solidFill>
                <a:latin typeface="Arial"/>
              </a:rPr>
              <a:t>passed &amp; response sent</a:t>
            </a:r>
            <a:endParaRPr/>
          </a:p>
          <a:p>
            <a:pPr lvl="1">
              <a:lnSpc>
                <a:spcPct val="100000"/>
              </a:lnSpc>
              <a:buFont typeface="StarSymbol"/>
              <a:buChar char=""/>
            </a:pPr>
            <a:r>
              <a:rPr lang="en-US">
                <a:solidFill>
                  <a:srgbClr val="000000"/>
                </a:solidFill>
                <a:latin typeface="Arial"/>
              </a:rPr>
              <a:t>IEEE 802.15.3-2016 passed 60-day pre-ballot on 23 Oct 2016 (N16495)</a:t>
            </a:r>
            <a:endParaRPr/>
          </a:p>
          <a:p>
            <a:pPr lvl="2">
              <a:lnSpc>
                <a:spcPct val="100000"/>
              </a:lnSpc>
              <a:buFont typeface="Arial"/>
              <a:buChar char="–"/>
            </a:pPr>
            <a:r>
              <a:rPr lang="en-US" sz="1600">
                <a:solidFill>
                  <a:srgbClr val="000000"/>
                </a:solidFill>
                <a:latin typeface="Arial"/>
              </a:rPr>
              <a:t>Passed 8/0/10 on need for ISO standard</a:t>
            </a:r>
            <a:endParaRPr/>
          </a:p>
          <a:p>
            <a:pPr lvl="2">
              <a:lnSpc>
                <a:spcPct val="100000"/>
              </a:lnSpc>
              <a:buFont typeface="Arial"/>
              <a:buChar char="–"/>
            </a:pPr>
            <a:r>
              <a:rPr lang="en-US" sz="1600">
                <a:solidFill>
                  <a:srgbClr val="000000"/>
                </a:solidFill>
                <a:latin typeface="Arial"/>
              </a:rPr>
              <a:t>Passed 7/0/11 on support for submission to FDIS</a:t>
            </a:r>
            <a:endParaRPr/>
          </a:p>
          <a:p>
            <a:pPr lvl="2">
              <a:lnSpc>
                <a:spcPct val="100000"/>
              </a:lnSpc>
              <a:buFont typeface="Arial"/>
              <a:buChar char="–"/>
            </a:pPr>
            <a:r>
              <a:rPr lang="en-US" sz="1600">
                <a:solidFill>
                  <a:srgbClr val="000000"/>
                </a:solidFill>
                <a:latin typeface="Arial"/>
              </a:rPr>
              <a:t>China NB voted yes with one comment</a:t>
            </a:r>
            <a:endParaRPr/>
          </a:p>
          <a:p>
            <a:pPr lvl="1">
              <a:lnSpc>
                <a:spcPct val="100000"/>
              </a:lnSpc>
              <a:buFont typeface="StarSymbol"/>
              <a:buChar char=""/>
            </a:pPr>
            <a:r>
              <a:rPr lang="en-US">
                <a:solidFill>
                  <a:srgbClr val="000000"/>
                </a:solidFill>
                <a:latin typeface="Arial"/>
              </a:rPr>
              <a:t>Response was approved by 802 EC in Nov 2016 and sent in Feb 2017</a:t>
            </a:r>
            <a:endParaRPr/>
          </a:p>
          <a:p>
            <a:pPr lvl="2">
              <a:lnSpc>
                <a:spcPct val="100000"/>
              </a:lnSpc>
              <a:buFont typeface="Arial"/>
              <a:buChar char="–"/>
            </a:pPr>
            <a:r>
              <a:rPr lang="en-US" sz="1600">
                <a:solidFill>
                  <a:srgbClr val="000000"/>
                </a:solidFill>
                <a:latin typeface="Arial"/>
              </a:rPr>
              <a:t>See </a:t>
            </a:r>
            <a:r>
              <a:rPr lang="en-US" sz="1600" u="sng">
                <a:solidFill>
                  <a:srgbClr val="0066ff"/>
                </a:solidFill>
                <a:latin typeface="Arial"/>
              </a:rPr>
              <a:t>15-16-0768-01</a:t>
            </a:r>
            <a:endParaRPr/>
          </a:p>
          <a:p>
            <a:pPr>
              <a:lnSpc>
                <a:spcPct val="100000"/>
              </a:lnSpc>
            </a:pPr>
            <a:r>
              <a:rPr b="1" lang="en-US">
                <a:solidFill>
                  <a:srgbClr val="000000"/>
                </a:solidFill>
                <a:latin typeface="Arial"/>
              </a:rPr>
              <a:t>FDIS ballot: </a:t>
            </a:r>
            <a:r>
              <a:rPr b="1" lang="en-US">
                <a:solidFill>
                  <a:srgbClr val="00b050"/>
                </a:solidFill>
                <a:latin typeface="Arial"/>
              </a:rPr>
              <a:t>passed </a:t>
            </a:r>
            <a:r>
              <a:rPr b="1" lang="en-US">
                <a:solidFill>
                  <a:srgbClr val="2d2db9"/>
                </a:solidFill>
                <a:latin typeface="Arial"/>
              </a:rPr>
              <a:t>and is waiting for publication</a:t>
            </a:r>
            <a:endParaRPr/>
          </a:p>
          <a:p>
            <a:pPr lvl="1">
              <a:lnSpc>
                <a:spcPct val="100000"/>
              </a:lnSpc>
              <a:buFont typeface="StarSymbol"/>
              <a:buChar char=""/>
            </a:pPr>
            <a:r>
              <a:rPr lang="en-US">
                <a:solidFill>
                  <a:srgbClr val="000000"/>
                </a:solidFill>
                <a:latin typeface="Arial"/>
              </a:rPr>
              <a:t>Passed on 7 Sep 2017 by 14/0/14 (N16710)</a:t>
            </a:r>
            <a:endParaRPr/>
          </a:p>
        </p:txBody>
      </p:sp>
      <p:sp>
        <p:nvSpPr>
          <p:cNvPr id="99" name="TextShape 3"/>
          <p:cNvSpPr txBox="1"/>
          <p:nvPr/>
        </p:nvSpPr>
        <p:spPr>
          <a:xfrm>
            <a:off x="8053560" y="6475320"/>
            <a:ext cx="490320" cy="182160"/>
          </a:xfrm>
          <a:prstGeom prst="rect">
            <a:avLst/>
          </a:prstGeom>
        </p:spPr>
        <p:txBody>
          <a:bodyPr lIns="0" rIns="0" tIns="0" bIns="0"/>
          <a:p>
            <a:pPr>
              <a:lnSpc>
                <a:spcPct val="100000"/>
              </a:lnSpc>
            </a:pPr>
            <a:r>
              <a:rPr lang="en-US" sz="1200">
                <a:solidFill>
                  <a:srgbClr val="000000"/>
                </a:solidFill>
                <a:latin typeface="Arial"/>
              </a:rPr>
              <a:t>Andrew Myles, Cisco</a:t>
            </a:r>
            <a:endParaRPr/>
          </a:p>
        </p:txBody>
      </p:sp>
      <p:sp>
        <p:nvSpPr>
          <p:cNvPr id="100" name="TextShape 4"/>
          <p:cNvSpPr txBox="1"/>
          <p:nvPr/>
        </p:nvSpPr>
        <p:spPr>
          <a:xfrm>
            <a:off x="4327560" y="6475320"/>
            <a:ext cx="564840" cy="182160"/>
          </a:xfrm>
          <a:prstGeom prst="rect">
            <a:avLst/>
          </a:prstGeom>
        </p:spPr>
        <p:txBody>
          <a:bodyPr lIns="0" rIns="0" tIns="0" bIns="0"/>
          <a:p>
            <a:pPr>
              <a:lnSpc>
                <a:spcPct val="100000"/>
              </a:lnSpc>
            </a:pPr>
            <a:r>
              <a:rPr lang="en-US" sz="1200">
                <a:solidFill>
                  <a:srgbClr val="000000"/>
                </a:solidFill>
                <a:latin typeface="Arial"/>
              </a:rPr>
              <a:t>Slide </a:t>
            </a:r>
            <a:fld id="{EEBE352B-7AC9-4607-8413-38208495B59A}" type="slidenum">
              <a:rPr lang="en-US" sz="1200">
                <a:solidFill>
                  <a:srgbClr val="000000"/>
                </a:solidFill>
                <a:latin typeface="Arial"/>
              </a:rPr>
              <a:t>&lt;number&gt;</a:t>
            </a:fld>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1" name="TextShape 1"/>
          <p:cNvSpPr txBox="1"/>
          <p:nvPr/>
        </p:nvSpPr>
        <p:spPr>
          <a:xfrm>
            <a:off x="685800" y="685800"/>
            <a:ext cx="7772040" cy="1066320"/>
          </a:xfrm>
          <a:prstGeom prst="rect">
            <a:avLst/>
          </a:prstGeom>
        </p:spPr>
        <p:txBody>
          <a:bodyPr lIns="92160" rIns="92160" tIns="46080" bIns="46080"/>
          <a:p>
            <a:pPr>
              <a:lnSpc>
                <a:spcPct val="100000"/>
              </a:lnSpc>
            </a:pPr>
            <a:r>
              <a:rPr b="1" lang="en-US" sz="2400">
                <a:solidFill>
                  <a:srgbClr val="3333cc"/>
                </a:solidFill>
                <a:latin typeface="Arial"/>
              </a:rPr>
              <a:t>IEEE 802.15.4-2015 FDIS ballot closes 25 Jan 2017</a:t>
            </a:r>
            <a:endParaRPr/>
          </a:p>
        </p:txBody>
      </p:sp>
      <p:sp>
        <p:nvSpPr>
          <p:cNvPr id="102" name="TextShape 2"/>
          <p:cNvSpPr txBox="1"/>
          <p:nvPr/>
        </p:nvSpPr>
        <p:spPr>
          <a:xfrm>
            <a:off x="685800" y="1752480"/>
            <a:ext cx="7772040" cy="4114440"/>
          </a:xfrm>
          <a:prstGeom prst="rect">
            <a:avLst/>
          </a:prstGeom>
        </p:spPr>
        <p:txBody>
          <a:bodyPr lIns="92160" rIns="92160" tIns="46080" bIns="46080"/>
          <a:p>
            <a:pPr>
              <a:lnSpc>
                <a:spcPct val="100000"/>
              </a:lnSpc>
            </a:pPr>
            <a:r>
              <a:rPr b="1" lang="en-US">
                <a:solidFill>
                  <a:srgbClr val="000000"/>
                </a:solidFill>
                <a:latin typeface="Arial"/>
              </a:rPr>
              <a:t>Drafts sent to SC6: </a:t>
            </a:r>
            <a:r>
              <a:rPr b="1" lang="en-US">
                <a:solidFill>
                  <a:srgbClr val="00b050"/>
                </a:solidFill>
                <a:latin typeface="Arial"/>
              </a:rPr>
              <a:t>sent</a:t>
            </a:r>
            <a:endParaRPr/>
          </a:p>
          <a:p>
            <a:pPr lvl="1">
              <a:lnSpc>
                <a:spcPct val="100000"/>
              </a:lnSpc>
              <a:buFont typeface="StarSymbol"/>
              <a:buChar char=""/>
            </a:pPr>
            <a:r>
              <a:rPr lang="en-US">
                <a:solidFill>
                  <a:srgbClr val="000000"/>
                </a:solidFill>
                <a:latin typeface="Arial"/>
              </a:rPr>
              <a:t>IEEE 802.15.4-2006 was adopted by ISO under JTC 1/SC 31 but JTC1/SC6 has responsibility as of June 2015 for IEEE 802.15 standards</a:t>
            </a:r>
            <a:endParaRPr/>
          </a:p>
          <a:p>
            <a:pPr lvl="1">
              <a:lnSpc>
                <a:spcPct val="100000"/>
              </a:lnSpc>
              <a:buFont typeface="StarSymbol"/>
              <a:buChar char=""/>
            </a:pPr>
            <a:r>
              <a:rPr lang="en-US">
                <a:solidFill>
                  <a:srgbClr val="000000"/>
                </a:solidFill>
                <a:latin typeface="Arial"/>
              </a:rPr>
              <a:t>IEEE 802.15.4-2015 submission to the PSDO was approved in March 2016 but nothing much happened</a:t>
            </a:r>
            <a:endParaRPr/>
          </a:p>
          <a:p>
            <a:pPr lvl="1">
              <a:lnSpc>
                <a:spcPct val="100000"/>
              </a:lnSpc>
              <a:buFont typeface="StarSymbol"/>
              <a:buChar char=""/>
            </a:pPr>
            <a:r>
              <a:rPr lang="en-US">
                <a:solidFill>
                  <a:srgbClr val="000000"/>
                </a:solidFill>
                <a:latin typeface="Arial"/>
              </a:rPr>
              <a:t>IEEE 802.15.4-2015 was sent for information in Dec 2016</a:t>
            </a:r>
            <a:endParaRPr/>
          </a:p>
          <a:p>
            <a:pPr>
              <a:lnSpc>
                <a:spcPct val="100000"/>
              </a:lnSpc>
            </a:pPr>
            <a:r>
              <a:rPr b="1" lang="en-US">
                <a:solidFill>
                  <a:srgbClr val="000000"/>
                </a:solidFill>
                <a:latin typeface="Arial"/>
              </a:rPr>
              <a:t>60-day pre-ballot: </a:t>
            </a:r>
            <a:r>
              <a:rPr b="1" lang="en-US">
                <a:solidFill>
                  <a:srgbClr val="00b050"/>
                </a:solidFill>
                <a:latin typeface="Arial"/>
              </a:rPr>
              <a:t>passed</a:t>
            </a:r>
            <a:endParaRPr/>
          </a:p>
          <a:p>
            <a:pPr lvl="1">
              <a:lnSpc>
                <a:spcPct val="100000"/>
              </a:lnSpc>
              <a:buFont typeface="StarSymbol"/>
              <a:buChar char=""/>
            </a:pPr>
            <a:r>
              <a:rPr lang="en-US">
                <a:solidFill>
                  <a:srgbClr val="000000"/>
                </a:solidFill>
                <a:latin typeface="Arial"/>
              </a:rPr>
              <a:t>IEEE 802.15.4-2015 60-day pre-ballot closed on 20 April 2017 (N16615)</a:t>
            </a:r>
            <a:endParaRPr/>
          </a:p>
          <a:p>
            <a:pPr lvl="2">
              <a:lnSpc>
                <a:spcPct val="100000"/>
              </a:lnSpc>
              <a:buFont typeface="Arial"/>
              <a:buChar char="–"/>
            </a:pPr>
            <a:r>
              <a:rPr lang="en-US" sz="1600">
                <a:solidFill>
                  <a:srgbClr val="000000"/>
                </a:solidFill>
                <a:latin typeface="Arial"/>
              </a:rPr>
              <a:t>Passed 8/0/11 on need for ISO standard</a:t>
            </a:r>
            <a:endParaRPr/>
          </a:p>
          <a:p>
            <a:pPr lvl="2">
              <a:lnSpc>
                <a:spcPct val="100000"/>
              </a:lnSpc>
              <a:buFont typeface="Arial"/>
              <a:buChar char="–"/>
            </a:pPr>
            <a:r>
              <a:rPr lang="en-US" sz="1600">
                <a:solidFill>
                  <a:srgbClr val="000000"/>
                </a:solidFill>
                <a:latin typeface="Arial"/>
              </a:rPr>
              <a:t>Passed 8/0/11 on support for submission to FDIS</a:t>
            </a:r>
            <a:endParaRPr/>
          </a:p>
          <a:p>
            <a:pPr lvl="2">
              <a:lnSpc>
                <a:spcPct val="100000"/>
              </a:lnSpc>
              <a:buFont typeface="Arial"/>
              <a:buChar char="–"/>
            </a:pPr>
            <a:r>
              <a:rPr lang="en-US" sz="1600">
                <a:solidFill>
                  <a:srgbClr val="000000"/>
                </a:solidFill>
                <a:latin typeface="Arial"/>
              </a:rPr>
              <a:t>No comments</a:t>
            </a:r>
            <a:endParaRPr/>
          </a:p>
          <a:p>
            <a:pPr>
              <a:lnSpc>
                <a:spcPct val="100000"/>
              </a:lnSpc>
            </a:pPr>
            <a:r>
              <a:rPr b="1" lang="en-US">
                <a:solidFill>
                  <a:srgbClr val="000000"/>
                </a:solidFill>
                <a:latin typeface="Arial"/>
              </a:rPr>
              <a:t>FDIS ballot: </a:t>
            </a:r>
            <a:r>
              <a:rPr b="1" lang="en-US">
                <a:solidFill>
                  <a:srgbClr val="3333cc"/>
                </a:solidFill>
                <a:latin typeface="Arial"/>
              </a:rPr>
              <a:t>closes 25 Jan 2017</a:t>
            </a:r>
            <a:endParaRPr/>
          </a:p>
        </p:txBody>
      </p:sp>
      <p:sp>
        <p:nvSpPr>
          <p:cNvPr id="103" name="TextShape 3"/>
          <p:cNvSpPr txBox="1"/>
          <p:nvPr/>
        </p:nvSpPr>
        <p:spPr>
          <a:xfrm>
            <a:off x="8053560" y="6475320"/>
            <a:ext cx="490320" cy="182160"/>
          </a:xfrm>
          <a:prstGeom prst="rect">
            <a:avLst/>
          </a:prstGeom>
        </p:spPr>
        <p:txBody>
          <a:bodyPr lIns="0" rIns="0" tIns="0" bIns="0"/>
          <a:p>
            <a:pPr>
              <a:lnSpc>
                <a:spcPct val="100000"/>
              </a:lnSpc>
            </a:pPr>
            <a:r>
              <a:rPr lang="en-US" sz="1200">
                <a:solidFill>
                  <a:srgbClr val="000000"/>
                </a:solidFill>
                <a:latin typeface="Arial"/>
              </a:rPr>
              <a:t>Andrew Myles, Cisco</a:t>
            </a:r>
            <a:endParaRPr/>
          </a:p>
        </p:txBody>
      </p:sp>
      <p:sp>
        <p:nvSpPr>
          <p:cNvPr id="104" name="TextShape 4"/>
          <p:cNvSpPr txBox="1"/>
          <p:nvPr/>
        </p:nvSpPr>
        <p:spPr>
          <a:xfrm>
            <a:off x="4327560" y="6475320"/>
            <a:ext cx="564840" cy="182160"/>
          </a:xfrm>
          <a:prstGeom prst="rect">
            <a:avLst/>
          </a:prstGeom>
        </p:spPr>
        <p:txBody>
          <a:bodyPr lIns="0" rIns="0" tIns="0" bIns="0"/>
          <a:p>
            <a:pPr>
              <a:lnSpc>
                <a:spcPct val="100000"/>
              </a:lnSpc>
            </a:pPr>
            <a:r>
              <a:rPr lang="en-US" sz="1200">
                <a:solidFill>
                  <a:srgbClr val="000000"/>
                </a:solidFill>
                <a:latin typeface="Arial"/>
              </a:rPr>
              <a:t>Slide </a:t>
            </a:r>
            <a:fld id="{E07A1D9C-D9A6-4474-BA23-8B621C8E10B0}" type="slidenum">
              <a:rPr lang="en-US" sz="1200">
                <a:solidFill>
                  <a:srgbClr val="000000"/>
                </a:solidFill>
                <a:latin typeface="Arial"/>
              </a:rPr>
              <a:t>&lt;number&gt;</a:t>
            </a:fld>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5" name="TextShape 1"/>
          <p:cNvSpPr txBox="1"/>
          <p:nvPr/>
        </p:nvSpPr>
        <p:spPr>
          <a:xfrm>
            <a:off x="685800" y="685800"/>
            <a:ext cx="7772040" cy="1066320"/>
          </a:xfrm>
          <a:prstGeom prst="rect">
            <a:avLst/>
          </a:prstGeom>
        </p:spPr>
        <p:txBody>
          <a:bodyPr lIns="92160" rIns="92160" tIns="46080" bIns="46080"/>
          <a:p>
            <a:pPr>
              <a:lnSpc>
                <a:spcPct val="100000"/>
              </a:lnSpc>
            </a:pPr>
            <a:r>
              <a:rPr b="1" lang="en-US" sz="2400">
                <a:solidFill>
                  <a:srgbClr val="3333cc"/>
                </a:solidFill>
                <a:latin typeface="Arial"/>
              </a:rPr>
              <a:t>IEEE 802.15.6-2012 FDIS ballot passed but comments are required</a:t>
            </a:r>
            <a:endParaRPr/>
          </a:p>
        </p:txBody>
      </p:sp>
      <p:sp>
        <p:nvSpPr>
          <p:cNvPr id="106" name="TextShape 2"/>
          <p:cNvSpPr txBox="1"/>
          <p:nvPr/>
        </p:nvSpPr>
        <p:spPr>
          <a:xfrm>
            <a:off x="685800" y="1981080"/>
            <a:ext cx="7772040" cy="4114440"/>
          </a:xfrm>
          <a:prstGeom prst="rect">
            <a:avLst/>
          </a:prstGeom>
        </p:spPr>
        <p:txBody>
          <a:bodyPr lIns="92160" rIns="92160" tIns="46080" bIns="46080"/>
          <a:p>
            <a:pPr>
              <a:lnSpc>
                <a:spcPct val="100000"/>
              </a:lnSpc>
            </a:pPr>
            <a:r>
              <a:rPr b="1" lang="en-US">
                <a:solidFill>
                  <a:srgbClr val="000000"/>
                </a:solidFill>
                <a:latin typeface="Arial"/>
              </a:rPr>
              <a:t>Drafts sent to SC6: </a:t>
            </a:r>
            <a:r>
              <a:rPr b="1" lang="en-US">
                <a:solidFill>
                  <a:srgbClr val="00b050"/>
                </a:solidFill>
                <a:latin typeface="Arial"/>
              </a:rPr>
              <a:t>sent</a:t>
            </a:r>
            <a:endParaRPr/>
          </a:p>
          <a:p>
            <a:pPr lvl="1">
              <a:lnSpc>
                <a:spcPct val="100000"/>
              </a:lnSpc>
              <a:buFont typeface="StarSymbol"/>
              <a:buChar char=""/>
            </a:pPr>
            <a:r>
              <a:rPr lang="en-US">
                <a:solidFill>
                  <a:srgbClr val="000000"/>
                </a:solidFill>
                <a:latin typeface="Arial"/>
              </a:rPr>
              <a:t>The 802.15.6 standard was supposed to be liaised in Apr 2016 for information but was eventually liaised in late July 2016</a:t>
            </a:r>
            <a:endParaRPr/>
          </a:p>
          <a:p>
            <a:pPr>
              <a:lnSpc>
                <a:spcPct val="100000"/>
              </a:lnSpc>
            </a:pPr>
            <a:r>
              <a:rPr b="1" lang="en-US">
                <a:solidFill>
                  <a:srgbClr val="000000"/>
                </a:solidFill>
                <a:latin typeface="Arial"/>
              </a:rPr>
              <a:t>60-day pre-ballot: </a:t>
            </a:r>
            <a:r>
              <a:rPr b="1" lang="en-US">
                <a:solidFill>
                  <a:srgbClr val="00b050"/>
                </a:solidFill>
                <a:latin typeface="Arial"/>
              </a:rPr>
              <a:t>passed &amp; responses sent</a:t>
            </a:r>
            <a:endParaRPr/>
          </a:p>
          <a:p>
            <a:pPr lvl="1">
              <a:lnSpc>
                <a:spcPct val="100000"/>
              </a:lnSpc>
              <a:buFont typeface="StarSymbol"/>
              <a:buChar char=""/>
            </a:pPr>
            <a:r>
              <a:rPr lang="en-US">
                <a:solidFill>
                  <a:srgbClr val="000000"/>
                </a:solidFill>
                <a:latin typeface="Arial"/>
              </a:rPr>
              <a:t>The 60-day ballot passed on 23 Nov 2016</a:t>
            </a:r>
            <a:endParaRPr/>
          </a:p>
          <a:p>
            <a:pPr lvl="2">
              <a:lnSpc>
                <a:spcPct val="100000"/>
              </a:lnSpc>
              <a:buFont typeface="Arial"/>
              <a:buChar char="–"/>
            </a:pPr>
            <a:r>
              <a:rPr lang="en-US" sz="1600">
                <a:solidFill>
                  <a:srgbClr val="000000"/>
                </a:solidFill>
                <a:latin typeface="Arial"/>
              </a:rPr>
              <a:t>Need for IS on topic: 9/0/10</a:t>
            </a:r>
            <a:endParaRPr/>
          </a:p>
          <a:p>
            <a:pPr lvl="2">
              <a:lnSpc>
                <a:spcPct val="100000"/>
              </a:lnSpc>
              <a:buFont typeface="Arial"/>
              <a:buChar char="–"/>
            </a:pPr>
            <a:r>
              <a:rPr lang="en-US" sz="1600">
                <a:solidFill>
                  <a:srgbClr val="000000"/>
                </a:solidFill>
                <a:latin typeface="Arial"/>
              </a:rPr>
              <a:t>Submission of this proposal as IS: 6/3/10, with “no” from Germany, Japan &amp; UK</a:t>
            </a:r>
            <a:endParaRPr/>
          </a:p>
          <a:p>
            <a:pPr lvl="1">
              <a:lnSpc>
                <a:spcPct val="100000"/>
              </a:lnSpc>
              <a:buFont typeface="StarSymbol"/>
              <a:buChar char=""/>
            </a:pPr>
            <a:r>
              <a:rPr lang="en-US">
                <a:solidFill>
                  <a:srgbClr val="000000"/>
                </a:solidFill>
                <a:latin typeface="Arial"/>
              </a:rPr>
              <a:t>Responses were sent in Feb 2017</a:t>
            </a:r>
            <a:endParaRPr/>
          </a:p>
          <a:p>
            <a:pPr lvl="2">
              <a:lnSpc>
                <a:spcPct val="100000"/>
              </a:lnSpc>
              <a:buFont typeface="Arial"/>
              <a:buChar char="–"/>
            </a:pPr>
            <a:r>
              <a:rPr lang="en-US" sz="1600">
                <a:solidFill>
                  <a:srgbClr val="000000"/>
                </a:solidFill>
                <a:latin typeface="Arial"/>
              </a:rPr>
              <a:t>See 15-17-0107-02</a:t>
            </a:r>
            <a:endParaRPr/>
          </a:p>
          <a:p>
            <a:pPr>
              <a:lnSpc>
                <a:spcPct val="100000"/>
              </a:lnSpc>
            </a:pPr>
            <a:r>
              <a:rPr b="1" lang="en-US">
                <a:solidFill>
                  <a:srgbClr val="000000"/>
                </a:solidFill>
                <a:latin typeface="Arial"/>
              </a:rPr>
              <a:t>FDIS ballot: </a:t>
            </a:r>
            <a:r>
              <a:rPr b="1" lang="en-US">
                <a:solidFill>
                  <a:srgbClr val="00b050"/>
                </a:solidFill>
                <a:latin typeface="Arial"/>
              </a:rPr>
              <a:t>passed </a:t>
            </a:r>
            <a:r>
              <a:rPr b="1" lang="en-US">
                <a:solidFill>
                  <a:srgbClr val="2d2db9"/>
                </a:solidFill>
                <a:latin typeface="Arial"/>
              </a:rPr>
              <a:t>&amp; response required</a:t>
            </a:r>
            <a:endParaRPr/>
          </a:p>
          <a:p>
            <a:pPr lvl="1">
              <a:lnSpc>
                <a:spcPct val="100000"/>
              </a:lnSpc>
              <a:buFont typeface="StarSymbol"/>
              <a:buChar char=""/>
            </a:pPr>
            <a:r>
              <a:rPr lang="en-US">
                <a:solidFill>
                  <a:srgbClr val="000000"/>
                </a:solidFill>
                <a:latin typeface="Arial"/>
              </a:rPr>
              <a:t>Passed on 7 Sep 17 by 12/2/14 (N16711)</a:t>
            </a:r>
            <a:endParaRPr/>
          </a:p>
          <a:p>
            <a:pPr lvl="2">
              <a:lnSpc>
                <a:spcPct val="100000"/>
              </a:lnSpc>
              <a:buFont typeface="Arial"/>
              <a:buChar char="–"/>
            </a:pPr>
            <a:r>
              <a:rPr lang="en-US" sz="1600">
                <a:solidFill>
                  <a:srgbClr val="000000"/>
                </a:solidFill>
                <a:latin typeface="Arial"/>
              </a:rPr>
              <a:t>China NB and Japan NB voted “no” with comments</a:t>
            </a:r>
            <a:endParaRPr/>
          </a:p>
        </p:txBody>
      </p:sp>
      <p:sp>
        <p:nvSpPr>
          <p:cNvPr id="107" name="TextShape 3"/>
          <p:cNvSpPr txBox="1"/>
          <p:nvPr/>
        </p:nvSpPr>
        <p:spPr>
          <a:xfrm>
            <a:off x="8053560" y="6475320"/>
            <a:ext cx="490320" cy="182160"/>
          </a:xfrm>
          <a:prstGeom prst="rect">
            <a:avLst/>
          </a:prstGeom>
        </p:spPr>
        <p:txBody>
          <a:bodyPr lIns="0" rIns="0" tIns="0" bIns="0"/>
          <a:p>
            <a:pPr>
              <a:lnSpc>
                <a:spcPct val="100000"/>
              </a:lnSpc>
            </a:pPr>
            <a:r>
              <a:rPr lang="en-US" sz="1200">
                <a:solidFill>
                  <a:srgbClr val="000000"/>
                </a:solidFill>
                <a:latin typeface="Arial"/>
              </a:rPr>
              <a:t>Andrew Myles, Cisco</a:t>
            </a:r>
            <a:endParaRPr/>
          </a:p>
        </p:txBody>
      </p:sp>
      <p:sp>
        <p:nvSpPr>
          <p:cNvPr id="108" name="TextShape 4"/>
          <p:cNvSpPr txBox="1"/>
          <p:nvPr/>
        </p:nvSpPr>
        <p:spPr>
          <a:xfrm>
            <a:off x="4327560" y="6475320"/>
            <a:ext cx="564840" cy="182160"/>
          </a:xfrm>
          <a:prstGeom prst="rect">
            <a:avLst/>
          </a:prstGeom>
        </p:spPr>
        <p:txBody>
          <a:bodyPr lIns="0" rIns="0" tIns="0" bIns="0"/>
          <a:p>
            <a:pPr>
              <a:lnSpc>
                <a:spcPct val="100000"/>
              </a:lnSpc>
            </a:pPr>
            <a:r>
              <a:rPr lang="en-US" sz="1200">
                <a:solidFill>
                  <a:srgbClr val="000000"/>
                </a:solidFill>
                <a:latin typeface="Arial"/>
              </a:rPr>
              <a:t>Slide </a:t>
            </a:r>
            <a:fld id="{E5F113D1-7A3F-464E-B51B-7E25083B6B92}" type="slidenum">
              <a:rPr lang="en-US" sz="1200">
                <a:solidFill>
                  <a:srgbClr val="000000"/>
                </a:solidFill>
                <a:latin typeface="Arial"/>
              </a:rPr>
              <a:t>&lt;number&gt;</a:t>
            </a:fld>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09" name="TextShape 1"/>
          <p:cNvSpPr txBox="1"/>
          <p:nvPr/>
        </p:nvSpPr>
        <p:spPr>
          <a:xfrm>
            <a:off x="685800" y="685800"/>
            <a:ext cx="7772040" cy="1066320"/>
          </a:xfrm>
          <a:prstGeom prst="rect">
            <a:avLst/>
          </a:prstGeom>
        </p:spPr>
        <p:txBody>
          <a:bodyPr lIns="92160" rIns="92160" tIns="46080" bIns="46080"/>
          <a:p>
            <a:pPr>
              <a:lnSpc>
                <a:spcPct val="100000"/>
              </a:lnSpc>
            </a:pPr>
            <a:r>
              <a:rPr b="1" lang="en-US" sz="2400">
                <a:solidFill>
                  <a:srgbClr val="3333cc"/>
                </a:solidFill>
                <a:latin typeface="Arial"/>
              </a:rPr>
              <a:t>There were two comments received on the IEEE 802.15.6-2012  FDIS ballot</a:t>
            </a:r>
            <a:endParaRPr/>
          </a:p>
        </p:txBody>
      </p:sp>
      <p:sp>
        <p:nvSpPr>
          <p:cNvPr id="110" name="TextShape 2"/>
          <p:cNvSpPr txBox="1"/>
          <p:nvPr/>
        </p:nvSpPr>
        <p:spPr>
          <a:xfrm>
            <a:off x="685800" y="1981080"/>
            <a:ext cx="7772040" cy="4114440"/>
          </a:xfrm>
          <a:prstGeom prst="rect">
            <a:avLst/>
          </a:prstGeom>
        </p:spPr>
        <p:txBody>
          <a:bodyPr lIns="92160" rIns="92160" tIns="46080" bIns="46080"/>
          <a:p>
            <a:pPr>
              <a:lnSpc>
                <a:spcPct val="100000"/>
              </a:lnSpc>
            </a:pPr>
            <a:r>
              <a:rPr b="1" lang="en-US">
                <a:solidFill>
                  <a:srgbClr val="000000"/>
                </a:solidFill>
                <a:latin typeface="Arial"/>
              </a:rPr>
              <a:t>China NB Comment 1</a:t>
            </a:r>
            <a:endParaRPr/>
          </a:p>
          <a:p>
            <a:pPr lvl="1">
              <a:lnSpc>
                <a:spcPct val="100000"/>
              </a:lnSpc>
              <a:buFont typeface="StarSymbol"/>
              <a:buChar char=""/>
            </a:pPr>
            <a:r>
              <a:rPr i="1" lang="en-US">
                <a:solidFill>
                  <a:srgbClr val="000000"/>
                </a:solidFill>
                <a:latin typeface="Arial"/>
              </a:rPr>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endParaRPr/>
          </a:p>
          <a:p>
            <a:pPr>
              <a:lnSpc>
                <a:spcPct val="100000"/>
              </a:lnSpc>
            </a:pPr>
            <a:r>
              <a:rPr b="1" lang="en-US">
                <a:solidFill>
                  <a:srgbClr val="000000"/>
                </a:solidFill>
                <a:latin typeface="Arial"/>
              </a:rPr>
              <a:t>China NB Change 1</a:t>
            </a:r>
            <a:endParaRPr/>
          </a:p>
          <a:p>
            <a:pPr lvl="1">
              <a:lnSpc>
                <a:spcPct val="100000"/>
              </a:lnSpc>
              <a:buFont typeface="StarSymbol"/>
              <a:buChar char=""/>
            </a:pPr>
            <a:r>
              <a:rPr lang="en-US">
                <a:solidFill>
                  <a:srgbClr val="000000"/>
                </a:solidFill>
                <a:latin typeface="Arial"/>
              </a:rPr>
              <a:t>None specified</a:t>
            </a:r>
            <a:endParaRPr/>
          </a:p>
        </p:txBody>
      </p:sp>
      <p:sp>
        <p:nvSpPr>
          <p:cNvPr id="111" name="TextShape 3"/>
          <p:cNvSpPr txBox="1"/>
          <p:nvPr/>
        </p:nvSpPr>
        <p:spPr>
          <a:xfrm>
            <a:off x="8053560" y="6475320"/>
            <a:ext cx="490320" cy="182160"/>
          </a:xfrm>
          <a:prstGeom prst="rect">
            <a:avLst/>
          </a:prstGeom>
        </p:spPr>
        <p:txBody>
          <a:bodyPr lIns="0" rIns="0" tIns="0" bIns="0"/>
          <a:p>
            <a:pPr>
              <a:lnSpc>
                <a:spcPct val="100000"/>
              </a:lnSpc>
            </a:pPr>
            <a:r>
              <a:rPr lang="en-US" sz="1200">
                <a:solidFill>
                  <a:srgbClr val="000000"/>
                </a:solidFill>
                <a:latin typeface="Arial"/>
              </a:rPr>
              <a:t>Andrew Myles, Cisco</a:t>
            </a:r>
            <a:endParaRPr/>
          </a:p>
        </p:txBody>
      </p:sp>
      <p:sp>
        <p:nvSpPr>
          <p:cNvPr id="112" name="TextShape 4"/>
          <p:cNvSpPr txBox="1"/>
          <p:nvPr/>
        </p:nvSpPr>
        <p:spPr>
          <a:xfrm>
            <a:off x="4327560" y="6475320"/>
            <a:ext cx="564840" cy="182160"/>
          </a:xfrm>
          <a:prstGeom prst="rect">
            <a:avLst/>
          </a:prstGeom>
        </p:spPr>
        <p:txBody>
          <a:bodyPr lIns="0" rIns="0" tIns="0" bIns="0"/>
          <a:p>
            <a:pPr>
              <a:lnSpc>
                <a:spcPct val="100000"/>
              </a:lnSpc>
            </a:pPr>
            <a:r>
              <a:rPr lang="en-US" sz="1200">
                <a:solidFill>
                  <a:srgbClr val="000000"/>
                </a:solidFill>
                <a:latin typeface="Arial"/>
              </a:rPr>
              <a:t>Slide </a:t>
            </a:r>
            <a:fld id="{B4A75C6B-F2D8-4EC0-B64E-EFF7BE92111D}" type="slidenum">
              <a:rPr lang="en-US" sz="1200">
                <a:solidFill>
                  <a:srgbClr val="000000"/>
                </a:solidFill>
                <a:latin typeface="Arial"/>
              </a:rPr>
              <a:t>&lt;number&gt;</a:t>
            </a:fld>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3" name="TextShape 1"/>
          <p:cNvSpPr txBox="1"/>
          <p:nvPr/>
        </p:nvSpPr>
        <p:spPr>
          <a:xfrm>
            <a:off x="685800" y="685800"/>
            <a:ext cx="7772040" cy="1066320"/>
          </a:xfrm>
          <a:prstGeom prst="rect">
            <a:avLst/>
          </a:prstGeom>
        </p:spPr>
        <p:txBody>
          <a:bodyPr lIns="92160" rIns="92160" tIns="46080" bIns="46080"/>
          <a:p>
            <a:pPr>
              <a:lnSpc>
                <a:spcPct val="100000"/>
              </a:lnSpc>
            </a:pPr>
            <a:r>
              <a:rPr b="1" lang="en-US" sz="2400">
                <a:solidFill>
                  <a:srgbClr val="3333cc"/>
                </a:solidFill>
                <a:latin typeface="Arial"/>
              </a:rPr>
              <a:t>There were two comment received on the IEEE 802.15.6-2012  FDIS ballot</a:t>
            </a:r>
            <a:endParaRPr/>
          </a:p>
        </p:txBody>
      </p:sp>
      <p:sp>
        <p:nvSpPr>
          <p:cNvPr id="114" name="TextShape 2"/>
          <p:cNvSpPr txBox="1"/>
          <p:nvPr/>
        </p:nvSpPr>
        <p:spPr>
          <a:xfrm>
            <a:off x="685800" y="1981080"/>
            <a:ext cx="7772040" cy="4114440"/>
          </a:xfrm>
          <a:prstGeom prst="rect">
            <a:avLst/>
          </a:prstGeom>
        </p:spPr>
        <p:txBody>
          <a:bodyPr lIns="92160" rIns="92160" tIns="46080" bIns="46080"/>
          <a:p>
            <a:pPr>
              <a:lnSpc>
                <a:spcPct val="100000"/>
              </a:lnSpc>
            </a:pPr>
            <a:r>
              <a:rPr b="1" lang="en-US">
                <a:solidFill>
                  <a:srgbClr val="000000"/>
                </a:solidFill>
                <a:latin typeface="Arial"/>
              </a:rPr>
              <a:t>Japan NB Comment 1</a:t>
            </a:r>
            <a:endParaRPr/>
          </a:p>
          <a:p>
            <a:pPr lvl="1">
              <a:lnSpc>
                <a:spcPct val="100000"/>
              </a:lnSpc>
              <a:buFont typeface="StarSymbol"/>
              <a:buChar char=""/>
            </a:pPr>
            <a:r>
              <a:rPr i="1" lang="en-US">
                <a:solidFill>
                  <a:srgbClr val="000000"/>
                </a:solidFill>
                <a:latin typeface="Arial"/>
              </a:rPr>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endParaRPr/>
          </a:p>
          <a:p>
            <a:pPr>
              <a:lnSpc>
                <a:spcPct val="100000"/>
              </a:lnSpc>
            </a:pPr>
            <a:r>
              <a:rPr b="1" lang="en-US">
                <a:solidFill>
                  <a:srgbClr val="000000"/>
                </a:solidFill>
                <a:latin typeface="Arial"/>
              </a:rPr>
              <a:t>Japan NB Change 1</a:t>
            </a:r>
            <a:endParaRPr/>
          </a:p>
          <a:p>
            <a:pPr lvl="1">
              <a:lnSpc>
                <a:spcPct val="100000"/>
              </a:lnSpc>
              <a:buFont typeface="StarSymbol"/>
              <a:buChar char=""/>
            </a:pPr>
            <a:r>
              <a:rPr i="1" lang="en-US">
                <a:solidFill>
                  <a:srgbClr val="000000"/>
                </a:solidFill>
                <a:latin typeface="Arial"/>
              </a:rPr>
              <a:t>Add the following text into 10.1. </a:t>
            </a:r>
            <a:endParaRPr/>
          </a:p>
          <a:p>
            <a:pPr lvl="1">
              <a:lnSpc>
                <a:spcPct val="100000"/>
              </a:lnSpc>
              <a:buFont typeface="StarSymbol"/>
              <a:buChar char=""/>
            </a:pPr>
            <a:r>
              <a:rPr i="1" lang="en-US">
                <a:solidFill>
                  <a:srgbClr val="000000"/>
                </a:solidFill>
                <a:latin typeface="Arial"/>
              </a:rPr>
              <a:t>"When this specification and ISO/IEC 17982 are used in close area like same body area, it may be interfered each other." </a:t>
            </a:r>
            <a:endParaRPr/>
          </a:p>
        </p:txBody>
      </p:sp>
      <p:sp>
        <p:nvSpPr>
          <p:cNvPr id="115" name="TextShape 3"/>
          <p:cNvSpPr txBox="1"/>
          <p:nvPr/>
        </p:nvSpPr>
        <p:spPr>
          <a:xfrm>
            <a:off x="8053560" y="6475320"/>
            <a:ext cx="490320" cy="182160"/>
          </a:xfrm>
          <a:prstGeom prst="rect">
            <a:avLst/>
          </a:prstGeom>
        </p:spPr>
        <p:txBody>
          <a:bodyPr lIns="0" rIns="0" tIns="0" bIns="0"/>
          <a:p>
            <a:pPr>
              <a:lnSpc>
                <a:spcPct val="100000"/>
              </a:lnSpc>
            </a:pPr>
            <a:r>
              <a:rPr lang="en-US" sz="1200">
                <a:solidFill>
                  <a:srgbClr val="000000"/>
                </a:solidFill>
                <a:latin typeface="Arial"/>
              </a:rPr>
              <a:t>Andrew Myles, Cisco</a:t>
            </a:r>
            <a:endParaRPr/>
          </a:p>
        </p:txBody>
      </p:sp>
      <p:sp>
        <p:nvSpPr>
          <p:cNvPr id="116" name="TextShape 4"/>
          <p:cNvSpPr txBox="1"/>
          <p:nvPr/>
        </p:nvSpPr>
        <p:spPr>
          <a:xfrm>
            <a:off x="4327560" y="6475320"/>
            <a:ext cx="564840" cy="182160"/>
          </a:xfrm>
          <a:prstGeom prst="rect">
            <a:avLst/>
          </a:prstGeom>
        </p:spPr>
        <p:txBody>
          <a:bodyPr lIns="0" rIns="0" tIns="0" bIns="0"/>
          <a:p>
            <a:pPr>
              <a:lnSpc>
                <a:spcPct val="100000"/>
              </a:lnSpc>
            </a:pPr>
            <a:r>
              <a:rPr lang="en-US" sz="1200">
                <a:solidFill>
                  <a:srgbClr val="000000"/>
                </a:solidFill>
                <a:latin typeface="Arial"/>
              </a:rPr>
              <a:t>Slide </a:t>
            </a:r>
            <a:fld id="{51105098-C712-4B9B-82F5-52A67A34BBBD}" type="slidenum">
              <a:rPr lang="en-US" sz="1200">
                <a:solidFill>
                  <a:srgbClr val="000000"/>
                </a:solidFill>
                <a:latin typeface="Arial"/>
              </a:rPr>
              <a:t>&lt;number&gt;</a:t>
            </a:fld>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7" name="TextShape 1"/>
          <p:cNvSpPr txBox="1"/>
          <p:nvPr/>
        </p:nvSpPr>
        <p:spPr>
          <a:xfrm>
            <a:off x="685800" y="685800"/>
            <a:ext cx="7772040" cy="1066320"/>
          </a:xfrm>
          <a:prstGeom prst="rect">
            <a:avLst/>
          </a:prstGeom>
        </p:spPr>
        <p:txBody>
          <a:bodyPr lIns="92160" rIns="92160" tIns="46080" bIns="46080"/>
          <a:p>
            <a:pPr>
              <a:lnSpc>
                <a:spcPct val="100000"/>
              </a:lnSpc>
            </a:pPr>
            <a:r>
              <a:rPr b="1" lang="en-US" sz="2400">
                <a:solidFill>
                  <a:srgbClr val="3333cc"/>
                </a:solidFill>
                <a:latin typeface="Arial"/>
              </a:rPr>
              <a:t>Are there any volunteers to join the Security ad hoc?</a:t>
            </a:r>
            <a:endParaRPr/>
          </a:p>
        </p:txBody>
      </p:sp>
      <p:sp>
        <p:nvSpPr>
          <p:cNvPr id="118" name="TextShape 2"/>
          <p:cNvSpPr txBox="1"/>
          <p:nvPr/>
        </p:nvSpPr>
        <p:spPr>
          <a:xfrm>
            <a:off x="685800" y="1981080"/>
            <a:ext cx="7772040" cy="4114440"/>
          </a:xfrm>
          <a:prstGeom prst="rect">
            <a:avLst/>
          </a:prstGeom>
        </p:spPr>
        <p:txBody>
          <a:bodyPr lIns="92160" rIns="92160" tIns="46080" bIns="46080"/>
          <a:p>
            <a:pPr lvl="1">
              <a:lnSpc>
                <a:spcPct val="100000"/>
              </a:lnSpc>
              <a:buFont typeface="StarSymbol"/>
              <a:buChar char=""/>
            </a:pPr>
            <a:r>
              <a:rPr lang="en-US">
                <a:solidFill>
                  <a:srgbClr val="000000"/>
                </a:solidFill>
                <a:latin typeface="Arial"/>
              </a:rPr>
              <a:t>IEEE 802 list so far is</a:t>
            </a:r>
            <a:endParaRPr/>
          </a:p>
          <a:p>
            <a:pPr lvl="2">
              <a:lnSpc>
                <a:spcPct val="100000"/>
              </a:lnSpc>
              <a:buFont typeface="Arial"/>
              <a:buChar char="–"/>
            </a:pPr>
            <a:r>
              <a:rPr lang="en-US" sz="1600">
                <a:solidFill>
                  <a:srgbClr val="000000"/>
                </a:solidFill>
                <a:latin typeface="Arial"/>
              </a:rPr>
              <a:t>Andrew Myles</a:t>
            </a:r>
            <a:endParaRPr/>
          </a:p>
          <a:p>
            <a:pPr lvl="2">
              <a:lnSpc>
                <a:spcPct val="100000"/>
              </a:lnSpc>
              <a:buFont typeface="Arial"/>
              <a:buChar char="–"/>
            </a:pPr>
            <a:r>
              <a:rPr lang="en-US" sz="1600">
                <a:solidFill>
                  <a:srgbClr val="000000"/>
                </a:solidFill>
                <a:latin typeface="Arial"/>
              </a:rPr>
              <a:t>Peter Yee</a:t>
            </a:r>
            <a:endParaRPr/>
          </a:p>
          <a:p>
            <a:pPr lvl="2">
              <a:lnSpc>
                <a:spcPct val="100000"/>
              </a:lnSpc>
              <a:buFont typeface="Arial"/>
              <a:buChar char="–"/>
            </a:pPr>
            <a:r>
              <a:rPr lang="en-US" sz="1600">
                <a:solidFill>
                  <a:srgbClr val="000000"/>
                </a:solidFill>
                <a:latin typeface="Arial"/>
              </a:rPr>
              <a:t>Jodi Haasz</a:t>
            </a:r>
            <a:endParaRPr/>
          </a:p>
          <a:p>
            <a:pPr lvl="1">
              <a:lnSpc>
                <a:spcPct val="100000"/>
              </a:lnSpc>
              <a:buFont typeface="StarSymbol"/>
              <a:buChar char=""/>
            </a:pPr>
            <a:r>
              <a:rPr lang="en-US">
                <a:solidFill>
                  <a:srgbClr val="000000"/>
                </a:solidFill>
                <a:latin typeface="Arial"/>
              </a:rPr>
              <a:t>Others?</a:t>
            </a:r>
            <a:endParaRPr/>
          </a:p>
          <a:p>
            <a:pPr lvl="2">
              <a:lnSpc>
                <a:spcPct val="100000"/>
              </a:lnSpc>
              <a:buFont typeface="Arial"/>
              <a:buChar char="–"/>
            </a:pPr>
            <a:r>
              <a:rPr lang="en-US" sz="1600">
                <a:solidFill>
                  <a:srgbClr val="000000"/>
                </a:solidFill>
                <a:latin typeface="Arial"/>
              </a:rPr>
              <a:t>…</a:t>
            </a:r>
            <a:endParaRPr/>
          </a:p>
          <a:p>
            <a:pPr lvl="1">
              <a:lnSpc>
                <a:spcPct val="100000"/>
              </a:lnSpc>
              <a:buFont typeface="StarSymbol"/>
              <a:buChar char=""/>
            </a:pPr>
            <a:r>
              <a:rPr lang="en-US">
                <a:solidFill>
                  <a:srgbClr val="000000"/>
                </a:solidFill>
                <a:latin typeface="Arial"/>
              </a:rPr>
              <a:t>Andrew will send a more complete list to the convenor this week</a:t>
            </a:r>
            <a:endParaRPr/>
          </a:p>
          <a:p>
            <a:pPr lvl="2">
              <a:lnSpc>
                <a:spcPct val="100000"/>
              </a:lnSpc>
              <a:buFont typeface="Arial"/>
              <a:buChar char="–"/>
            </a:pPr>
            <a:r>
              <a:rPr lang="en-US" sz="1600">
                <a:solidFill>
                  <a:srgbClr val="000000"/>
                </a:solidFill>
                <a:latin typeface="Arial"/>
              </a:rPr>
              <a:t>He will tell the convenor that IEEE 802 folk will only turn up if there are relevant agenda items</a:t>
            </a:r>
            <a:endParaRPr/>
          </a:p>
        </p:txBody>
      </p:sp>
      <p:sp>
        <p:nvSpPr>
          <p:cNvPr id="119" name="TextShape 3"/>
          <p:cNvSpPr txBox="1"/>
          <p:nvPr/>
        </p:nvSpPr>
        <p:spPr>
          <a:xfrm>
            <a:off x="8053560" y="6475320"/>
            <a:ext cx="490320" cy="182160"/>
          </a:xfrm>
          <a:prstGeom prst="rect">
            <a:avLst/>
          </a:prstGeom>
        </p:spPr>
        <p:txBody>
          <a:bodyPr lIns="0" rIns="0" tIns="0" bIns="0"/>
          <a:p>
            <a:pPr>
              <a:lnSpc>
                <a:spcPct val="100000"/>
              </a:lnSpc>
            </a:pPr>
            <a:r>
              <a:rPr lang="en-US" sz="1200">
                <a:solidFill>
                  <a:srgbClr val="000000"/>
                </a:solidFill>
                <a:latin typeface="Arial"/>
              </a:rPr>
              <a:t>Andrew Myles, Cisco</a:t>
            </a:r>
            <a:endParaRPr/>
          </a:p>
        </p:txBody>
      </p:sp>
      <p:sp>
        <p:nvSpPr>
          <p:cNvPr id="120" name="TextShape 4"/>
          <p:cNvSpPr txBox="1"/>
          <p:nvPr/>
        </p:nvSpPr>
        <p:spPr>
          <a:xfrm>
            <a:off x="4327560" y="6475320"/>
            <a:ext cx="564840" cy="182160"/>
          </a:xfrm>
          <a:prstGeom prst="rect">
            <a:avLst/>
          </a:prstGeom>
        </p:spPr>
        <p:txBody>
          <a:bodyPr lIns="0" rIns="0" tIns="0" bIns="0"/>
          <a:p>
            <a:pPr>
              <a:lnSpc>
                <a:spcPct val="100000"/>
              </a:lnSpc>
            </a:pPr>
            <a:r>
              <a:rPr lang="en-US" sz="1200">
                <a:solidFill>
                  <a:srgbClr val="000000"/>
                </a:solidFill>
                <a:latin typeface="Arial"/>
              </a:rPr>
              <a:t>Slide </a:t>
            </a:r>
            <a:fld id="{BE2E0E1B-5B7F-46D5-882D-06490C9D981E}" type="slidenum">
              <a:rPr lang="en-US" sz="1200">
                <a:solidFill>
                  <a:srgbClr val="000000"/>
                </a:solidFill>
                <a:latin typeface="Arial"/>
              </a:rPr>
              <a:t>&lt;number&gt;</a:t>
            </a:fld>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