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7"/>
  </p:notesMasterIdLst>
  <p:handoutMasterIdLst>
    <p:handoutMasterId r:id="rId8"/>
  </p:handoutMasterIdLst>
  <p:sldIdLst>
    <p:sldId id="259" r:id="rId2"/>
    <p:sldId id="276" r:id="rId3"/>
    <p:sldId id="278" r:id="rId4"/>
    <p:sldId id="277" r:id="rId5"/>
    <p:sldId id="279" r:id="rId6"/>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p:cViewPr>
        <p:scale>
          <a:sx n="66" d="100"/>
          <a:sy n="66" d="100"/>
        </p:scale>
        <p:origin x="-1452" y="-18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dirty="0" smtClean="0">
                <a:solidFill>
                  <a:schemeClr val="tx1"/>
                </a:solidFill>
              </a:rPr>
              <a:t>November 2017</a:t>
            </a:r>
            <a:endParaRPr lang="en-US" altLang="en-US" dirty="0">
              <a:solidFill>
                <a:schemeClr val="tx1"/>
              </a:solidFill>
            </a:endParaRPr>
          </a:p>
        </p:txBody>
      </p:sp>
      <p:sp>
        <p:nvSpPr>
          <p:cNvPr id="6" name="Slide Number Placeholder 3"/>
          <p:cNvSpPr>
            <a:spLocks noGrp="1"/>
          </p:cNvSpPr>
          <p:nvPr>
            <p:ph type="sldNum" sz="quarter" idx="4294967295"/>
          </p:nvPr>
        </p:nvSpPr>
        <p:spPr>
          <a:xfrm>
            <a:off x="7848601" y="6476999"/>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en-US" sz="1800" b="1" dirty="0" smtClean="0"/>
              <a:t>Consideration Issues for VAT Study Group </a:t>
            </a:r>
            <a:r>
              <a:rPr lang="en-US" altLang="en-US" sz="1800" b="1" dirty="0" smtClean="0"/>
              <a:t>CSD</a:t>
            </a:r>
            <a:endParaRPr lang="en-US" altLang="ko-KR" sz="1600" b="1" dirty="0" smtClean="0"/>
          </a:p>
          <a:p>
            <a:r>
              <a:rPr lang="en-US" altLang="ko-KR" sz="1600" dirty="0" smtClean="0"/>
              <a:t>                      	     </a:t>
            </a:r>
          </a:p>
          <a:p>
            <a:pPr algn="just"/>
            <a:r>
              <a:rPr lang="en-US" altLang="en-US" sz="1600" b="1" dirty="0" smtClean="0"/>
              <a:t>Date </a:t>
            </a:r>
            <a:r>
              <a:rPr lang="en-US" altLang="en-US" sz="1600" b="1" dirty="0"/>
              <a:t>Submitted: </a:t>
            </a:r>
            <a:r>
              <a:rPr lang="en-US" altLang="en-US" sz="1600" dirty="0" smtClean="0"/>
              <a:t>November 2017</a:t>
            </a:r>
            <a:r>
              <a:rPr lang="en-US" altLang="en-US" sz="1600" dirty="0"/>
              <a:t>	</a:t>
            </a:r>
            <a:endParaRPr lang="en-US" altLang="en-US" sz="1600" dirty="0" smtClean="0"/>
          </a:p>
          <a:p>
            <a:pPr algn="just"/>
            <a:r>
              <a:rPr lang="en-US" altLang="en-US" sz="1600" b="1" dirty="0" smtClean="0"/>
              <a:t>Source:</a:t>
            </a:r>
            <a:r>
              <a:rPr lang="en-US" altLang="en-US" sz="1600" dirty="0"/>
              <a:t> </a:t>
            </a:r>
            <a:r>
              <a:rPr lang="en-US" altLang="en-US" sz="1600" dirty="0" err="1" smtClean="0"/>
              <a:t>Yeong</a:t>
            </a:r>
            <a:r>
              <a:rPr lang="en-US" altLang="en-US" sz="1600" dirty="0" smtClean="0"/>
              <a:t> </a:t>
            </a:r>
            <a:r>
              <a:rPr lang="en-US" altLang="en-US" sz="1600" dirty="0"/>
              <a:t>Min </a:t>
            </a:r>
            <a:r>
              <a:rPr lang="en-US" altLang="en-US" sz="1600" dirty="0" smtClean="0"/>
              <a:t>Jang, Nam Tuan Le, </a:t>
            </a:r>
            <a:r>
              <a:rPr lang="en-US" altLang="en-US" sz="1600" dirty="0" err="1" smtClean="0"/>
              <a:t>Thanh</a:t>
            </a:r>
            <a:r>
              <a:rPr lang="en-US" altLang="en-US" sz="1600" dirty="0" smtClean="0"/>
              <a:t> Luan </a:t>
            </a:r>
            <a:r>
              <a:rPr lang="en-US" altLang="en-US" sz="1600" dirty="0" smtClean="0"/>
              <a:t>Vu, </a:t>
            </a:r>
            <a:r>
              <a:rPr lang="en-US" altLang="en-US" sz="1600" dirty="0" err="1" smtClean="0"/>
              <a:t>Trang</a:t>
            </a:r>
            <a:r>
              <a:rPr lang="en-US" altLang="en-US" sz="1600" dirty="0" smtClean="0"/>
              <a:t> Nguyen [</a:t>
            </a:r>
            <a:r>
              <a:rPr lang="en-US" altLang="en-US" sz="1600" dirty="0" err="1" smtClean="0"/>
              <a:t>Kookmin</a:t>
            </a:r>
            <a:r>
              <a:rPr lang="en-US" altLang="en-US" sz="1600" dirty="0" smtClean="0"/>
              <a:t> </a:t>
            </a:r>
            <a:r>
              <a:rPr lang="en-US" altLang="en-US" sz="1600" dirty="0"/>
              <a:t>University].</a:t>
            </a:r>
            <a:endParaRPr lang="en-US" altLang="en-US" sz="1600" dirty="0" smtClean="0"/>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This document contains the output of the Vehicular Assistant Technology (VAT) Interest Group, intended to describe the use cases, requirements, and technical feasibility of Optical Wireless Communications in 802.15. </a:t>
            </a:r>
            <a:endParaRPr lang="en-US" altLang="en-US" sz="1600" dirty="0" smtClean="0"/>
          </a:p>
          <a:p>
            <a:pPr algn="just">
              <a:spcBef>
                <a:spcPts val="600"/>
              </a:spcBef>
              <a:spcAft>
                <a:spcPts val="600"/>
              </a:spcAft>
            </a:pPr>
            <a:r>
              <a:rPr lang="en-US" altLang="en-US" sz="1600" b="1" dirty="0" smtClean="0"/>
              <a:t>Purpose: </a:t>
            </a:r>
            <a:r>
              <a:rPr lang="en-US" sz="1600" dirty="0"/>
              <a:t>Press release announcing confirmation </a:t>
            </a:r>
            <a:r>
              <a:rPr lang="en-US" sz="1600" dirty="0" smtClean="0"/>
              <a:t>of VAT IG</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15-17-0638-00-0vat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228600"/>
            <a:ext cx="8210550" cy="990600"/>
          </a:xfrm>
        </p:spPr>
        <p:txBody>
          <a:bodyPr>
            <a:normAutofit/>
          </a:bodyPr>
          <a:lstStyle/>
          <a:p>
            <a:r>
              <a:rPr lang="en-US" dirty="0"/>
              <a:t>IEEE P802.15 VAT </a:t>
            </a:r>
            <a:r>
              <a:rPr lang="en-US" dirty="0" smtClean="0"/>
              <a:t>Study Group</a:t>
            </a:r>
            <a:endParaRPr lang="en-US" dirty="0"/>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p:nvPr/>
        </p:nvSpPr>
        <p:spPr>
          <a:xfrm>
            <a:off x="-10886" y="12954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802.15.13</a:t>
            </a:r>
            <a:endParaRPr lang="en-US" sz="2400" dirty="0">
              <a:solidFill>
                <a:schemeClr val="tx1"/>
              </a:solidFill>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417" y="4876800"/>
            <a:ext cx="8824583" cy="1853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15-17-0638-00-0vat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04510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228600"/>
            <a:ext cx="8210550" cy="990600"/>
          </a:xfrm>
        </p:spPr>
        <p:txBody>
          <a:bodyPr>
            <a:normAutofit/>
          </a:bodyPr>
          <a:lstStyle/>
          <a:p>
            <a:r>
              <a:rPr lang="en-US" dirty="0"/>
              <a:t>IEEE P802.15 VAT </a:t>
            </a:r>
            <a:r>
              <a:rPr lang="en-US" dirty="0" smtClean="0"/>
              <a:t>Study Group</a:t>
            </a:r>
            <a:endParaRPr lang="en-US" dirty="0"/>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a:xfrm>
            <a:off x="21566" y="12954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802.15.7m</a:t>
            </a:r>
            <a:endParaRPr lang="en-US" sz="2400" dirty="0">
              <a:solidFill>
                <a:schemeClr val="tx1"/>
              </a:solidFill>
              <a:latin typeface="Times New Roman" pitchFamily="18" charset="0"/>
              <a:cs typeface="Times New Roman" pitchFamily="18" charset="0"/>
            </a:endParaRPr>
          </a:p>
        </p:txBody>
      </p:sp>
      <p:sp>
        <p:nvSpPr>
          <p:cNvPr id="8" name="TextBox 7"/>
          <p:cNvSpPr txBox="1"/>
          <p:nvPr/>
        </p:nvSpPr>
        <p:spPr>
          <a:xfrm>
            <a:off x="2209800" y="4503510"/>
            <a:ext cx="5642430" cy="1015663"/>
          </a:xfrm>
          <a:prstGeom prst="rect">
            <a:avLst/>
          </a:prstGeom>
          <a:noFill/>
        </p:spPr>
        <p:txBody>
          <a:bodyPr wrap="square" rtlCol="0">
            <a:spAutoFit/>
          </a:bodyPr>
          <a:lstStyle/>
          <a:p>
            <a:r>
              <a:rPr lang="en-US" sz="2000" b="1" dirty="0" smtClean="0">
                <a:solidFill>
                  <a:srgbClr val="FF0000"/>
                </a:solidFill>
              </a:rPr>
              <a:t>VAT</a:t>
            </a:r>
          </a:p>
          <a:p>
            <a:pPr marL="342900" indent="-342900">
              <a:buFont typeface="Arial" pitchFamily="34" charset="0"/>
              <a:buChar char="•"/>
            </a:pPr>
            <a:r>
              <a:rPr lang="en-US" sz="2000" dirty="0" smtClean="0">
                <a:solidFill>
                  <a:srgbClr val="FF0000"/>
                </a:solidFill>
              </a:rPr>
              <a:t>Point to Point and data broadcasting mode.</a:t>
            </a:r>
          </a:p>
          <a:p>
            <a:pPr marL="342900" indent="-342900">
              <a:buFont typeface="Arial" pitchFamily="34" charset="0"/>
              <a:buChar char="•"/>
            </a:pPr>
            <a:r>
              <a:rPr lang="en-US" sz="2000" dirty="0" smtClean="0">
                <a:solidFill>
                  <a:srgbClr val="FF0000"/>
                </a:solidFill>
              </a:rPr>
              <a:t>Laser technology.</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 y="1828800"/>
            <a:ext cx="9033534" cy="241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15-17-0638-00-0vat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291822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Study Group</a:t>
            </a:r>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p:nvPr/>
        </p:nvSpPr>
        <p:spPr>
          <a:xfrm>
            <a:off x="23620" y="13462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802.15.13</a:t>
            </a:r>
            <a:endParaRPr lang="en-US" sz="2400" dirty="0">
              <a:solidFill>
                <a:schemeClr val="tx1"/>
              </a:solidFill>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1919"/>
            <a:ext cx="9144000"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15-17-0638-00-0vat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738261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Study Group</a:t>
            </a:r>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a:xfrm>
            <a:off x="54275" y="1447800"/>
            <a:ext cx="156845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latin typeface="Times New Roman" pitchFamily="18" charset="0"/>
                <a:cs typeface="Times New Roman" pitchFamily="18" charset="0"/>
              </a:rPr>
              <a:t>802.15.7m</a:t>
            </a:r>
            <a:endParaRPr lang="en-US" sz="2400" dirty="0">
              <a:solidFill>
                <a:schemeClr val="tx1"/>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47" y="1981200"/>
            <a:ext cx="908685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2053770" y="5105400"/>
            <a:ext cx="5642430" cy="1015663"/>
          </a:xfrm>
          <a:prstGeom prst="rect">
            <a:avLst/>
          </a:prstGeom>
          <a:noFill/>
        </p:spPr>
        <p:txBody>
          <a:bodyPr wrap="square" rtlCol="0">
            <a:spAutoFit/>
          </a:bodyPr>
          <a:lstStyle/>
          <a:p>
            <a:r>
              <a:rPr lang="en-US" sz="2000" b="1" dirty="0" smtClean="0">
                <a:solidFill>
                  <a:srgbClr val="FF0000"/>
                </a:solidFill>
              </a:rPr>
              <a:t>VAT</a:t>
            </a:r>
          </a:p>
          <a:p>
            <a:pPr marL="342900" indent="-342900">
              <a:buFont typeface="Arial" pitchFamily="34" charset="0"/>
              <a:buChar char="•"/>
            </a:pPr>
            <a:r>
              <a:rPr lang="en-US" sz="2000" dirty="0" smtClean="0">
                <a:solidFill>
                  <a:srgbClr val="FF0000"/>
                </a:solidFill>
              </a:rPr>
              <a:t>Automotive industry test.</a:t>
            </a:r>
          </a:p>
          <a:p>
            <a:pPr marL="342900" indent="-342900">
              <a:buFont typeface="Arial" pitchFamily="34" charset="0"/>
              <a:buChar char="•"/>
            </a:pPr>
            <a:r>
              <a:rPr lang="en-US" sz="2000" dirty="0" smtClean="0">
                <a:solidFill>
                  <a:srgbClr val="FF0000"/>
                </a:solidFill>
              </a:rPr>
              <a:t>Human safety with laser mode.</a:t>
            </a:r>
          </a:p>
        </p:txBody>
      </p:sp>
      <p:sp>
        <p:nvSpPr>
          <p:cNvPr id="14" name="Date Placeholder 1"/>
          <p:cNvSpPr txBox="1">
            <a:spLocks/>
          </p:cNvSpPr>
          <p:nvPr/>
        </p:nvSpPr>
        <p:spPr bwMode="auto">
          <a:xfrm>
            <a:off x="6019800" y="18366"/>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lang="en-US" sz="1400" b="1" dirty="0"/>
              <a:t>15-17-0638-00-0vat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192244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13634</TotalTime>
  <Words>111</Words>
  <Application>Microsoft Office PowerPoint</Application>
  <PresentationFormat>On-screen Show (4:3)</PresentationFormat>
  <Paragraphs>39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디자인 사용자 지정</vt:lpstr>
      <vt:lpstr>PowerPoint Presentation</vt:lpstr>
      <vt:lpstr>IEEE P802.15 VAT Study Group</vt:lpstr>
      <vt:lpstr>IEEE P802.15 VAT Study Group</vt:lpstr>
      <vt:lpstr>IEEE P802.15 VAT Study Group</vt:lpstr>
      <vt:lpstr>IEEE P802.15 VAT Study Group</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735</cp:revision>
  <cp:lastPrinted>2015-12-29T06:55:16Z</cp:lastPrinted>
  <dcterms:created xsi:type="dcterms:W3CDTF">2015-01-04T22:39:23Z</dcterms:created>
  <dcterms:modified xsi:type="dcterms:W3CDTF">2017-11-08T13:17:04Z</dcterms:modified>
</cp:coreProperties>
</file>