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5"/>
  </p:notesMasterIdLst>
  <p:handoutMasterIdLst>
    <p:handoutMasterId r:id="rId6"/>
  </p:handoutMasterIdLst>
  <p:sldIdLst>
    <p:sldId id="259" r:id="rId2"/>
    <p:sldId id="276" r:id="rId3"/>
    <p:sldId id="277" r:id="rId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4660"/>
  </p:normalViewPr>
  <p:slideViewPr>
    <p:cSldViewPr>
      <p:cViewPr>
        <p:scale>
          <a:sx n="55" d="100"/>
          <a:sy n="55" d="100"/>
        </p:scale>
        <p:origin x="-1752" y="-408"/>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24672664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January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January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dirty="0" smtClean="0">
                <a:solidFill>
                  <a:schemeClr val="tx1"/>
                </a:solidFill>
              </a:rPr>
              <a:t>November 2017</a:t>
            </a:r>
            <a:endParaRPr lang="en-US" altLang="en-US" dirty="0">
              <a:solidFill>
                <a:schemeClr val="tx1"/>
              </a:solidFill>
            </a:endParaRPr>
          </a:p>
        </p:txBody>
      </p:sp>
      <p:sp>
        <p:nvSpPr>
          <p:cNvPr id="6" name="Slide Number Placeholder 3"/>
          <p:cNvSpPr>
            <a:spLocks noGrp="1"/>
          </p:cNvSpPr>
          <p:nvPr>
            <p:ph type="sldNum" sz="quarter" idx="4294967295"/>
          </p:nvPr>
        </p:nvSpPr>
        <p:spPr>
          <a:xfrm>
            <a:off x="7848601" y="6476999"/>
            <a:ext cx="1295400" cy="180975"/>
          </a:xfrm>
        </p:spPr>
        <p:txBody>
          <a:bodyPr/>
          <a:lstStyle/>
          <a:p>
            <a:r>
              <a:rPr lang="en-US" altLang="en-US" dirty="0">
                <a:solidFill>
                  <a:schemeClr val="tx1"/>
                </a:solidFill>
              </a:rPr>
              <a:t>Slide </a:t>
            </a:r>
            <a:fld id="{3CA57235-9295-4494-BA5D-3D862F91E8D2}" type="slidenum">
              <a:rPr lang="en-US" altLang="en-US">
                <a:solidFill>
                  <a:schemeClr val="tx1"/>
                </a:solidFill>
              </a:rPr>
              <a:pPr/>
              <a:t>1</a:t>
            </a:fld>
            <a:endParaRPr lang="en-US" altLang="en-US" dirty="0">
              <a:solidFill>
                <a:schemeClr val="tx1"/>
              </a:solidFill>
            </a:endParaRPr>
          </a:p>
        </p:txBody>
      </p:sp>
      <p:sp>
        <p:nvSpPr>
          <p:cNvPr id="27651" name="Rectangle 3"/>
          <p:cNvSpPr>
            <a:spLocks noChangeArrowheads="1"/>
          </p:cNvSpPr>
          <p:nvPr/>
        </p:nvSpPr>
        <p:spPr bwMode="auto">
          <a:xfrm>
            <a:off x="76200" y="609600"/>
            <a:ext cx="89916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a:t>
            </a:r>
            <a:r>
              <a:rPr lang="en-US" altLang="en-US" sz="1800" b="1" dirty="0" smtClean="0"/>
              <a:t>Consideration Issues for VAT </a:t>
            </a:r>
            <a:r>
              <a:rPr lang="en-US" altLang="en-US" sz="1800" b="1" dirty="0" smtClean="0"/>
              <a:t>Study Group </a:t>
            </a:r>
            <a:r>
              <a:rPr lang="en-US" altLang="en-US" sz="1800" b="1" dirty="0" smtClean="0"/>
              <a:t>PAR</a:t>
            </a:r>
            <a:endParaRPr lang="en-US" altLang="ko-KR" sz="1600" b="1" dirty="0" smtClean="0"/>
          </a:p>
          <a:p>
            <a:r>
              <a:rPr lang="en-US" altLang="ko-KR" sz="1600" dirty="0" smtClean="0"/>
              <a:t>                      	     </a:t>
            </a:r>
          </a:p>
          <a:p>
            <a:pPr algn="just"/>
            <a:r>
              <a:rPr lang="en-US" altLang="en-US" sz="1600" b="1" dirty="0" smtClean="0"/>
              <a:t>Date </a:t>
            </a:r>
            <a:r>
              <a:rPr lang="en-US" altLang="en-US" sz="1600" b="1" dirty="0"/>
              <a:t>Submitted: </a:t>
            </a:r>
            <a:r>
              <a:rPr lang="en-US" altLang="en-US" sz="1600" dirty="0" smtClean="0"/>
              <a:t>November 2017</a:t>
            </a:r>
            <a:r>
              <a:rPr lang="en-US" altLang="en-US" sz="1600" dirty="0"/>
              <a:t>	</a:t>
            </a:r>
            <a:endParaRPr lang="en-US" altLang="en-US" sz="1600" dirty="0" smtClean="0"/>
          </a:p>
          <a:p>
            <a:pPr algn="just"/>
            <a:r>
              <a:rPr lang="en-US" altLang="en-US" sz="1600" b="1" dirty="0" smtClean="0"/>
              <a:t>Source:</a:t>
            </a:r>
            <a:r>
              <a:rPr lang="en-US" altLang="en-US" sz="1600" dirty="0"/>
              <a:t> </a:t>
            </a:r>
            <a:r>
              <a:rPr lang="en-US" altLang="en-US" sz="1600" dirty="0" err="1" smtClean="0"/>
              <a:t>Yeong</a:t>
            </a:r>
            <a:r>
              <a:rPr lang="en-US" altLang="en-US" sz="1600" dirty="0" smtClean="0"/>
              <a:t> </a:t>
            </a:r>
            <a:r>
              <a:rPr lang="en-US" altLang="en-US" sz="1600" dirty="0"/>
              <a:t>Min </a:t>
            </a:r>
            <a:r>
              <a:rPr lang="en-US" altLang="en-US" sz="1600" dirty="0" smtClean="0"/>
              <a:t>Jang, Nam Tuan Le, </a:t>
            </a:r>
            <a:r>
              <a:rPr lang="en-US" altLang="en-US" sz="1600" dirty="0" err="1" smtClean="0"/>
              <a:t>Thanh</a:t>
            </a:r>
            <a:r>
              <a:rPr lang="en-US" altLang="en-US" sz="1600" dirty="0" smtClean="0"/>
              <a:t> Luan Vu </a:t>
            </a:r>
            <a:r>
              <a:rPr lang="en-US" altLang="en-US" sz="1600" dirty="0"/>
              <a:t>[</a:t>
            </a:r>
            <a:r>
              <a:rPr lang="en-US" altLang="en-US" sz="1600" dirty="0" err="1"/>
              <a:t>Kookmin</a:t>
            </a:r>
            <a:r>
              <a:rPr lang="en-US" altLang="en-US" sz="1600" dirty="0"/>
              <a:t> University].</a:t>
            </a:r>
            <a:endParaRPr lang="en-US" altLang="en-US" sz="1600" dirty="0" smtClean="0"/>
          </a:p>
          <a:p>
            <a:pPr algn="just"/>
            <a:endParaRPr lang="en-US" altLang="en-US" sz="1600" dirty="0" smtClean="0"/>
          </a:p>
          <a:p>
            <a:pPr algn="just"/>
            <a:r>
              <a:rPr lang="en-US" altLang="en-US" sz="1600" dirty="0" smtClean="0"/>
              <a:t>Contact: +82-2-910-5068	E-Mail: yjang@kookmin.ac.kr</a:t>
            </a:r>
            <a:r>
              <a:rPr lang="en-US" altLang="en-US" sz="1600" dirty="0"/>
              <a:t>	</a:t>
            </a:r>
          </a:p>
          <a:p>
            <a:pPr algn="just">
              <a:spcBef>
                <a:spcPts val="600"/>
              </a:spcBef>
              <a:spcAft>
                <a:spcPts val="600"/>
              </a:spcAft>
            </a:pPr>
            <a:r>
              <a:rPr lang="en-US" altLang="en-US" sz="1600" b="1" dirty="0"/>
              <a:t>Re</a:t>
            </a:r>
            <a:r>
              <a:rPr lang="en-US" altLang="en-US" sz="1600" b="1" dirty="0" smtClean="0"/>
              <a:t>:</a:t>
            </a:r>
            <a:endParaRPr lang="en-US" altLang="en-US" sz="1600" dirty="0"/>
          </a:p>
          <a:p>
            <a:pPr algn="just">
              <a:spcBef>
                <a:spcPts val="600"/>
              </a:spcBef>
              <a:spcAft>
                <a:spcPts val="600"/>
              </a:spcAft>
            </a:pPr>
            <a:r>
              <a:rPr lang="en-US" altLang="en-US" sz="1600" b="1" dirty="0" smtClean="0"/>
              <a:t>Abstract</a:t>
            </a:r>
            <a:r>
              <a:rPr lang="en-US" altLang="en-US" sz="1600" b="1" dirty="0"/>
              <a:t>:</a:t>
            </a:r>
            <a:r>
              <a:rPr lang="en-US" altLang="en-US" sz="1600" dirty="0"/>
              <a:t>	This document contains the output of the Vehicular Assistant Technology (VAT) Interest Group, intended to describe the use cases, requirements, and technical feasibility of Optical Wireless Communications in 802.15. </a:t>
            </a:r>
            <a:endParaRPr lang="en-US" altLang="en-US" sz="1600" dirty="0" smtClean="0"/>
          </a:p>
          <a:p>
            <a:pPr algn="just">
              <a:spcBef>
                <a:spcPts val="600"/>
              </a:spcBef>
              <a:spcAft>
                <a:spcPts val="600"/>
              </a:spcAft>
            </a:pPr>
            <a:r>
              <a:rPr lang="en-US" altLang="en-US" sz="1600" b="1" dirty="0" smtClean="0"/>
              <a:t>Purpose: </a:t>
            </a:r>
            <a:r>
              <a:rPr lang="en-US" sz="1600" dirty="0"/>
              <a:t>Press release announcing confirmation </a:t>
            </a:r>
            <a:r>
              <a:rPr lang="en-US" sz="1600" dirty="0" smtClean="0"/>
              <a:t>of VAT IG</a:t>
            </a:r>
            <a:r>
              <a:rPr lang="en-US" altLang="en-US" sz="1600" dirty="0"/>
              <a:t>	</a:t>
            </a:r>
          </a:p>
          <a:p>
            <a:pPr algn="just"/>
            <a:r>
              <a:rPr lang="en-US" altLang="en-US" sz="1600" b="1" dirty="0" smtClean="0"/>
              <a:t>Notice:</a:t>
            </a:r>
            <a:r>
              <a:rPr lang="en-US" altLang="en-US" sz="1600" dirty="0" smtClean="0"/>
              <a:t>	This </a:t>
            </a:r>
            <a:r>
              <a:rPr lang="en-US" altLang="en-US"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a:t>
            </a:r>
            <a:r>
              <a:rPr lang="en-US" altLang="en-US" sz="1600" dirty="0" smtClean="0"/>
              <a:t>P802.15</a:t>
            </a:r>
            <a:r>
              <a:rPr lang="en-US" altLang="en-US" sz="1600" dirty="0"/>
              <a:t>.	</a:t>
            </a:r>
          </a:p>
        </p:txBody>
      </p:sp>
      <p:sp>
        <p:nvSpPr>
          <p:cNvPr id="8"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15-17-0630-01-0vat</a:t>
            </a:r>
            <a:endParaRPr kumimoji="0" lang="en-US" altLang="en-US" sz="1400" b="1" i="0" u="none" strike="noStrike" kern="1200" cap="none" spc="0" normalizeH="0" baseline="0" noProof="0" dirty="0">
              <a:ln>
                <a:noFill/>
              </a:ln>
              <a:effectLst/>
              <a:uLnTx/>
              <a:uFillTx/>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228600"/>
            <a:ext cx="8210550" cy="990600"/>
          </a:xfrm>
        </p:spPr>
        <p:txBody>
          <a:bodyPr>
            <a:normAutofit/>
          </a:bodyPr>
          <a:lstStyle/>
          <a:p>
            <a:r>
              <a:rPr lang="en-US" dirty="0"/>
              <a:t>IEEE P802.15 VAT </a:t>
            </a:r>
            <a:r>
              <a:rPr lang="en-US" dirty="0" smtClean="0"/>
              <a:t>Study </a:t>
            </a:r>
            <a:r>
              <a:rPr lang="en-US" dirty="0" smtClean="0"/>
              <a:t>Group</a:t>
            </a:r>
            <a:endParaRPr lang="en-US" dirty="0"/>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3058"/>
          <a:stretch/>
        </p:blipFill>
        <p:spPr bwMode="auto">
          <a:xfrm>
            <a:off x="-10886" y="1549400"/>
            <a:ext cx="9144000" cy="142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076" y="4343400"/>
            <a:ext cx="7458075"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0886" y="10668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802.15.13</a:t>
            </a:r>
            <a:endParaRPr lang="en-US" sz="2400" dirty="0">
              <a:solidFill>
                <a:schemeClr val="tx1"/>
              </a:solidFill>
              <a:latin typeface="Times New Roman" pitchFamily="18" charset="0"/>
              <a:cs typeface="Times New Roman" pitchFamily="18" charset="0"/>
            </a:endParaRPr>
          </a:p>
        </p:txBody>
      </p:sp>
      <p:sp>
        <p:nvSpPr>
          <p:cNvPr id="10" name="Rectangle 9"/>
          <p:cNvSpPr/>
          <p:nvPr/>
        </p:nvSpPr>
        <p:spPr>
          <a:xfrm>
            <a:off x="-10886" y="38862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802.15.7m</a:t>
            </a:r>
            <a:endParaRPr lang="en-US" sz="2400" dirty="0">
              <a:solidFill>
                <a:schemeClr val="tx1"/>
              </a:solidFill>
              <a:latin typeface="Times New Roman" pitchFamily="18" charset="0"/>
              <a:cs typeface="Times New Roman" pitchFamily="18" charset="0"/>
            </a:endParaRPr>
          </a:p>
        </p:txBody>
      </p:sp>
      <p:sp>
        <p:nvSpPr>
          <p:cNvPr id="8" name="TextBox 7"/>
          <p:cNvSpPr txBox="1"/>
          <p:nvPr/>
        </p:nvSpPr>
        <p:spPr>
          <a:xfrm>
            <a:off x="2510970" y="2777706"/>
            <a:ext cx="5642430" cy="2492990"/>
          </a:xfrm>
          <a:prstGeom prst="rect">
            <a:avLst/>
          </a:prstGeom>
          <a:noFill/>
        </p:spPr>
        <p:txBody>
          <a:bodyPr wrap="square" rtlCol="0">
            <a:spAutoFit/>
          </a:bodyPr>
          <a:lstStyle/>
          <a:p>
            <a:r>
              <a:rPr lang="en-US" sz="2400" b="1" dirty="0" smtClean="0">
                <a:solidFill>
                  <a:srgbClr val="FF0000"/>
                </a:solidFill>
              </a:rPr>
              <a:t>Scope:</a:t>
            </a:r>
          </a:p>
          <a:p>
            <a:pPr marL="342900" indent="-342900">
              <a:buFont typeface="Arial" pitchFamily="34" charset="0"/>
              <a:buChar char="•"/>
            </a:pPr>
            <a:r>
              <a:rPr lang="en-US" sz="1800" dirty="0" smtClean="0">
                <a:solidFill>
                  <a:srgbClr val="FF0000"/>
                </a:solidFill>
              </a:rPr>
              <a:t>Camera </a:t>
            </a:r>
            <a:r>
              <a:rPr lang="en-US" sz="1800" dirty="0" smtClean="0">
                <a:solidFill>
                  <a:srgbClr val="FF0000"/>
                </a:solidFill>
              </a:rPr>
              <a:t>and image sensor based</a:t>
            </a:r>
          </a:p>
          <a:p>
            <a:pPr marL="342900" indent="-342900">
              <a:buFont typeface="Arial" pitchFamily="34" charset="0"/>
              <a:buChar char="•"/>
            </a:pPr>
            <a:r>
              <a:rPr lang="en-US" sz="1800" dirty="0" smtClean="0">
                <a:solidFill>
                  <a:srgbClr val="FF0000"/>
                </a:solidFill>
              </a:rPr>
              <a:t>Visual Light, Near IR with Laser technology</a:t>
            </a:r>
          </a:p>
          <a:p>
            <a:pPr marL="342900" indent="-342900">
              <a:buFont typeface="Arial" pitchFamily="34" charset="0"/>
              <a:buChar char="•"/>
            </a:pPr>
            <a:r>
              <a:rPr lang="en-US" sz="1800" dirty="0" smtClean="0">
                <a:solidFill>
                  <a:srgbClr val="FF0000"/>
                </a:solidFill>
              </a:rPr>
              <a:t>Data rate at 100 Mbps</a:t>
            </a:r>
          </a:p>
          <a:p>
            <a:pPr marL="342900" indent="-342900">
              <a:buFont typeface="Arial" pitchFamily="34" charset="0"/>
              <a:buChar char="•"/>
            </a:pPr>
            <a:r>
              <a:rPr lang="en-US" sz="1800" dirty="0" smtClean="0">
                <a:solidFill>
                  <a:srgbClr val="FF0000"/>
                </a:solidFill>
              </a:rPr>
              <a:t>Distance at 100m</a:t>
            </a:r>
          </a:p>
          <a:p>
            <a:pPr marL="342900" indent="-342900">
              <a:buFont typeface="Arial" pitchFamily="34" charset="0"/>
              <a:buChar char="•"/>
            </a:pPr>
            <a:endParaRPr lang="en-US" sz="2000" dirty="0" smtClean="0">
              <a:solidFill>
                <a:srgbClr val="FF0000"/>
              </a:solidFill>
            </a:endParaRPr>
          </a:p>
          <a:p>
            <a:pPr marL="342900" indent="-342900">
              <a:buFont typeface="Arial" pitchFamily="34" charset="0"/>
              <a:buChar char="•"/>
            </a:pPr>
            <a:endParaRPr lang="en-US" sz="2000" dirty="0" smtClean="0">
              <a:solidFill>
                <a:srgbClr val="FF0000"/>
              </a:solidFill>
            </a:endParaRPr>
          </a:p>
          <a:p>
            <a:pPr marL="342900" indent="-342900">
              <a:buFont typeface="Arial" pitchFamily="34" charset="0"/>
              <a:buChar char="•"/>
            </a:pPr>
            <a:endParaRPr lang="en-US" sz="2000" dirty="0">
              <a:solidFill>
                <a:srgbClr val="FF0000"/>
              </a:solidFill>
            </a:endParaRPr>
          </a:p>
        </p:txBody>
      </p:sp>
      <p:sp>
        <p:nvSpPr>
          <p:cNvPr id="11"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15-17-0630-01-0vat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3045105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52400"/>
            <a:ext cx="8210550" cy="1325563"/>
          </a:xfrm>
        </p:spPr>
        <p:txBody>
          <a:bodyPr>
            <a:normAutofit/>
          </a:bodyPr>
          <a:lstStyle/>
          <a:p>
            <a:r>
              <a:rPr lang="en-US" dirty="0"/>
              <a:t>IEEE P802.15 VAT </a:t>
            </a:r>
            <a:r>
              <a:rPr lang="en-US" dirty="0"/>
              <a:t>Study Group</a:t>
            </a:r>
            <a:endParaRPr lang="en-US" dirty="0"/>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p:cNvSpPr/>
          <p:nvPr/>
        </p:nvSpPr>
        <p:spPr>
          <a:xfrm>
            <a:off x="-10886" y="13462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802.15.13</a:t>
            </a:r>
            <a:endParaRPr lang="en-US" sz="2400" dirty="0">
              <a:solidFill>
                <a:schemeClr val="tx1"/>
              </a:solidFill>
              <a:latin typeface="Times New Roman" pitchFamily="18" charset="0"/>
              <a:cs typeface="Times New Roman" pitchFamily="18" charset="0"/>
            </a:endParaRPr>
          </a:p>
        </p:txBody>
      </p:sp>
      <p:sp>
        <p:nvSpPr>
          <p:cNvPr id="10" name="Rectangle 9"/>
          <p:cNvSpPr/>
          <p:nvPr/>
        </p:nvSpPr>
        <p:spPr>
          <a:xfrm>
            <a:off x="-14515" y="4296227"/>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802.15.7m</a:t>
            </a:r>
            <a:endParaRPr lang="en-US" sz="2400" dirty="0">
              <a:solidFill>
                <a:schemeClr val="tx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01" y="4909456"/>
            <a:ext cx="8791106" cy="1948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3059"/>
          <a:stretch/>
        </p:blipFill>
        <p:spPr bwMode="auto">
          <a:xfrm>
            <a:off x="150801" y="1897742"/>
            <a:ext cx="8967799" cy="1074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2113469" y="2789619"/>
            <a:ext cx="6655907" cy="2985433"/>
          </a:xfrm>
          <a:prstGeom prst="rect">
            <a:avLst/>
          </a:prstGeom>
          <a:noFill/>
        </p:spPr>
        <p:txBody>
          <a:bodyPr wrap="square" rtlCol="0">
            <a:spAutoFit/>
          </a:bodyPr>
          <a:lstStyle/>
          <a:p>
            <a:r>
              <a:rPr lang="en-US" sz="2400" b="1" dirty="0" smtClean="0">
                <a:solidFill>
                  <a:srgbClr val="FF0000"/>
                </a:solidFill>
              </a:rPr>
              <a:t>Purpose:</a:t>
            </a:r>
          </a:p>
          <a:p>
            <a:pPr marL="342900" indent="-342900">
              <a:buFont typeface="Arial" pitchFamily="34" charset="0"/>
              <a:buChar char="•"/>
            </a:pPr>
            <a:r>
              <a:rPr lang="en-US" sz="2000" dirty="0" smtClean="0">
                <a:solidFill>
                  <a:srgbClr val="FF0000"/>
                </a:solidFill>
              </a:rPr>
              <a:t>Safety </a:t>
            </a:r>
            <a:r>
              <a:rPr lang="en-US" sz="2000" dirty="0" smtClean="0">
                <a:solidFill>
                  <a:srgbClr val="FF0000"/>
                </a:solidFill>
              </a:rPr>
              <a:t>issues for VAT.</a:t>
            </a:r>
          </a:p>
          <a:p>
            <a:pPr marL="342900" indent="-342900">
              <a:buFont typeface="Arial" pitchFamily="34" charset="0"/>
              <a:buChar char="•"/>
            </a:pPr>
            <a:r>
              <a:rPr lang="en-US" sz="2000" dirty="0" smtClean="0">
                <a:solidFill>
                  <a:srgbClr val="FF0000"/>
                </a:solidFill>
              </a:rPr>
              <a:t>Vehicle to Vehicle and Vehicle to Infrastructure ITS system based  Camera communication technique.</a:t>
            </a:r>
          </a:p>
          <a:p>
            <a:pPr marL="342900" indent="-342900">
              <a:buFont typeface="Arial" pitchFamily="34" charset="0"/>
              <a:buChar char="•"/>
            </a:pPr>
            <a:r>
              <a:rPr lang="en-US" sz="2000" dirty="0" smtClean="0">
                <a:solidFill>
                  <a:srgbClr val="FF0000"/>
                </a:solidFill>
              </a:rPr>
              <a:t>Data rate and communication range is restricted with ITS requirement.</a:t>
            </a:r>
          </a:p>
          <a:p>
            <a:pPr marL="342900" indent="-342900">
              <a:buFont typeface="Arial" pitchFamily="34" charset="0"/>
              <a:buChar char="•"/>
            </a:pPr>
            <a:endParaRPr lang="en-US" sz="2000" dirty="0" smtClean="0">
              <a:solidFill>
                <a:srgbClr val="FF0000"/>
              </a:solidFill>
            </a:endParaRPr>
          </a:p>
          <a:p>
            <a:pPr marL="342900" indent="-342900">
              <a:buFont typeface="Arial" pitchFamily="34" charset="0"/>
              <a:buChar char="•"/>
            </a:pPr>
            <a:endParaRPr lang="en-US" sz="2000" dirty="0" smtClean="0">
              <a:solidFill>
                <a:srgbClr val="FF0000"/>
              </a:solidFill>
            </a:endParaRPr>
          </a:p>
          <a:p>
            <a:pPr marL="342900" indent="-342900">
              <a:buFont typeface="Arial" pitchFamily="34" charset="0"/>
              <a:buChar char="•"/>
            </a:pPr>
            <a:endParaRPr lang="en-US" sz="2000" dirty="0">
              <a:solidFill>
                <a:srgbClr val="FF0000"/>
              </a:solidFill>
            </a:endParaRPr>
          </a:p>
        </p:txBody>
      </p:sp>
      <p:sp>
        <p:nvSpPr>
          <p:cNvPr id="13"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15-17-0630-01-0vat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738261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13585</TotalTime>
  <Words>127</Words>
  <Application>Microsoft Office PowerPoint</Application>
  <PresentationFormat>On-screen Show (4:3)</PresentationFormat>
  <Paragraphs>40</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디자인 사용자 지정</vt:lpstr>
      <vt:lpstr>PowerPoint Presentation</vt:lpstr>
      <vt:lpstr>IEEE P802.15 VAT Study Group</vt:lpstr>
      <vt:lpstr>IEEE P802.15 VAT Study Group</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cp:lastModifiedBy>
  <cp:revision>731</cp:revision>
  <cp:lastPrinted>2015-12-29T06:55:16Z</cp:lastPrinted>
  <dcterms:created xsi:type="dcterms:W3CDTF">2015-01-04T22:39:23Z</dcterms:created>
  <dcterms:modified xsi:type="dcterms:W3CDTF">2017-11-08T12:17:58Z</dcterms:modified>
</cp:coreProperties>
</file>