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81" r:id="rId4"/>
    <p:sldId id="288" r:id="rId5"/>
    <p:sldId id="286" r:id="rId6"/>
    <p:sldId id="285" r:id="rId7"/>
    <p:sldId id="287" r:id="rId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594" autoAdjust="0"/>
  </p:normalViewPr>
  <p:slideViewPr>
    <p:cSldViewPr showGuides="1">
      <p:cViewPr varScale="1">
        <p:scale>
          <a:sx n="65" d="100"/>
          <a:sy n="65" d="100"/>
        </p:scale>
        <p:origin x="1272"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188477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5</a:t>
            </a:fld>
            <a:endParaRPr lang="en-US" altLang="ja-JP" sz="2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7</a:t>
            </a:fld>
            <a:endParaRPr lang="en-US" altLang="ja-JP" sz="2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802.15-17-0629-01-0dep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dirty="0"/>
              <a:t>１</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2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November Closing Report 2017]	</a:t>
            </a:r>
          </a:p>
          <a:p>
            <a:r>
              <a:rPr lang="en-US" altLang="ja-JP" sz="1600" b="1" dirty="0">
                <a:ea typeface="ＭＳ Ｐゴシック" charset="-128"/>
              </a:rPr>
              <a:t>Date Submitted: </a:t>
            </a:r>
            <a:r>
              <a:rPr lang="en-US" altLang="ja-JP" sz="1600" dirty="0">
                <a:ea typeface="ＭＳ Ｐゴシック" charset="-128"/>
              </a:rPr>
              <a:t>[8 November  2017]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 Jussi Haapola2]</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November Meeting in 2017.]</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Orlando, Florida, USA</a:t>
            </a:r>
            <a:br>
              <a:rPr lang="en-US" altLang="ja-JP" dirty="0">
                <a:ea typeface="ＭＳ Ｐゴシック" pitchFamily="50" charset="-128"/>
              </a:rPr>
            </a:br>
            <a:r>
              <a:rPr lang="en-US" altLang="ja-JP" dirty="0">
                <a:ea typeface="ＭＳ Ｐゴシック" pitchFamily="50" charset="-128"/>
              </a:rPr>
              <a:t>November 8</a:t>
            </a:r>
            <a:r>
              <a:rPr lang="en-US" altLang="ja-JP" baseline="30000" dirty="0">
                <a:ea typeface="ＭＳ Ｐゴシック" pitchFamily="50" charset="-128"/>
              </a:rPr>
              <a:t>th</a:t>
            </a:r>
            <a:r>
              <a:rPr lang="en-US" altLang="ja-JP" dirty="0">
                <a:ea typeface="ＭＳ Ｐゴシック" pitchFamily="50" charset="-128"/>
              </a:rPr>
              <a:t>, 2017</a:t>
            </a:r>
            <a:br>
              <a:rPr lang="en-US" altLang="ja-JP" dirty="0">
                <a:ea typeface="ＭＳ Ｐゴシック" pitchFamily="50" charset="-128"/>
              </a:rPr>
            </a:b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96752"/>
            <a:ext cx="8568951" cy="5132541"/>
          </a:xfrm>
        </p:spPr>
        <p:txBody>
          <a:bodyPr/>
          <a:lstStyle/>
          <a:p>
            <a:pPr algn="just">
              <a:lnSpc>
                <a:spcPts val="2400"/>
              </a:lnSpc>
            </a:pPr>
            <a:r>
              <a:rPr lang="en-US" altLang="ja-JP" sz="2400" dirty="0"/>
              <a:t>IG-DEP overviews activities for four years including large demand of this standard from car industry such as two invited speeches of car manufactures and components in Berlin meeting and ongoing projects such as FFPJ.</a:t>
            </a:r>
          </a:p>
          <a:p>
            <a:pPr algn="just">
              <a:lnSpc>
                <a:spcPts val="2400"/>
              </a:lnSpc>
            </a:pPr>
            <a:r>
              <a:rPr lang="en-US" altLang="ja-JP" sz="2400" dirty="0"/>
              <a:t>IG-DEP discusses to make sure uniqueness for new standard and relationship with other groups who are dealing common applications and different approach to similar targets to IG-DEP such as 802.1 FFPJ, 802.24, 802.15.4s, and IETF 6TiSCH with managing by 802.12 etc.</a:t>
            </a:r>
          </a:p>
          <a:p>
            <a:pPr algn="just">
              <a:lnSpc>
                <a:spcPts val="2400"/>
              </a:lnSpc>
            </a:pPr>
            <a:r>
              <a:rPr lang="en-US" altLang="ja-JP" sz="2400" dirty="0"/>
              <a:t>One new use case of remote sensing and controlling UAVs(drones) has been taken into account.</a:t>
            </a:r>
          </a:p>
          <a:p>
            <a:pPr algn="just">
              <a:lnSpc>
                <a:spcPts val="2400"/>
              </a:lnSpc>
            </a:pPr>
            <a:r>
              <a:rPr lang="en-US" altLang="ja-JP" sz="2400" dirty="0"/>
              <a:t>Updating a draft of focused potential applications and technical requirements.</a:t>
            </a:r>
          </a:p>
          <a:p>
            <a:pPr algn="just">
              <a:lnSpc>
                <a:spcPts val="2400"/>
              </a:lnSpc>
            </a:pPr>
            <a:r>
              <a:rPr lang="en-US" altLang="ja-JP" sz="2400" dirty="0"/>
              <a:t>Discussion on further activities to promote a new standard including some amendment of existing standards while collaborating with other groups.</a:t>
            </a:r>
          </a:p>
        </p:txBody>
      </p:sp>
      <p:sp>
        <p:nvSpPr>
          <p:cNvPr id="3" name="タイトル 2"/>
          <p:cNvSpPr>
            <a:spLocks noGrp="1"/>
          </p:cNvSpPr>
          <p:nvPr>
            <p:ph type="title"/>
          </p:nvPr>
        </p:nvSpPr>
        <p:spPr>
          <a:xfrm>
            <a:off x="685800" y="548680"/>
            <a:ext cx="7772400" cy="776907"/>
          </a:xfrm>
        </p:spPr>
        <p:txBody>
          <a:bodyPr/>
          <a:lstStyle/>
          <a:p>
            <a:r>
              <a:rPr lang="en-US" altLang="ja-JP" sz="4000" b="1" dirty="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endParaRPr kumimoji="1" lang="ja-JP" altLang="en-US"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r>
                        <a:rPr kumimoji="1" lang="en-US" altLang="ja-JP" dirty="0">
                          <a:solidFill>
                            <a:schemeClr val="tx1"/>
                          </a:solidFill>
                        </a:rPr>
                        <a:t>IG-DEP</a:t>
                      </a: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10" name="Rectangle 4"/>
          <p:cNvSpPr>
            <a:spLocks noGrp="1" noChangeArrowheads="1"/>
          </p:cNvSpPr>
          <p:nvPr>
            <p:ph type="dt" sz="half" idx="2"/>
          </p:nvPr>
        </p:nvSpPr>
        <p:spPr bwMode="auto">
          <a:xfrm>
            <a:off x="739552"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6137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51520" y="1412776"/>
            <a:ext cx="8784976"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Discussion in Previous Meetings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Call for Agenda in this week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of IG-DEP activities for these years since 2012</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1.   Overview of ID-DEP activities including responses for CFI and seeking sponsors and supporting parties                                                               doc.#15-17-0176-01-0dep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FFPJ presentation at IEEE802.11&amp;15 joint tutorial session of March meeting in Vancouver                                                          doc.#15-17-0394-00-0dep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two invited speeches from car manufacturer and car component companies in Berlin meeting July                                       doc.#15-17-0398-00-0dep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doc.#15-17-0399-01-0dep</a:t>
            </a:r>
          </a:p>
          <a:p>
            <a:pPr marL="0" lvl="0" indent="0"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ea typeface="+mn-ea"/>
                <a:cs typeface="Times New Roman" pitchFamily="18" charset="0"/>
              </a:rPr>
              <a:t>   Discussion for future IG-DEP activities</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200"/>
              </a:lnSpc>
              <a:spcBef>
                <a:spcPts val="600"/>
              </a:spcBef>
              <a:spcAft>
                <a:spcPts val="600"/>
              </a:spcAft>
              <a:buAutoNum type="arabicPeriod" startAt="4"/>
              <a:defRPr/>
            </a:pPr>
            <a:r>
              <a:rPr lang="en-US" altLang="ja-JP" sz="1800" dirty="0">
                <a:solidFill>
                  <a:schemeClr val="tx1"/>
                </a:solidFill>
                <a:latin typeface="Times New Roman" pitchFamily="18" charset="0"/>
                <a:cs typeface="Times New Roman" pitchFamily="18" charset="0"/>
              </a:rPr>
              <a:t>Presentation of New Use Cases; Remote Sensing and Controlling Drones</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doc.#15-17-0614-01-0dep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5.   Discussion on Necessity of a New Standard for Enhanced Dependability in Wireless Networks for focused application                                             doc.#15-17-0420-01-0dep</a:t>
            </a:r>
          </a:p>
          <a:p>
            <a:pPr marL="800100" lvl="1" indent="-342900" eaLnBrk="1" hangingPunct="1">
              <a:lnSpc>
                <a:spcPts val="1200"/>
              </a:lnSpc>
              <a:spcBef>
                <a:spcPts val="600"/>
              </a:spcBef>
              <a:spcAft>
                <a:spcPts val="600"/>
              </a:spcAft>
              <a:buAutoNum type="arabicPeriod" startAt="6"/>
              <a:defRPr/>
            </a:pPr>
            <a:r>
              <a:rPr lang="en-US" altLang="ja-JP" sz="1800" dirty="0">
                <a:solidFill>
                  <a:schemeClr val="tx1"/>
                </a:solidFill>
                <a:latin typeface="Times New Roman" pitchFamily="18" charset="0"/>
                <a:cs typeface="Times New Roman" pitchFamily="18" charset="0"/>
              </a:rPr>
              <a:t>Review and Update of draft of technical requirement</a:t>
            </a:r>
          </a:p>
          <a:p>
            <a:pPr marL="800100" lvl="1" indent="-342900" eaLnBrk="1" hangingPunct="1">
              <a:lnSpc>
                <a:spcPts val="1200"/>
              </a:lnSpc>
              <a:spcBef>
                <a:spcPts val="600"/>
              </a:spcBef>
              <a:spcAft>
                <a:spcPts val="600"/>
              </a:spcAft>
              <a:buAutoNum type="arabicPeriod" startAt="6"/>
              <a:defRPr/>
            </a:pPr>
            <a:r>
              <a:rPr lang="en-US" altLang="ja-JP" sz="1800" dirty="0">
                <a:solidFill>
                  <a:schemeClr val="tx1"/>
                </a:solidFill>
                <a:latin typeface="Times New Roman" pitchFamily="18" charset="0"/>
                <a:cs typeface="Times New Roman" pitchFamily="18" charset="0"/>
              </a:rPr>
              <a:t>Discussion on Necessity of a New Standard for Enhanced Dependability in Wireless Networks for  focused applications                                     doc.#15-17-0420-00-0dep</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Necessary Process and Possible Timeline to SG and next steps</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5</a:t>
            </a:fld>
            <a:endParaRPr lang="en-US" altLang="ja-JP" sz="120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95096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8761"/>
            <a:ext cx="8676456" cy="5256583"/>
          </a:xfrm>
        </p:spPr>
        <p:txBody>
          <a:bodyPr/>
          <a:lstStyle/>
          <a:p>
            <a:pPr marL="0" indent="0">
              <a:lnSpc>
                <a:spcPts val="2000"/>
              </a:lnSpc>
              <a:buNone/>
            </a:pPr>
            <a:r>
              <a:rPr lang="is-IS" altLang="ja-JP" sz="2000" dirty="0"/>
              <a:t>15-17-0410-00-0dep-ig-dependability-july-2017-meeting-minitues</a:t>
            </a:r>
          </a:p>
          <a:p>
            <a:pPr marL="0" indent="0">
              <a:lnSpc>
                <a:spcPts val="2000"/>
              </a:lnSpc>
              <a:buNone/>
            </a:pPr>
            <a:r>
              <a:rPr lang="is-IS" altLang="ja-JP" sz="2000" dirty="0"/>
              <a:t>15-17-0592-02-0dep-ig-dependability-november-2017-meeting-agenda</a:t>
            </a:r>
          </a:p>
          <a:p>
            <a:pPr marL="0" indent="0">
              <a:lnSpc>
                <a:spcPts val="2000"/>
              </a:lnSpc>
              <a:buNone/>
            </a:pPr>
            <a:r>
              <a:rPr lang="is-IS" altLang="ja-JP" sz="2000" dirty="0"/>
              <a:t>15-17-0591-01-0dep-ig-dep-opening-information-for-november-2017</a:t>
            </a:r>
          </a:p>
          <a:p>
            <a:pPr marL="0" indent="0">
              <a:lnSpc>
                <a:spcPts val="2000"/>
              </a:lnSpc>
              <a:buNone/>
            </a:pPr>
            <a:r>
              <a:rPr lang="en-US" altLang="ja-JP" sz="2000" dirty="0"/>
              <a:t>15-17-0176-02-0dep-ig-dep-overview-of-IG-DEP-activities-for- enhanced-dependability-in-wireless-networks for automotive-and other-use-cases</a:t>
            </a:r>
          </a:p>
          <a:p>
            <a:pPr marL="0" indent="0">
              <a:lnSpc>
                <a:spcPts val="2000"/>
              </a:lnSpc>
              <a:buNone/>
            </a:pPr>
            <a:r>
              <a:rPr lang="en-US" altLang="ja-JP" sz="2000" dirty="0"/>
              <a:t>15-17-0394-00-0dep-ig-dep-summary-of-FFPJ-presentations-in-march-2017-and-relationship-with-IG-DEP</a:t>
            </a:r>
          </a:p>
          <a:p>
            <a:pPr marL="0" indent="0">
              <a:lnSpc>
                <a:spcPts val="2000"/>
              </a:lnSpc>
              <a:buNone/>
            </a:pPr>
            <a:r>
              <a:rPr lang="en-US" altLang="ja-JP" sz="2000" dirty="0"/>
              <a:t>15-17-0398-00-0dep-ig-dep-demand-of-highly-reliable-wireless-network-and-future-vision-for-car-manufacturing-line-in-factory</a:t>
            </a:r>
          </a:p>
          <a:p>
            <a:pPr marL="0" indent="0">
              <a:lnSpc>
                <a:spcPts val="2000"/>
              </a:lnSpc>
              <a:buNone/>
            </a:pPr>
            <a:r>
              <a:rPr lang="en-US" altLang="ja-JP" sz="2000" dirty="0"/>
              <a:t>15-17-0399-01-0dep-ig-dep-on-the-way-to-industry4.0</a:t>
            </a:r>
          </a:p>
          <a:p>
            <a:pPr marL="0" indent="0">
              <a:lnSpc>
                <a:spcPts val="2000"/>
              </a:lnSpc>
              <a:buNone/>
            </a:pPr>
            <a:r>
              <a:rPr lang="en-US" altLang="ja-JP" sz="2000" dirty="0"/>
              <a:t>15-17-0614-01-0dep-ig-dep-Wireless Dependable IoT/M2M for Reliable Machine Centric Sensing &amp; Controlling of Medical Devices, Cars &amp; Others </a:t>
            </a:r>
          </a:p>
          <a:p>
            <a:pPr marL="0" indent="0">
              <a:lnSpc>
                <a:spcPts val="2000"/>
              </a:lnSpc>
              <a:buNone/>
            </a:pPr>
            <a:r>
              <a:rPr lang="en-US" altLang="ja-JP" sz="2000" dirty="0"/>
              <a:t>15-16-0577-05-0dep-ig-dep-technical-requirement</a:t>
            </a:r>
          </a:p>
          <a:p>
            <a:pPr marL="0" indent="0">
              <a:lnSpc>
                <a:spcPts val="2000"/>
              </a:lnSpc>
              <a:buNone/>
            </a:pPr>
            <a:r>
              <a:rPr lang="en-US" altLang="ja-JP" sz="2000" dirty="0"/>
              <a:t>15-17-0420-00-0dep-ig-dep-discussion on necessity of a new standard for enhanced dependability in Wireless Networks for  focused applications</a:t>
            </a:r>
          </a:p>
          <a:p>
            <a:pPr marL="0" indent="0">
              <a:lnSpc>
                <a:spcPts val="2000"/>
              </a:lnSpc>
              <a:buNone/>
            </a:pPr>
            <a:r>
              <a:rPr lang="fi-FI" altLang="ja-JP" sz="2000" dirty="0"/>
              <a:t>15-17-0632-00-0dep-ig-dep-november-2017-meeting-minutes</a:t>
            </a:r>
          </a:p>
          <a:p>
            <a:pPr marL="0" indent="0">
              <a:lnSpc>
                <a:spcPts val="2000"/>
              </a:lnSpc>
              <a:buNone/>
            </a:pPr>
            <a:r>
              <a:rPr lang="fi-FI" altLang="ja-JP" sz="2000" dirty="0"/>
              <a:t>15-17-0629-00-0dep-ig-dep-november-2017-closing-report</a:t>
            </a:r>
          </a:p>
          <a:p>
            <a:pPr marL="0" indent="0">
              <a:lnSpc>
                <a:spcPts val="2000"/>
              </a:lnSpc>
              <a:buNone/>
            </a:pPr>
            <a:r>
              <a:rPr lang="fi-FI" altLang="ja-JP" sz="1800" dirty="0"/>
              <a:t>			           </a:t>
            </a:r>
            <a:endParaRPr kumimoji="1" lang="ja-JP" altLang="en-US" sz="1800" dirty="0"/>
          </a:p>
        </p:txBody>
      </p:sp>
      <p:sp>
        <p:nvSpPr>
          <p:cNvPr id="3" name="タイトル 2"/>
          <p:cNvSpPr>
            <a:spLocks noGrp="1"/>
          </p:cNvSpPr>
          <p:nvPr>
            <p:ph type="title"/>
          </p:nvPr>
        </p:nvSpPr>
        <p:spPr>
          <a:xfrm>
            <a:off x="611560" y="476672"/>
            <a:ext cx="7772400" cy="798984"/>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722579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a:solidFill>
                  <a:schemeClr val="tx2"/>
                </a:solidFill>
                <a:latin typeface="Times New Roman" pitchFamily="18" charset="0"/>
                <a:ea typeface="ＭＳ Ｐゴシック" charset="-128"/>
              </a:rPr>
              <a:t>Thank You !</a:t>
            </a:r>
          </a:p>
          <a:p>
            <a:pPr algn="ctr"/>
            <a:endParaRPr lang="en-US" altLang="ja-JP" b="1">
              <a:solidFill>
                <a:schemeClr val="tx2"/>
              </a:solidFill>
              <a:latin typeface="Times New Roman" pitchFamily="18" charset="0"/>
              <a:ea typeface="ＭＳ Ｐゴシック" charset="-128"/>
            </a:endParaRPr>
          </a:p>
          <a:p>
            <a:pPr algn="ctr"/>
            <a:r>
              <a:rPr lang="en-US" altLang="ja-JP" b="1">
                <a:solidFill>
                  <a:schemeClr val="tx2"/>
                </a:solidFill>
                <a:latin typeface="Times New Roman" pitchFamily="18" charset="0"/>
                <a:ea typeface="ＭＳ Ｐゴシック" charset="-128"/>
              </a:rPr>
              <a:t>Any Questions ?</a:t>
            </a:r>
          </a:p>
          <a:p>
            <a:endParaRPr lang="en-US" altLang="ja-JP">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7661</TotalTime>
  <Words>576</Words>
  <Application>Microsoft Office PowerPoint</Application>
  <PresentationFormat>画面に合わせる (4:3)</PresentationFormat>
  <Paragraphs>110</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Arial Unicode MS</vt:lpstr>
      <vt:lpstr>굴림</vt:lpstr>
      <vt:lpstr>ＭＳ Ｐゴシック</vt:lpstr>
      <vt:lpstr>Arial</vt:lpstr>
      <vt:lpstr>Times New Roman</vt:lpstr>
      <vt:lpstr>Wingdings</vt:lpstr>
      <vt:lpstr>IEEE-P802_15</vt:lpstr>
      <vt:lpstr>PowerPoint プレゼンテーション</vt:lpstr>
      <vt:lpstr>IEEE 802.15 IG DEP   Closing Report  Orlando, Florida, USA November 8th, 2017  Ryuji Kohno(YNU/CWC-Nippon)</vt:lpstr>
      <vt:lpstr>Meeting Objectives</vt:lpstr>
      <vt:lpstr>IG DEP schedule for the week</vt:lpstr>
      <vt:lpstr>Meeting Accomplishments</vt:lpstr>
      <vt:lpstr>Contributions</vt:lpstr>
      <vt:lpstr>PowerPoint プレゼンテーション</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118</cp:revision>
  <cp:lastPrinted>2013-04-17T07:57:49Z</cp:lastPrinted>
  <dcterms:created xsi:type="dcterms:W3CDTF">2013-04-16T01:38:08Z</dcterms:created>
  <dcterms:modified xsi:type="dcterms:W3CDTF">2017-11-08T15:42:57Z</dcterms:modified>
</cp:coreProperties>
</file>