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88" r:id="rId6"/>
    <p:sldId id="379" r:id="rId7"/>
    <p:sldId id="395" r:id="rId8"/>
    <p:sldId id="396" r:id="rId9"/>
    <p:sldId id="369" r:id="rId10"/>
    <p:sldId id="354" r:id="rId11"/>
    <p:sldId id="36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05">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1492" autoAdjust="0"/>
  </p:normalViewPr>
  <p:slideViewPr>
    <p:cSldViewPr>
      <p:cViewPr varScale="1">
        <p:scale>
          <a:sx n="64" d="100"/>
          <a:sy n="64" d="100"/>
        </p:scale>
        <p:origin x="44" y="40"/>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2" d="100"/>
          <a:sy n="52" d="100"/>
        </p:scale>
        <p:origin x="266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170808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375665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11/9/2017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11/9/2017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11/9/2017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11/9/2017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11/9/2017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11/9/2017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11/9/2017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11/9/2017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11/9/2017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11/9/2017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11/9/2017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11/9/2017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11/9/2017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11/9/2017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11/9/2017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11/9/2017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11/8/2017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24107"/>
            <a:ext cx="4757737" cy="246221"/>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 </a:t>
            </a:r>
            <a:r>
              <a:rPr lang="en-US" sz="1400" b="1" i="0" kern="1200" dirty="0" smtClean="0">
                <a:solidFill>
                  <a:schemeClr val="tx1"/>
                </a:solidFill>
                <a:effectLst/>
                <a:latin typeface="Times New Roman" pitchFamily="18" charset="0"/>
                <a:ea typeface="+mn-ea"/>
                <a:cs typeface="+mn-cs"/>
              </a:rPr>
              <a:t>15-17-0621-00-0008</a:t>
            </a:r>
            <a:r>
              <a:rPr lang="en-US" altLang="ko-KR" sz="1600" b="1" baseline="0" dirty="0" smtClean="0">
                <a:ea typeface="굴림" pitchFamily="50" charset="-127"/>
              </a:rPr>
              <a:t> </a:t>
            </a:r>
            <a:endParaRPr lang="en-US" altLang="ko-KR" sz="16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11/9/2017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[November </a:t>
            </a:r>
            <a:r>
              <a:rPr lang="en-US" altLang="ko-KR" sz="1600" b="1" dirty="0">
                <a:ea typeface="굴림" pitchFamily="50" charset="-127"/>
              </a:rPr>
              <a:t>8</a:t>
            </a:r>
            <a:r>
              <a:rPr lang="en-US" altLang="ko-KR" sz="1600" b="1" dirty="0" smtClean="0">
                <a:ea typeface="굴림" pitchFamily="50" charset="-127"/>
              </a:rPr>
              <a:t>,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a:t>Myung J. Lee [CUNY</a:t>
            </a:r>
            <a:r>
              <a:rPr lang="en-US" altLang="ja-JP" sz="1600" dirty="0" smtClean="0"/>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E-Mail</a:t>
            </a:r>
            <a:r>
              <a:rPr lang="en-US" altLang="ko-KR" sz="1600" dirty="0" smtClean="0">
                <a:ea typeface="굴림" pitchFamily="50" charset="-127"/>
              </a:rPr>
              <a:t>:[</a:t>
            </a:r>
            <a:r>
              <a:rPr lang="en-US" altLang="ko-KR" sz="1600" u="sng" dirty="0" smtClean="0"/>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September 2017 Big Island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11/9/2017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400" dirty="0" smtClean="0"/>
              <a:t>Secretary and Technical editor</a:t>
            </a:r>
          </a:p>
          <a:p>
            <a:pPr>
              <a:buNone/>
            </a:pPr>
            <a:r>
              <a:rPr lang="en-US" sz="2000" dirty="0" smtClean="0"/>
              <a:t>    Marco Hernandez (NICT)</a:t>
            </a:r>
          </a:p>
          <a:p>
            <a:r>
              <a:rPr lang="en-US" sz="2400" dirty="0"/>
              <a:t>T</a:t>
            </a:r>
            <a:r>
              <a:rPr lang="en-US" sz="2400" dirty="0" smtClean="0"/>
              <a:t>echnical co-editor</a:t>
            </a:r>
          </a:p>
          <a:p>
            <a:pPr marL="0" indent="0">
              <a:buNone/>
            </a:pPr>
            <a:r>
              <a:rPr lang="en-US" sz="2400" dirty="0"/>
              <a:t> </a:t>
            </a:r>
            <a:r>
              <a:rPr lang="en-US" sz="2400" dirty="0" smtClean="0"/>
              <a:t>   </a:t>
            </a:r>
            <a:r>
              <a:rPr lang="en-US" sz="2000" dirty="0" smtClean="0"/>
              <a:t>Billy </a:t>
            </a:r>
            <a:r>
              <a:rPr lang="en-US" sz="2000" dirty="0"/>
              <a:t>Verso (</a:t>
            </a:r>
            <a:r>
              <a:rPr lang="en-US" sz="2000" dirty="0" err="1"/>
              <a:t>DecaWave</a:t>
            </a:r>
            <a:r>
              <a:rPr lang="en-US" sz="2000" dirty="0" smtClean="0"/>
              <a:t>)</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11/9/2017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8032"/>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066800" y="2468690"/>
            <a:ext cx="6400800" cy="1752600"/>
          </a:xfrm>
        </p:spPr>
        <p:txBody>
          <a:bodyPr/>
          <a:lstStyle/>
          <a:p>
            <a:r>
              <a:rPr lang="en-US" sz="2400" dirty="0" smtClean="0"/>
              <a:t>November </a:t>
            </a:r>
            <a:r>
              <a:rPr lang="en-US" sz="2400" dirty="0"/>
              <a:t>8</a:t>
            </a:r>
            <a:r>
              <a:rPr lang="en-US" sz="2400" dirty="0" smtClean="0"/>
              <a:t>, 2017</a:t>
            </a:r>
          </a:p>
          <a:p>
            <a:endParaRPr lang="en-US" sz="2400" dirty="0" smtClean="0"/>
          </a:p>
          <a:p>
            <a:r>
              <a:rPr lang="en-US" altLang="ja-JP" sz="2400" dirty="0"/>
              <a:t>Myung J. </a:t>
            </a:r>
            <a:r>
              <a:rPr lang="en-US" altLang="ja-JP" sz="2400" dirty="0" smtClean="0"/>
              <a:t>Lee</a:t>
            </a:r>
          </a:p>
          <a:p>
            <a:r>
              <a:rPr lang="en-US" altLang="ja-JP" sz="2400" dirty="0" smtClean="0"/>
              <a:t>TG8 Chair</a:t>
            </a:r>
          </a:p>
          <a:p>
            <a:r>
              <a:rPr lang="en-US" altLang="ja-JP" sz="2400" dirty="0" smtClean="0"/>
              <a:t> </a:t>
            </a:r>
            <a:endParaRPr lang="en-US" sz="2400" dirty="0" smtClean="0"/>
          </a:p>
          <a:p>
            <a:endParaRPr lang="en-US" sz="2400" dirty="0" smtClean="0"/>
          </a:p>
          <a:p>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400" dirty="0" smtClean="0"/>
              <a:t>Discussion/Response on </a:t>
            </a:r>
            <a:r>
              <a:rPr lang="en-US" sz="2400" dirty="0" err="1" smtClean="0"/>
              <a:t>RevCom</a:t>
            </a:r>
            <a:r>
              <a:rPr lang="en-US" sz="2400" dirty="0" smtClean="0"/>
              <a:t> comments</a:t>
            </a:r>
          </a:p>
          <a:p>
            <a:r>
              <a:rPr lang="en-US" sz="2400" dirty="0" smtClean="0"/>
              <a:t>Project plan</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11/9/2017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11035" y="1676400"/>
            <a:ext cx="7772400" cy="4114800"/>
          </a:xfrm>
        </p:spPr>
        <p:txBody>
          <a:bodyPr/>
          <a:lstStyle/>
          <a:p>
            <a:r>
              <a:rPr lang="en-US" sz="2400" dirty="0" smtClean="0"/>
              <a:t>2</a:t>
            </a:r>
            <a:r>
              <a:rPr lang="en-US" sz="2400" baseline="30000" dirty="0" smtClean="0"/>
              <a:t>nd</a:t>
            </a:r>
            <a:r>
              <a:rPr lang="en-US" sz="2400" dirty="0" smtClean="0"/>
              <a:t> Recirculation Sponsor Ballot</a:t>
            </a:r>
          </a:p>
          <a:p>
            <a:pPr lvl="1"/>
            <a:r>
              <a:rPr lang="en-US" sz="2000" dirty="0" smtClean="0"/>
              <a:t>Total 83 voters</a:t>
            </a:r>
          </a:p>
          <a:p>
            <a:pPr lvl="1"/>
            <a:r>
              <a:rPr lang="en-US" sz="2000" dirty="0" smtClean="0"/>
              <a:t>64 Affirmative vote, 3 Negative votes</a:t>
            </a:r>
          </a:p>
          <a:p>
            <a:pPr lvl="1"/>
            <a:r>
              <a:rPr lang="en-US" sz="2000" dirty="0" smtClean="0"/>
              <a:t>95% approval </a:t>
            </a:r>
          </a:p>
          <a:p>
            <a:r>
              <a:rPr lang="en-US" sz="2400" dirty="0" smtClean="0"/>
              <a:t>Submitted draft d6 to </a:t>
            </a:r>
            <a:r>
              <a:rPr lang="en-US" sz="2400" dirty="0" err="1" smtClean="0"/>
              <a:t>Revcom</a:t>
            </a:r>
            <a:r>
              <a:rPr lang="en-US" sz="2400" dirty="0" smtClean="0"/>
              <a:t>: Oct. 2, 2017</a:t>
            </a:r>
          </a:p>
          <a:p>
            <a:pPr lvl="1"/>
            <a:r>
              <a:rPr lang="en-US" sz="2000" dirty="0" smtClean="0"/>
              <a:t>As of today, 1 comment</a:t>
            </a:r>
          </a:p>
          <a:p>
            <a:pPr lvl="1"/>
            <a:r>
              <a:rPr lang="en-US" sz="2000" dirty="0" smtClean="0"/>
              <a:t>To be voted on Dec. 4 </a:t>
            </a:r>
            <a:r>
              <a:rPr lang="en-US" sz="2000" dirty="0" err="1" smtClean="0"/>
              <a:t>RevCom</a:t>
            </a:r>
            <a:r>
              <a:rPr lang="en-US" sz="2000" dirty="0" smtClean="0"/>
              <a:t> meeting</a:t>
            </a:r>
          </a:p>
          <a:p>
            <a:pPr lvl="1"/>
            <a:endParaRPr lang="en-US" sz="2000" dirty="0" smtClean="0"/>
          </a:p>
          <a:p>
            <a:pPr marL="0" indent="0">
              <a:buNone/>
            </a:pPr>
            <a:endParaRPr lang="en-US" altLang="en-US" sz="2200" dirty="0" smtClean="0"/>
          </a:p>
          <a:p>
            <a:pPr marL="457200" lvl="1" indent="0">
              <a:buNone/>
            </a:pPr>
            <a:endParaRPr lang="en-US" sz="1600" dirty="0" smtClean="0"/>
          </a:p>
          <a:p>
            <a:pPr marL="457200" lvl="1" indent="0">
              <a:buNone/>
            </a:pPr>
            <a:endParaRPr lang="en-US" sz="1600" dirty="0"/>
          </a:p>
          <a:p>
            <a:pPr marL="0" indent="0">
              <a:buNone/>
            </a:pPr>
            <a:endParaRPr lang="en-US" sz="2000" dirty="0" smtClean="0"/>
          </a:p>
          <a:p>
            <a:pPr marL="0" indent="0">
              <a:buNone/>
            </a:pPr>
            <a:endParaRPr lang="en-US" sz="20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pic>
        <p:nvPicPr>
          <p:cNvPr id="1025" name="Picture 1"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Marco Hernandez</a:t>
            </a:r>
            <a:endParaRPr lang="en-US" altLang="en-US" sz="2000" dirty="0"/>
          </a:p>
          <a:p>
            <a:r>
              <a:rPr lang="en-US" altLang="en-US" sz="2000" dirty="0"/>
              <a:t>Seconded By</a:t>
            </a:r>
            <a:r>
              <a:rPr lang="en-US" altLang="en-US" sz="2000" dirty="0" smtClean="0"/>
              <a:t>: 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draft P802.15.8-D6.0 submitted to the </a:t>
            </a:r>
            <a:r>
              <a:rPr lang="en-US" altLang="en-US" sz="2000" i="1" dirty="0" err="1" smtClean="0">
                <a:latin typeface="+mn-lt"/>
              </a:rPr>
              <a:t>RevCom</a:t>
            </a:r>
            <a:r>
              <a:rPr lang="en-US" altLang="en-US" sz="2000" i="1" dirty="0" smtClean="0">
                <a:latin typeface="+mn-lt"/>
              </a:rPr>
              <a:t> with </a:t>
            </a:r>
            <a:r>
              <a:rPr lang="en-US" altLang="en-US" sz="2000" i="1" dirty="0">
                <a:latin typeface="+mn-lt"/>
              </a:rPr>
              <a:t>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a:t>
            </a:r>
            <a:r>
              <a:rPr lang="en-US" altLang="en-US" sz="2000" i="1" dirty="0" smtClean="0">
                <a:latin typeface="+mn-lt"/>
              </a:rPr>
              <a:t>-bang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a:t>
            </a:r>
            <a:r>
              <a:rPr lang="en-US" altLang="en-US" sz="2000" i="1" dirty="0" err="1" smtClean="0">
                <a:latin typeface="+mn-lt"/>
              </a:rPr>
              <a:t>Joo</a:t>
            </a:r>
            <a:r>
              <a:rPr lang="en-US" altLang="en-US" sz="2000" i="1" dirty="0" smtClean="0">
                <a:latin typeface="+mn-lt"/>
              </a:rPr>
              <a:t>.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a:t>
            </a:r>
            <a:r>
              <a:rPr lang="en-US" altLang="en-US" sz="2000" i="1" dirty="0" smtClean="0">
                <a:latin typeface="+mn-lt"/>
              </a:rPr>
              <a:t>resolutions </a:t>
            </a:r>
            <a:r>
              <a:rPr lang="en-US" altLang="en-US" sz="2000" i="1" dirty="0">
                <a:latin typeface="+mn-lt"/>
              </a:rPr>
              <a:t>on behalf of the 802.15 WG. Comment resolution </a:t>
            </a:r>
            <a:r>
              <a:rPr lang="en-US" altLang="en-US" sz="2000" i="1" dirty="0" smtClean="0">
                <a:latin typeface="+mn-lt"/>
              </a:rPr>
              <a:t>between </a:t>
            </a:r>
            <a:r>
              <a:rPr lang="en-US" altLang="en-US" sz="2000" i="1" dirty="0">
                <a:latin typeface="+mn-lt"/>
              </a:rPr>
              <a:t>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Myung Lee</a:t>
            </a:r>
            <a:endParaRPr lang="en-US" altLang="en-US" sz="2000" dirty="0"/>
          </a:p>
          <a:p>
            <a:r>
              <a:rPr lang="en-US" altLang="en-US" sz="2000" dirty="0"/>
              <a:t>Seconded By</a:t>
            </a:r>
            <a:r>
              <a:rPr lang="en-US" altLang="en-US" sz="2000" dirty="0" smtClean="0"/>
              <a:t>:</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954781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40800"/>
            <a:ext cx="7772400" cy="1066800"/>
          </a:xfrm>
        </p:spPr>
        <p:txBody>
          <a:bodyPr/>
          <a:lstStyle/>
          <a:p>
            <a:r>
              <a:rPr lang="en-US" dirty="0" smtClean="0"/>
              <a:t>Working Group Motion</a:t>
            </a:r>
            <a:endParaRPr lang="en-US" dirty="0"/>
          </a:p>
        </p:txBody>
      </p:sp>
      <p:sp>
        <p:nvSpPr>
          <p:cNvPr id="3" name="Content Placeholder 2"/>
          <p:cNvSpPr>
            <a:spLocks noGrp="1"/>
          </p:cNvSpPr>
          <p:nvPr>
            <p:ph idx="1"/>
          </p:nvPr>
        </p:nvSpPr>
        <p:spPr>
          <a:xfrm>
            <a:off x="609600" y="1947561"/>
            <a:ext cx="7772400" cy="4114800"/>
          </a:xfrm>
        </p:spPr>
        <p:txBody>
          <a:bodyPr/>
          <a:lstStyle/>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 that  </a:t>
            </a:r>
            <a:r>
              <a:rPr lang="en-US" altLang="en-US" sz="2000" dirty="0" smtClean="0">
                <a:latin typeface="Times New Roman" panose="02020603050405020304" pitchFamily="18" charset="0"/>
              </a:rPr>
              <a:t>IEEE 802.15 WG seeks approval from the EC </a:t>
            </a:r>
            <a:r>
              <a:rPr lang="en-US" altLang="en-US" sz="2000" dirty="0" smtClean="0">
                <a:latin typeface="Times New Roman" panose="02020603050405020304" pitchFamily="18" charset="0"/>
              </a:rPr>
              <a:t> </a:t>
            </a:r>
            <a:r>
              <a:rPr lang="en-US" altLang="en-US" sz="2000" smtClean="0">
                <a:latin typeface="Times New Roman" panose="02020603050405020304" pitchFamily="18" charset="0"/>
              </a:rPr>
              <a:t>to approve and </a:t>
            </a:r>
            <a:r>
              <a:rPr lang="en-US" altLang="en-US" sz="2000" dirty="0" smtClean="0">
                <a:latin typeface="Times New Roman" panose="02020603050405020304" pitchFamily="18" charset="0"/>
              </a:rPr>
              <a:t>submit the </a:t>
            </a:r>
            <a:r>
              <a:rPr lang="en-US" altLang="en-US" sz="2000" dirty="0" smtClean="0">
                <a:latin typeface="Times New Roman" panose="02020603050405020304" pitchFamily="18" charset="0"/>
              </a:rPr>
              <a:t>draft P802.15.8 –D06 to the </a:t>
            </a:r>
            <a:r>
              <a:rPr lang="en-US" altLang="en-US" sz="2000" dirty="0" err="1" smtClean="0">
                <a:latin typeface="Times New Roman" panose="02020603050405020304" pitchFamily="18" charset="0"/>
              </a:rPr>
              <a:t>RevCom</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a:t>
            </a:r>
            <a:r>
              <a:rPr lang="en-US" altLang="en-US" sz="2000" dirty="0" smtClean="0">
                <a:latin typeface="Times New Roman" panose="02020603050405020304" pitchFamily="18" charset="0"/>
              </a:rPr>
              <a:t>: </a:t>
            </a:r>
            <a:r>
              <a:rPr lang="en-US" altLang="en-US" sz="2000" dirty="0" smtClean="0">
                <a:latin typeface="Times New Roman" panose="02020603050405020304" pitchFamily="18" charset="0"/>
              </a:rPr>
              <a:t>Marco Hernandez</a:t>
            </a:r>
            <a:endParaRPr lang="en-US" altLang="en-US" sz="2000" dirty="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a:t>
            </a:r>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6897440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6061"/>
            <a:ext cx="7772400" cy="900803"/>
          </a:xfrm>
        </p:spPr>
        <p:txBody>
          <a:bodyPr/>
          <a:lstStyle/>
          <a:p>
            <a:r>
              <a:rPr lang="en-US" sz="3200" dirty="0" smtClean="0"/>
              <a:t>Plan for Potential January meeting</a:t>
            </a:r>
            <a:endParaRPr lang="en-US" sz="3200" dirty="0"/>
          </a:p>
        </p:txBody>
      </p:sp>
      <p:sp>
        <p:nvSpPr>
          <p:cNvPr id="3" name="Content Placeholder 2"/>
          <p:cNvSpPr>
            <a:spLocks noGrp="1"/>
          </p:cNvSpPr>
          <p:nvPr>
            <p:ph idx="1"/>
          </p:nvPr>
        </p:nvSpPr>
        <p:spPr>
          <a:xfrm>
            <a:off x="533400" y="1356864"/>
            <a:ext cx="8229600" cy="4662936"/>
          </a:xfrm>
        </p:spPr>
        <p:txBody>
          <a:bodyPr/>
          <a:lstStyle/>
          <a:p>
            <a:pPr lvl="1"/>
            <a:r>
              <a:rPr lang="en-US" altLang="ja-JP" sz="2400" dirty="0" smtClean="0"/>
              <a:t>BRC Agenda</a:t>
            </a:r>
            <a:r>
              <a:rPr lang="en-US" altLang="ja-JP" sz="2400" dirty="0"/>
              <a:t>: </a:t>
            </a:r>
            <a:endParaRPr lang="en-US" altLang="ja-JP" sz="2400" dirty="0" smtClean="0"/>
          </a:p>
          <a:p>
            <a:pPr lvl="2"/>
            <a:r>
              <a:rPr lang="en-US" altLang="ja-JP" sz="1800" dirty="0" smtClean="0"/>
              <a:t>Comment resolution of </a:t>
            </a:r>
            <a:r>
              <a:rPr lang="en-US" altLang="ja-JP" sz="1800" dirty="0" err="1" smtClean="0"/>
              <a:t>RevCom</a:t>
            </a:r>
            <a:r>
              <a:rPr lang="en-US" altLang="ja-JP" sz="1800" dirty="0" smtClean="0"/>
              <a:t> comments on draft D6.0</a:t>
            </a:r>
            <a:endParaRPr lang="en-US" altLang="ja-JP" sz="1800" dirty="0"/>
          </a:p>
          <a:p>
            <a:pPr lvl="2"/>
            <a:r>
              <a:rPr lang="en-US" sz="1800" dirty="0" smtClean="0"/>
              <a:t>When needed</a:t>
            </a:r>
          </a:p>
          <a:p>
            <a:pPr marL="457200" lvl="1" indent="0">
              <a:buNone/>
            </a:pPr>
            <a:endParaRPr lang="en-US" sz="2200" dirty="0"/>
          </a:p>
          <a:p>
            <a:pPr marL="457200" lvl="1" indent="0">
              <a:buNone/>
            </a:pPr>
            <a:endParaRPr lang="en-US" altLang="ja-JP" dirty="0"/>
          </a:p>
          <a:p>
            <a:pPr marL="857250" lvl="2" indent="0">
              <a:buNone/>
            </a:pPr>
            <a:endParaRPr lang="en-US" altLang="ja-JP" sz="2000" dirty="0" smtClean="0"/>
          </a:p>
          <a:p>
            <a:pPr marL="457200" lvl="1" indent="0">
              <a:buNone/>
            </a:pPr>
            <a:endParaRPr lang="en-US" altLang="ja-JP" sz="2000" dirty="0"/>
          </a:p>
          <a:p>
            <a:pPr marL="91440" lvl="2" indent="0">
              <a:spcBef>
                <a:spcPts val="0"/>
              </a:spcBef>
              <a:buNone/>
            </a:pPr>
            <a:endParaRPr lang="en-US" altLang="ja-JP" sz="2000" dirty="0"/>
          </a:p>
          <a:p>
            <a:pPr lvl="2">
              <a:buFont typeface="Wingdings" panose="05000000000000000000" pitchFamily="2" charset="2"/>
              <a:buChar char="ü"/>
            </a:pPr>
            <a:endParaRPr lang="en-US" altLang="ja-JP" sz="2000" dirty="0"/>
          </a:p>
          <a:p>
            <a:pPr marL="857250" lvl="2" indent="0">
              <a:buNone/>
            </a:pPr>
            <a:r>
              <a:rPr lang="en-US" altLang="ja-JP" sz="2000" dirty="0"/>
              <a:t>	</a:t>
            </a:r>
            <a:r>
              <a:rPr lang="en-US" altLang="ja-JP" sz="2000" dirty="0" smtClean="0"/>
              <a:t>				</a:t>
            </a:r>
          </a:p>
          <a:p>
            <a:endParaRPr lang="en-US" altLang="ja-JP" dirty="0" smtClean="0"/>
          </a:p>
          <a:p>
            <a:pPr>
              <a:buNone/>
            </a:pPr>
            <a:endParaRPr lang="en-US" altLang="ja-JP" sz="1400" dirty="0" smtClean="0"/>
          </a:p>
          <a:p>
            <a:pPr lvl="1"/>
            <a:endParaRPr lang="en-US" sz="1800" dirty="0" smtClean="0"/>
          </a:p>
          <a:p>
            <a:pPr lvl="1">
              <a:buNone/>
            </a:pPr>
            <a:endParaRPr lang="en-US" sz="1400" dirty="0" smtClean="0"/>
          </a:p>
          <a:p>
            <a:endParaRPr lang="en-US" sz="2000" dirty="0" smtClean="0"/>
          </a:p>
          <a:p>
            <a:pPr lvl="1"/>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EAFF7C8D-ACC3-47AB-90A9-75731EADB2DA}" type="datetime1">
              <a:rPr lang="en-US" altLang="ko-KR" smtClean="0"/>
              <a:t>11/9/2017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t>LB Comment resolution/ LB recirculation		        Nov. 16</a:t>
            </a:r>
          </a:p>
          <a:p>
            <a:r>
              <a:rPr lang="en-US" altLang="ko-KR" sz="2000" dirty="0" smtClean="0"/>
              <a:t>Sponsor Ballot 					        Mar. 17</a:t>
            </a:r>
          </a:p>
          <a:p>
            <a:r>
              <a:rPr lang="en-US" altLang="ko-KR" sz="2000" dirty="0" err="1" smtClean="0"/>
              <a:t>RevCom</a:t>
            </a:r>
            <a:r>
              <a:rPr lang="en-US" altLang="ko-KR" sz="2000" dirty="0" smtClean="0"/>
              <a:t> submission 				        Oct. 17</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11/9/2017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34174</TotalTime>
  <Words>535</Words>
  <Application>Microsoft Office PowerPoint</Application>
  <PresentationFormat>On-screen Show (4:3)</PresentationFormat>
  <Paragraphs>151</Paragraphs>
  <Slides>11</Slides>
  <Notes>7</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11</vt:i4>
      </vt:variant>
    </vt:vector>
  </HeadingPairs>
  <TitlesOfParts>
    <vt:vector size="23" baseType="lpstr">
      <vt:lpstr>굴림</vt:lpstr>
      <vt:lpstr>Lao UI</vt:lpstr>
      <vt:lpstr>맑은 고딕</vt:lpstr>
      <vt:lpstr>Narkisim</vt:lpstr>
      <vt:lpstr>Arial</vt:lpstr>
      <vt:lpstr>Bookman Old Style</vt:lpstr>
      <vt:lpstr>Calibri</vt:lpstr>
      <vt:lpstr>Lucida Bright</vt:lpstr>
      <vt:lpstr>Times New Roman</vt:lpstr>
      <vt:lpstr>Wingdings</vt:lpstr>
      <vt:lpstr>Blank Presentation</vt:lpstr>
      <vt:lpstr>Custom Design</vt:lpstr>
      <vt:lpstr>PowerPoint Presentation</vt:lpstr>
      <vt:lpstr>TG8 PAC Closing Report</vt:lpstr>
      <vt:lpstr>Meeting Objectives</vt:lpstr>
      <vt:lpstr>Achievements</vt:lpstr>
      <vt:lpstr>TG8 BRC Motion</vt:lpstr>
      <vt:lpstr>WG BRC Motion</vt:lpstr>
      <vt:lpstr>Working Group Motion</vt:lpstr>
      <vt:lpstr>Plan for Potential January meeting</vt:lpstr>
      <vt:lpstr>Timeline</vt:lpstr>
      <vt:lpstr>TG8 PAC Officers </vt:lpstr>
      <vt:lpstr> Thank you!</vt:lpstr>
    </vt:vector>
  </TitlesOfParts>
  <Company>Self: Consultant</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Myung Lee</cp:lastModifiedBy>
  <cp:revision>1325</cp:revision>
  <cp:lastPrinted>1998-02-10T13:28:06Z</cp:lastPrinted>
  <dcterms:created xsi:type="dcterms:W3CDTF">1999-11-08T18:59:45Z</dcterms:created>
  <dcterms:modified xsi:type="dcterms:W3CDTF">2017-11-09T11:00:28Z</dcterms:modified>
</cp:coreProperties>
</file>