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1" r:id="rId4"/>
    <p:sldId id="272" r:id="rId5"/>
    <p:sldId id="275" r:id="rId6"/>
    <p:sldId id="276" r:id="rId7"/>
    <p:sldId id="273" r:id="rId8"/>
    <p:sldId id="277" r:id="rId9"/>
    <p:sldId id="287" r:id="rId10"/>
    <p:sldId id="282" r:id="rId11"/>
    <p:sldId id="281" r:id="rId12"/>
    <p:sldId id="279" r:id="rId13"/>
    <p:sldId id="286"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November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15-17-0617-00-004s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November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[6 November </a:t>
            </a:r>
            <a:r>
              <a:rPr lang="en-US" altLang="ja-JP" sz="1600" dirty="0" smtClean="0">
                <a:solidFill>
                  <a:schemeClr val="tx2"/>
                </a:solidFill>
                <a:ea typeface="ＭＳ Ｐゴシック" charset="-128"/>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November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err="1" smtClean="0"/>
              <a:t>Recirc</a:t>
            </a:r>
            <a:r>
              <a:rPr lang="en-US" dirty="0" smtClean="0"/>
              <a:t>. 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10</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Recirculation #1 Initial Ballot</a:t>
            </a:r>
          </a:p>
          <a:p>
            <a:r>
              <a:rPr lang="en-US" altLang="ja-JP" sz="2000" dirty="0" smtClean="0"/>
              <a:t>Ballot Open Date: 24-Oct-2017</a:t>
            </a:r>
          </a:p>
          <a:p>
            <a:r>
              <a:rPr lang="en-US" altLang="ja-JP" sz="2000" dirty="0" smtClean="0"/>
              <a:t>Ballot Close Date: 03-Nov-2017</a:t>
            </a:r>
          </a:p>
          <a:p>
            <a:r>
              <a:rPr lang="en-US" altLang="ja-JP" sz="2000" dirty="0" smtClean="0"/>
              <a:t>Comments</a:t>
            </a:r>
            <a:r>
              <a:rPr lang="en-US" altLang="ja-JP" sz="2000" dirty="0" smtClean="0"/>
              <a:t>: 2</a:t>
            </a:r>
          </a:p>
          <a:p>
            <a:r>
              <a:rPr lang="en-US" altLang="ja-JP" sz="2000" b="1" dirty="0" smtClean="0">
                <a:solidFill>
                  <a:srgbClr val="0000FF"/>
                </a:solidFill>
              </a:rPr>
              <a:t>RESPONSE RATE</a:t>
            </a:r>
          </a:p>
          <a:p>
            <a:r>
              <a:rPr lang="en-US" altLang="ja-JP" sz="2000" dirty="0" smtClean="0"/>
              <a:t>This ballot has met the 75% returned ballot requirement.</a:t>
            </a:r>
          </a:p>
          <a:p>
            <a:r>
              <a:rPr lang="en-US" altLang="ja-JP" sz="2000" dirty="0" smtClean="0"/>
              <a:t>98 eligible people in this ballot group.</a:t>
            </a:r>
          </a:p>
          <a:p>
            <a:r>
              <a:rPr lang="en-US" altLang="ja-JP" sz="2000" dirty="0" smtClean="0"/>
              <a:t>77 affirmative votes</a:t>
            </a:r>
          </a:p>
          <a:p>
            <a:r>
              <a:rPr lang="en-US" altLang="ja-JP" sz="2000" dirty="0" smtClean="0"/>
              <a:t>1 total negative votes with comments</a:t>
            </a:r>
          </a:p>
          <a:p>
            <a:r>
              <a:rPr lang="en-US" altLang="ja-JP" sz="2000" dirty="0" smtClean="0"/>
              <a:t>0 negative votes with new comments</a:t>
            </a:r>
          </a:p>
          <a:p>
            <a:r>
              <a:rPr lang="en-US" altLang="ja-JP" sz="2000" dirty="0" smtClean="0"/>
              <a:t>0 negative votes without comments</a:t>
            </a:r>
          </a:p>
          <a:p>
            <a:r>
              <a:rPr lang="en-US" altLang="ja-JP" sz="2000" dirty="0" smtClean="0"/>
              <a:t>3 abstention votes: (Conflict of Interest: 1, Lack of time: 2)</a:t>
            </a:r>
          </a:p>
          <a:p>
            <a:r>
              <a:rPr lang="en-US" altLang="ja-JP" sz="2000" dirty="0" smtClean="0"/>
              <a:t>81 votes received = 82% returned</a:t>
            </a:r>
          </a:p>
          <a:p>
            <a:r>
              <a:rPr lang="en-US" altLang="ja-JP" sz="2000" dirty="0" smtClean="0"/>
              <a:t>3% </a:t>
            </a:r>
            <a:r>
              <a:rPr lang="en-US" altLang="ja-JP" sz="2000" dirty="0" smtClean="0"/>
              <a:t>abstention</a:t>
            </a:r>
            <a:endParaRPr lang="en-US" altLang="ja-JP" sz="2000" dirty="0" smtClean="0"/>
          </a:p>
        </p:txBody>
      </p:sp>
      <p:sp>
        <p:nvSpPr>
          <p:cNvPr id="7" name="正方形/長方形 6"/>
          <p:cNvSpPr/>
          <p:nvPr/>
        </p:nvSpPr>
        <p:spPr>
          <a:xfrm>
            <a:off x="4572000"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a:t>
            </a:r>
          </a:p>
          <a:p>
            <a:r>
              <a:rPr lang="en-US" altLang="ja-JP" sz="2000" dirty="0" smtClean="0"/>
              <a:t>77 affirmative votes</a:t>
            </a:r>
          </a:p>
          <a:p>
            <a:r>
              <a:rPr lang="en-US" altLang="ja-JP" sz="2000" dirty="0" smtClean="0"/>
              <a:t>1 negative votes with comments</a:t>
            </a:r>
          </a:p>
          <a:p>
            <a:r>
              <a:rPr lang="en-US" altLang="ja-JP" sz="2000" dirty="0" smtClean="0"/>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smtClean="0"/>
              <a:t>RevCom</a:t>
            </a:r>
            <a:endParaRPr lang="en-US" altLang="ja-JP" sz="2800" dirty="0" smtClean="0"/>
          </a:p>
          <a:p>
            <a:r>
              <a:rPr lang="en-US" altLang="ja-JP" sz="2800" dirty="0" smtClean="0"/>
              <a:t>January </a:t>
            </a:r>
            <a:r>
              <a:rPr lang="en-US" altLang="ja-JP" sz="2800" dirty="0"/>
              <a:t>meeting</a:t>
            </a:r>
          </a:p>
          <a:p>
            <a:pPr lvl="1"/>
            <a:r>
              <a:rPr lang="en-US" altLang="ja-JP" sz="2400" dirty="0" smtClean="0"/>
              <a:t>1 </a:t>
            </a:r>
            <a:r>
              <a:rPr lang="en-US" altLang="ja-JP" sz="2400" dirty="0"/>
              <a:t>meeting slots </a:t>
            </a:r>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WG 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ja-JP" sz="2000" dirty="0">
                <a:latin typeface="+mn-ea"/>
              </a:rPr>
              <a:t>		</a:t>
            </a:r>
            <a:r>
              <a:rPr lang="en-US" altLang="en-US" sz="2000" dirty="0">
                <a:latin typeface="+mn-ea"/>
              </a:rPr>
              <a:t>Seconded by: </a:t>
            </a:r>
            <a:endParaRPr lang="en-US" altLang="ja-JP" sz="2000" dirty="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endParaRPr lang="en-US" altLang="ja-JP" sz="2000" dirty="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a:t>TG4s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a:t>
            </a:r>
            <a:r>
              <a:rPr lang="en-US" altLang="ja-JP" sz="2400" i="1" dirty="0" smtClean="0"/>
              <a:t>TG4s </a:t>
            </a:r>
            <a:r>
              <a:rPr lang="en-US" altLang="ja-JP" sz="2400" i="1" dirty="0" smtClean="0"/>
              <a:t>requests that 802.15 WG review and approve the CSD </a:t>
            </a:r>
            <a:r>
              <a:rPr lang="en-US" altLang="ja-JP" sz="2400" i="1" dirty="0" smtClean="0"/>
              <a:t>[15-14-0175-05-0sru</a:t>
            </a:r>
            <a:r>
              <a:rPr lang="en-US" altLang="ja-JP" sz="2400" i="1" dirty="0" smtClean="0"/>
              <a:t>] and requests unconditional approval from the EC to submit </a:t>
            </a:r>
            <a:r>
              <a:rPr lang="en-US" altLang="ja-JP" sz="2400" i="1" dirty="0" smtClean="0"/>
              <a:t>P802.15.4s/D07 </a:t>
            </a:r>
            <a:r>
              <a:rPr lang="en-US" altLang="ja-JP" sz="2400" i="1" dirty="0" smtClean="0"/>
              <a:t>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dirty="0" smtClean="0">
                <a:solidFill>
                  <a:srgbClr val="000000"/>
                </a:solidFill>
              </a:rPr>
              <a:t>Moved: </a:t>
            </a:r>
            <a:endParaRPr lang="en-US" altLang="ja-JP" sz="2400" dirty="0" smtClean="0">
              <a:solidFill>
                <a:srgbClr val="000000"/>
              </a:solidFill>
            </a:endParaRPr>
          </a:p>
          <a:p>
            <a:pP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dirty="0" smtClean="0">
                <a:solidFill>
                  <a:srgbClr val="000000"/>
                </a:solidFill>
              </a:rPr>
              <a:t>Second:</a:t>
            </a:r>
            <a:endParaRPr lang="en-US" altLang="ja-JP" sz="2400" dirty="0" smtClean="0">
              <a:solidFill>
                <a:srgbClr val="000000"/>
              </a:solidFill>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t>Discussion</a:t>
            </a:r>
            <a:r>
              <a:rPr lang="en-GB" altLang="ja-JP" sz="2400" dirty="0" smtClean="0"/>
              <a:t>:</a:t>
            </a:r>
            <a:r>
              <a:rPr lang="en-GB" altLang="ja-JP" sz="2400" dirty="0" smtClean="0"/>
              <a:t>				</a:t>
            </a:r>
            <a:endParaRPr lang="en-US" altLang="ja-JP" sz="2400"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t>Objections</a:t>
            </a:r>
            <a:r>
              <a:rPr lang="en-GB" altLang="ja-JP" sz="2400" dirty="0" smtClean="0"/>
              <a:t>:</a:t>
            </a:r>
            <a:endParaRPr lang="en-US" altLang="ja-JP" sz="2400" dirty="0" smtClean="0"/>
          </a:p>
          <a:p>
            <a:pPr marL="0" indent="0">
              <a:buNone/>
            </a:pP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
            </a:r>
            <a:br>
              <a:rPr lang="en-US" altLang="ja-JP" dirty="0" smtClean="0">
                <a:ea typeface="ＭＳ Ｐゴシック" charset="-128"/>
              </a:rPr>
            </a:br>
            <a:r>
              <a:rPr lang="en-US" altLang="ja-JP" dirty="0" smtClean="0">
                <a:ea typeface="ＭＳ Ｐゴシック" charset="-128"/>
              </a:rPr>
              <a:t>November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KOA </a:t>
            </a:r>
            <a:r>
              <a:rPr lang="en-US" altLang="ja-JP" sz="2400" dirty="0"/>
              <a:t>meeting minutes</a:t>
            </a:r>
          </a:p>
          <a:p>
            <a:pPr>
              <a:lnSpc>
                <a:spcPct val="80000"/>
              </a:lnSpc>
            </a:pPr>
            <a:r>
              <a:rPr lang="en-US" altLang="ja-JP" sz="2400" dirty="0" smtClean="0"/>
              <a:t>Comment resolution of </a:t>
            </a:r>
            <a:r>
              <a:rPr lang="en-US" altLang="ja-JP" sz="2400" dirty="0" err="1" smtClean="0"/>
              <a:t>Recirc</a:t>
            </a:r>
            <a:r>
              <a:rPr lang="en-US" altLang="ja-JP" sz="2400" dirty="0" smtClean="0"/>
              <a:t>. SB</a:t>
            </a:r>
          </a:p>
          <a:p>
            <a:pPr>
              <a:lnSpc>
                <a:spcPct val="80000"/>
              </a:lnSpc>
            </a:pPr>
            <a:r>
              <a:rPr lang="en-US" altLang="ja-JP" sz="2400" dirty="0" smtClean="0"/>
              <a:t>Formation </a:t>
            </a:r>
            <a:r>
              <a:rPr lang="en-US" altLang="ja-JP" sz="2400" dirty="0"/>
              <a:t>of </a:t>
            </a:r>
            <a:r>
              <a:rPr lang="en-US" altLang="ja-JP" sz="2400" dirty="0" smtClean="0"/>
              <a:t>BRC </a:t>
            </a:r>
            <a:r>
              <a:rPr lang="en-US" altLang="ja-JP" sz="2400" dirty="0" smtClean="0"/>
              <a:t>and </a:t>
            </a:r>
            <a:r>
              <a:rPr lang="en-US" altLang="ja-JP" sz="2400" dirty="0" smtClean="0"/>
              <a:t>approval </a:t>
            </a:r>
            <a:r>
              <a:rPr lang="en-US" altLang="ja-JP" sz="2400" dirty="0" smtClean="0"/>
              <a:t>to submit to </a:t>
            </a:r>
            <a:r>
              <a:rPr lang="en-US" altLang="ja-JP" sz="2400" dirty="0" err="1" smtClean="0"/>
              <a:t>RevCom</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November 2017 </a:t>
            </a:r>
            <a:r>
              <a:rPr lang="en-US" altLang="ja-JP" sz="2400" dirty="0" smtClean="0"/>
              <a:t>Agenda (15-17-549r0)</a:t>
            </a:r>
            <a:endParaRPr lang="en-US" altLang="ja-JP" sz="2400" dirty="0" smtClean="0"/>
          </a:p>
          <a:p>
            <a:r>
              <a:rPr lang="en-US" altLang="ja-JP" sz="2400" dirty="0" smtClean="0"/>
              <a:t>TG4s September </a:t>
            </a:r>
            <a:r>
              <a:rPr lang="en-US" altLang="ja-JP" sz="2400" dirty="0"/>
              <a:t>2017 Meeting Minutes (15-17-239r0</a:t>
            </a:r>
            <a:r>
              <a:rPr lang="en-US" altLang="ja-JP" sz="2400" dirty="0" smtClean="0"/>
              <a:t>)</a:t>
            </a:r>
          </a:p>
          <a:p>
            <a:r>
              <a:rPr lang="en-US" altLang="ja-JP" sz="2400" dirty="0" smtClean="0"/>
              <a:t>TG4s Opening information for July 2017 (15-17-363r0</a:t>
            </a:r>
            <a:r>
              <a:rPr lang="en-US" altLang="ja-JP" sz="2400" dirty="0" smtClean="0"/>
              <a:t>)</a:t>
            </a:r>
            <a:endParaRPr lang="en-US" altLang="ja-JP" sz="2400" dirty="0"/>
          </a:p>
          <a:p>
            <a:r>
              <a:rPr lang="en-US" altLang="ja-JP" sz="2400" dirty="0" smtClean="0"/>
              <a:t>TG4s BRC Teleconference Minutes for November 2017</a:t>
            </a:r>
            <a:r>
              <a:rPr lang="en-US" altLang="ja-JP" sz="2400" dirty="0" smtClean="0"/>
              <a:t> </a:t>
            </a:r>
            <a:r>
              <a:rPr lang="en-US" altLang="ja-JP" sz="2400" dirty="0"/>
              <a:t>(</a:t>
            </a:r>
            <a:r>
              <a:rPr lang="en-US" altLang="ja-JP" sz="2400" dirty="0" smtClean="0"/>
              <a:t>15-17-572r2)</a:t>
            </a:r>
          </a:p>
          <a:p>
            <a:r>
              <a:rPr lang="en-US" altLang="ja-JP" sz="2400" dirty="0" smtClean="0"/>
              <a:t>802.15 TG4s Consolidated Sponsor Ballot </a:t>
            </a:r>
            <a:r>
              <a:rPr lang="en-US" altLang="ja-JP" sz="2400" dirty="0" smtClean="0"/>
              <a:t>Comments (15-17-569r2)</a:t>
            </a:r>
            <a:endParaRPr lang="en-US" altLang="ja-JP" sz="2400" dirty="0"/>
          </a:p>
          <a:p>
            <a:r>
              <a:rPr lang="en-US" altLang="ja-JP" sz="2400" dirty="0" smtClean="0"/>
              <a:t>802.15 </a:t>
            </a:r>
            <a:r>
              <a:rPr lang="en-US" altLang="ja-JP" sz="2400" dirty="0" smtClean="0"/>
              <a:t>TG4s Consolidated 1st recirculation Sponsor Ballot </a:t>
            </a:r>
            <a:r>
              <a:rPr lang="en-US" altLang="ja-JP" sz="2400" dirty="0" smtClean="0"/>
              <a:t>Comments (15-17-593r0)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November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668344"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Initial </a:t>
            </a:r>
            <a:r>
              <a:rPr lang="en-US" dirty="0" smtClean="0"/>
              <a:t>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Initial </a:t>
            </a:r>
            <a:r>
              <a:rPr lang="en-US" altLang="ja-JP" sz="2000" b="1" dirty="0" smtClean="0">
                <a:solidFill>
                  <a:srgbClr val="0000FF"/>
                </a:solidFill>
              </a:rPr>
              <a:t>Ballot</a:t>
            </a:r>
          </a:p>
          <a:p>
            <a:r>
              <a:rPr lang="en-US" altLang="ja-JP" sz="2000" dirty="0" smtClean="0"/>
              <a:t>Ballot Open Date: 04-Sep-2017 Ballot Close Date: 04-Oct-2017 Type: New Draft #: D06 Comments: 28 Must Be Satisfied Comments: 4 </a:t>
            </a:r>
            <a:endParaRPr lang="en-US" altLang="ja-JP" sz="2000" dirty="0" smtClean="0"/>
          </a:p>
          <a:p>
            <a:r>
              <a:rPr lang="en-US" altLang="ja-JP" sz="2000" b="1" dirty="0" smtClean="0">
                <a:solidFill>
                  <a:srgbClr val="0000FF"/>
                </a:solidFill>
              </a:rPr>
              <a:t>RESPONSE </a:t>
            </a:r>
            <a:r>
              <a:rPr lang="en-US" altLang="ja-JP" sz="2000" b="1" dirty="0" smtClean="0">
                <a:solidFill>
                  <a:srgbClr val="0000FF"/>
                </a:solidFill>
              </a:rPr>
              <a:t>RATE</a:t>
            </a:r>
          </a:p>
          <a:p>
            <a:r>
              <a:rPr lang="en-US" altLang="ja-JP" sz="2000" dirty="0" smtClean="0"/>
              <a:t>This ballot has met the 75% returned ballot requirement. </a:t>
            </a:r>
          </a:p>
          <a:p>
            <a:r>
              <a:rPr lang="en-US" altLang="ja-JP" sz="2000" dirty="0" smtClean="0"/>
              <a:t>  98 eligible people in this ballot group. </a:t>
            </a:r>
          </a:p>
          <a:p>
            <a:r>
              <a:rPr lang="en-US" altLang="ja-JP" sz="2000" dirty="0" smtClean="0"/>
              <a:t>  76 affirmative votes 1 total negative votes with comments 1 negative votes with new comments 1 negative votes without comments 3 abstention votes: (Conflict of Interest: 1, Lack of time: 2) 81 votes received = 82% returned                            3% abstention</a:t>
            </a:r>
          </a:p>
        </p:txBody>
      </p:sp>
      <p:sp>
        <p:nvSpPr>
          <p:cNvPr id="7" name="正方形/長方形 6"/>
          <p:cNvSpPr/>
          <p:nvPr/>
        </p:nvSpPr>
        <p:spPr>
          <a:xfrm>
            <a:off x="4572000" y="1484784"/>
            <a:ext cx="4572000" cy="1631216"/>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 </a:t>
            </a:r>
          </a:p>
          <a:p>
            <a:r>
              <a:rPr lang="en-US" altLang="ja-JP" sz="2000" dirty="0" smtClean="0"/>
              <a:t>76 affirmative votes 1 negative votes with comments 77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2607</TotalTime>
  <Words>737</Words>
  <Application>Microsoft Office PowerPoint</Application>
  <PresentationFormat>画面に合わせる (4:3)</PresentationFormat>
  <Paragraphs>190</Paragraphs>
  <Slides>13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5" baseType="lpstr">
      <vt:lpstr>IEEE-P802_15</vt:lpstr>
      <vt:lpstr>プレゼンテーション</vt:lpstr>
      <vt:lpstr>スライド 1</vt:lpstr>
      <vt:lpstr>TG4s Opening Information for  November 2017</vt:lpstr>
      <vt:lpstr>IEEE Patent Policy</vt:lpstr>
      <vt:lpstr>TG4s schedule for the week</vt:lpstr>
      <vt:lpstr>Agenda</vt:lpstr>
      <vt:lpstr>Contributions</vt:lpstr>
      <vt:lpstr>Time planning</vt:lpstr>
      <vt:lpstr>スライド 8</vt:lpstr>
      <vt:lpstr>Result of Initial SB</vt:lpstr>
      <vt:lpstr>Result of Recirc. SB</vt:lpstr>
      <vt:lpstr>Next step</vt:lpstr>
      <vt:lpstr>TG4s motion #1</vt:lpstr>
      <vt:lpstr>TG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85</cp:revision>
  <cp:lastPrinted>2015-06-24T08:51:36Z</cp:lastPrinted>
  <dcterms:created xsi:type="dcterms:W3CDTF">2015-02-02T05:19:06Z</dcterms:created>
  <dcterms:modified xsi:type="dcterms:W3CDTF">2017-11-06T21:02:06Z</dcterms:modified>
</cp:coreProperties>
</file>