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11" r:id="rId3"/>
    <p:sldId id="312" r:id="rId4"/>
    <p:sldId id="313" r:id="rId5"/>
    <p:sldId id="314" r:id="rId6"/>
    <p:sldId id="323" r:id="rId7"/>
    <p:sldId id="264" r:id="rId8"/>
    <p:sldId id="342" r:id="rId9"/>
    <p:sldId id="322" r:id="rId10"/>
    <p:sldId id="315" r:id="rId11"/>
    <p:sldId id="31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048"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17-0610-</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Reviewed functional </a:t>
            </a:r>
            <a:r>
              <a:rPr lang="en-US" sz="2400" b="1" dirty="0"/>
              <a:t>decomposition </a:t>
            </a:r>
            <a:r>
              <a:rPr lang="en-US" sz="2400" b="1" dirty="0" smtClean="0"/>
              <a:t>(</a:t>
            </a:r>
            <a:r>
              <a:rPr lang="en-US" sz="2400" b="1" dirty="0"/>
              <a:t>15-17-0113-</a:t>
            </a:r>
            <a:r>
              <a:rPr lang="en-US" sz="2400" b="1" dirty="0" smtClean="0"/>
              <a:t>05)</a:t>
            </a:r>
            <a:r>
              <a:rPr lang="en-US" sz="2400" dirty="0" smtClean="0"/>
              <a:t> </a:t>
            </a:r>
            <a:endParaRPr lang="en-US" sz="2400" dirty="0"/>
          </a:p>
          <a:p>
            <a:pPr marL="342900" indent="-342900">
              <a:buClr>
                <a:srgbClr val="FF0000"/>
              </a:buClr>
              <a:buFont typeface="Wingdings" charset="2"/>
              <a:buChar char="q"/>
            </a:pPr>
            <a:r>
              <a:rPr lang="en-US" sz="2400" b="1" dirty="0" smtClean="0"/>
              <a:t>Discussion on </a:t>
            </a:r>
            <a:r>
              <a:rPr lang="en-US" sz="2400" b="1" dirty="0"/>
              <a:t>Protocol </a:t>
            </a:r>
            <a:r>
              <a:rPr lang="en-US" sz="2400" b="1" dirty="0" smtClean="0"/>
              <a:t>Stack </a:t>
            </a:r>
            <a:r>
              <a:rPr lang="en-US" sz="2400" b="1" dirty="0" smtClean="0"/>
              <a:t>Flow</a:t>
            </a:r>
          </a:p>
          <a:p>
            <a:pPr marL="800100" lvl="1" indent="-342900">
              <a:buClr>
                <a:srgbClr val="FF0000"/>
              </a:buClr>
              <a:buFont typeface="Wingdings" charset="2"/>
              <a:buChar char="q"/>
            </a:pPr>
            <a:r>
              <a:rPr lang="en-US" sz="2400" b="1" dirty="0" smtClean="0"/>
              <a:t>Information </a:t>
            </a:r>
            <a:r>
              <a:rPr lang="en-US" sz="2400" b="1" dirty="0"/>
              <a:t>to be </a:t>
            </a:r>
            <a:r>
              <a:rPr lang="en-US" sz="2400" b="1" dirty="0" smtClean="0"/>
              <a:t>disseminated added to Discovery mode </a:t>
            </a:r>
          </a:p>
          <a:p>
            <a:pPr marL="800100" lvl="1" indent="-342900">
              <a:buClr>
                <a:srgbClr val="FF0000"/>
              </a:buClr>
              <a:buFont typeface="Wingdings" charset="2"/>
              <a:buChar char="q"/>
            </a:pPr>
            <a:r>
              <a:rPr lang="en-US" sz="2400" b="1" dirty="0" smtClean="0"/>
              <a:t>PDE will Prepend data request parameters for specific modules as dictated by MPM</a:t>
            </a:r>
          </a:p>
          <a:p>
            <a:pPr marL="800100" lvl="1" indent="-342900">
              <a:buClr>
                <a:srgbClr val="FF0000"/>
              </a:buClr>
              <a:buFont typeface="Wingdings" charset="2"/>
              <a:buChar char="q"/>
            </a:pPr>
            <a:r>
              <a:rPr lang="en-US" sz="2400" b="1" dirty="0" smtClean="0"/>
              <a:t>MMI will cooperate with RLS for piggy-back frames </a:t>
            </a:r>
          </a:p>
          <a:p>
            <a:pPr marL="342900" indent="-342900">
              <a:buClr>
                <a:srgbClr val="FF0000"/>
              </a:buClr>
              <a:buFont typeface="Wingdings" charset="2"/>
              <a:buChar char="q"/>
            </a:pPr>
            <a:r>
              <a:rPr lang="en-US" sz="2400" b="1" dirty="0" smtClean="0"/>
              <a:t>Discussion </a:t>
            </a:r>
            <a:r>
              <a:rPr lang="en-US" sz="2400" b="1" dirty="0" smtClean="0"/>
              <a:t>on </a:t>
            </a:r>
            <a:r>
              <a:rPr lang="en-US" sz="2400" b="1" dirty="0"/>
              <a:t>Primitives </a:t>
            </a:r>
            <a:endParaRPr lang="en-US" sz="2400" b="1" dirty="0" smtClean="0"/>
          </a:p>
          <a:p>
            <a:pPr marL="800100" lvl="1" indent="-342900">
              <a:buClr>
                <a:srgbClr val="FF0000"/>
              </a:buClr>
              <a:buFont typeface="Wingdings" charset="2"/>
              <a:buChar char="q"/>
            </a:pPr>
            <a:r>
              <a:rPr lang="en-US" sz="2400" b="1" dirty="0" smtClean="0"/>
              <a:t>Added response parameters to PDE and MMI primitives </a:t>
            </a:r>
          </a:p>
          <a:p>
            <a:pPr marL="342900" indent="-342900">
              <a:buClr>
                <a:srgbClr val="FF0000"/>
              </a:buClr>
              <a:buFont typeface="Wingdings" charset="2"/>
              <a:buChar char="q"/>
            </a:pPr>
            <a:r>
              <a:rPr lang="en-US" sz="2400" b="1" dirty="0" smtClean="0"/>
              <a:t>Discussion </a:t>
            </a:r>
            <a:r>
              <a:rPr lang="en-US" sz="2400" b="1" dirty="0"/>
              <a:t>on </a:t>
            </a:r>
            <a:r>
              <a:rPr lang="en-US" sz="2400" b="1" dirty="0" err="1"/>
              <a:t>PassThru</a:t>
            </a:r>
            <a:r>
              <a:rPr lang="en-US" sz="2400" b="1" dirty="0"/>
              <a:t> </a:t>
            </a:r>
            <a:r>
              <a:rPr lang="en-US" sz="2400" b="1" dirty="0" smtClean="0"/>
              <a:t>functions</a:t>
            </a:r>
          </a:p>
          <a:p>
            <a:pPr marL="800100" lvl="1" indent="-342900">
              <a:buClr>
                <a:srgbClr val="FF0000"/>
              </a:buClr>
              <a:buFont typeface="Wingdings" charset="2"/>
              <a:buChar char="q"/>
            </a:pPr>
            <a:r>
              <a:rPr lang="en-US" sz="2400" b="1" dirty="0" smtClean="0"/>
              <a:t>Discussion on protocol identifier information in ULI IE</a:t>
            </a:r>
            <a:r>
              <a:rPr lang="en-US" sz="2400" b="1" dirty="0" smtClean="0"/>
              <a:t> </a:t>
            </a:r>
          </a:p>
          <a:p>
            <a:pPr marL="342900" indent="-342900">
              <a:buClr>
                <a:srgbClr val="FF0000"/>
              </a:buClr>
              <a:buFont typeface="Wingdings" charset="2"/>
              <a:buChar char="q"/>
            </a:pPr>
            <a:r>
              <a:rPr lang="en-US" sz="2400" b="1" dirty="0" smtClean="0"/>
              <a:t>Discussion </a:t>
            </a:r>
            <a:r>
              <a:rPr lang="en-US" sz="2400" b="1" dirty="0"/>
              <a:t>on </a:t>
            </a:r>
            <a:r>
              <a:rPr lang="en-US" sz="2400" b="1" dirty="0" smtClean="0"/>
              <a:t>RLS </a:t>
            </a:r>
          </a:p>
          <a:p>
            <a:pPr marL="800100" lvl="1" indent="-342900">
              <a:buClr>
                <a:srgbClr val="FF0000"/>
              </a:buClr>
              <a:buFont typeface="Wingdings" charset="2"/>
              <a:buChar char="q"/>
            </a:pPr>
            <a:r>
              <a:rPr lang="en-US" sz="2400" b="1" dirty="0" smtClean="0"/>
              <a:t>Message sequence chart (MSC) for RLS operation including piggy-back mode</a:t>
            </a:r>
            <a:r>
              <a:rPr lang="en-US" sz="2400" b="1" dirty="0" smtClean="0"/>
              <a:t> </a:t>
            </a:r>
            <a:r>
              <a:rPr lang="en-US" sz="2400" b="1" dirty="0" smtClean="0"/>
              <a:t>(</a:t>
            </a:r>
            <a:r>
              <a:rPr lang="en-US" sz="2400" b="1" dirty="0"/>
              <a:t>15-17-</a:t>
            </a:r>
            <a:r>
              <a:rPr lang="en-US" sz="2400" b="1" dirty="0" smtClean="0"/>
              <a:t>0650-</a:t>
            </a:r>
            <a:r>
              <a:rPr lang="en-US" sz="2400" b="1" dirty="0"/>
              <a:t>00)</a:t>
            </a:r>
            <a:r>
              <a:rPr lang="en-US" sz="2400" dirty="0"/>
              <a:t> </a:t>
            </a:r>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077200" cy="5501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6 Nov, PM2: </a:t>
            </a:r>
            <a:r>
              <a:rPr lang="en-US" sz="2400" b="1" dirty="0"/>
              <a:t>Opening report, Agenda, Status, and Functional decomposition review (15-17-0113-</a:t>
            </a:r>
            <a:r>
              <a:rPr lang="en-US" sz="2400" b="1" dirty="0" smtClean="0"/>
              <a:t>04)</a:t>
            </a:r>
            <a:r>
              <a:rPr lang="en-US" sz="2400" dirty="0" smtClean="0"/>
              <a:t> </a:t>
            </a:r>
          </a:p>
          <a:p>
            <a:pPr marL="342900" indent="-342900">
              <a:buClr>
                <a:srgbClr val="FF0000"/>
              </a:buClr>
              <a:buFont typeface="Wingdings" charset="2"/>
              <a:buChar char="q"/>
            </a:pPr>
            <a:r>
              <a:rPr lang="en-US" sz="2400" b="1" dirty="0" smtClean="0"/>
              <a:t>Tuesday 7 Nov, AM1: </a:t>
            </a:r>
            <a:r>
              <a:rPr lang="en-US" sz="2400" b="1" dirty="0"/>
              <a:t>Detailed discussion on </a:t>
            </a:r>
            <a:r>
              <a:rPr lang="en-US" sz="2400" b="1" dirty="0" err="1"/>
              <a:t>PassThru</a:t>
            </a:r>
            <a:r>
              <a:rPr lang="en-US" sz="2400" b="1" dirty="0"/>
              <a:t> (e.g. 15-17-0537-00)</a:t>
            </a:r>
          </a:p>
          <a:p>
            <a:pPr marL="342900" indent="-342900">
              <a:buClr>
                <a:srgbClr val="FF0000"/>
              </a:buClr>
              <a:buFont typeface="Wingdings" charset="2"/>
              <a:buChar char="q"/>
            </a:pPr>
            <a:r>
              <a:rPr lang="en-US" sz="2400" b="1" dirty="0" smtClean="0"/>
              <a:t>Tuesday 7 Nov, AM2: Primitive Discussion </a:t>
            </a:r>
            <a:br>
              <a:rPr lang="en-US" sz="2400" b="1" dirty="0" smtClean="0"/>
            </a:br>
            <a:r>
              <a:rPr lang="en-US" sz="2400" b="1" dirty="0" smtClean="0"/>
              <a:t>(e.g. 15-17-0513-00)</a:t>
            </a:r>
          </a:p>
          <a:p>
            <a:pPr marL="342900" indent="-342900">
              <a:buClr>
                <a:srgbClr val="FF0000"/>
              </a:buClr>
              <a:buFont typeface="Wingdings" charset="2"/>
              <a:buChar char="q"/>
            </a:pPr>
            <a:r>
              <a:rPr lang="en-US" sz="2400" b="1" dirty="0" smtClean="0"/>
              <a:t>Wednesday 8 Nov, PM2: </a:t>
            </a:r>
            <a:r>
              <a:rPr lang="en-US" sz="2400" b="1" dirty="0"/>
              <a:t>Protocol Stack Discussion </a:t>
            </a:r>
            <a:br>
              <a:rPr lang="en-US" sz="2400" b="1" dirty="0"/>
            </a:br>
            <a:r>
              <a:rPr lang="en-US" sz="2400" b="1" dirty="0"/>
              <a:t>(e.g. 15-17-0512-00)</a:t>
            </a:r>
            <a:endParaRPr lang="en-US" sz="2400" dirty="0"/>
          </a:p>
          <a:p>
            <a:pPr marL="342900" indent="-342900">
              <a:buClr>
                <a:srgbClr val="FF0000"/>
              </a:buClr>
              <a:buFont typeface="Wingdings" charset="2"/>
              <a:buChar char="q"/>
            </a:pPr>
            <a:r>
              <a:rPr lang="en-US" sz="2400" b="1" dirty="0" smtClean="0"/>
              <a:t> Thursday 9 Nov, 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9 Nov, AM2: 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neither discussion nor objection the motion to approve the agenda carries</a:t>
            </a:r>
            <a:r>
              <a:rPr lang="en-US" sz="2400" b="1" dirty="0" smtClean="0"/>
              <a:t>.</a:t>
            </a:r>
          </a:p>
          <a:p>
            <a:pPr marL="342900" indent="-342900">
              <a:buClr>
                <a:srgbClr val="FF0000"/>
              </a:buClr>
              <a:buFont typeface="Wingdings" charset="2"/>
              <a:buChar char="q"/>
            </a:pPr>
            <a:endParaRPr lang="en-US" sz="24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Sept 2017</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4893647"/>
          </a:xfrm>
          <a:prstGeom prst="rect">
            <a:avLst/>
          </a:prstGeom>
          <a:noFill/>
        </p:spPr>
        <p:txBody>
          <a:bodyPr wrap="square" rtlCol="0">
            <a:spAutoFit/>
          </a:bodyPr>
          <a:lstStyle/>
          <a:p>
            <a:pPr marL="342900" indent="-342900">
              <a:buClr>
                <a:srgbClr val="FF0000"/>
              </a:buClr>
              <a:buFont typeface="Wingdings" charset="2"/>
              <a:buChar char="q"/>
            </a:pPr>
            <a:r>
              <a:rPr lang="en-US" sz="2400" b="1" dirty="0"/>
              <a:t>Reviewed functional decomposition review (15-17-0113-04)</a:t>
            </a:r>
            <a:r>
              <a:rPr lang="en-US" sz="2400" dirty="0"/>
              <a:t> </a:t>
            </a:r>
          </a:p>
          <a:p>
            <a:pPr marL="342900" indent="-342900">
              <a:buClr>
                <a:srgbClr val="FF0000"/>
              </a:buClr>
              <a:buFont typeface="Wingdings" charset="2"/>
              <a:buChar char="q"/>
            </a:pPr>
            <a:r>
              <a:rPr lang="en-US" sz="2400" b="1" dirty="0"/>
              <a:t>Discussion on Protocol Stack Flow (15-17-0512-00)</a:t>
            </a:r>
            <a:endParaRPr lang="en-US" sz="2400" dirty="0"/>
          </a:p>
          <a:p>
            <a:pPr marL="342900" indent="-342900">
              <a:buClr>
                <a:srgbClr val="FF0000"/>
              </a:buClr>
              <a:buFont typeface="Wingdings" charset="2"/>
              <a:buChar char="q"/>
            </a:pPr>
            <a:r>
              <a:rPr lang="en-US" sz="2400" b="1" dirty="0"/>
              <a:t>Discussion on Primitives (15-17-0513-00)</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 (15-17-0537-00)</a:t>
            </a:r>
          </a:p>
          <a:p>
            <a:pPr marL="342900" indent="-342900">
              <a:buClr>
                <a:srgbClr val="FF0000"/>
              </a:buClr>
              <a:buFont typeface="Wingdings" charset="2"/>
              <a:buChar char="q"/>
            </a:pPr>
            <a:r>
              <a:rPr lang="en-US" sz="2400" b="1" dirty="0"/>
              <a:t>Discussion on RLS: model of SS-TWR for the ULI (15-17-0534-00)</a:t>
            </a:r>
            <a:r>
              <a:rPr lang="en-US" sz="2400" dirty="0"/>
              <a:t> </a:t>
            </a:r>
          </a:p>
          <a:p>
            <a:pPr marL="342900" indent="-342900">
              <a:buClr>
                <a:srgbClr val="FF0000"/>
              </a:buClr>
              <a:buFont typeface="Wingdings" charset="2"/>
              <a:buChar char="q"/>
            </a:pPr>
            <a:r>
              <a:rPr lang="en-US" sz="2400" b="1" dirty="0"/>
              <a:t>Detailed discussion on a</a:t>
            </a:r>
            <a:r>
              <a:rPr lang="en-US" altLang="zh-CN" sz="2400" b="1" dirty="0"/>
              <a:t>ddress adaption between </a:t>
            </a:r>
            <a:br>
              <a:rPr lang="en-US" altLang="zh-CN" sz="2400" b="1" dirty="0"/>
            </a:br>
            <a:r>
              <a:rPr lang="en-US" altLang="zh-CN" sz="2400" b="1" dirty="0"/>
              <a:t>48-bit addresses and 64-bit addresses in the ULI (15-17-0538-00)</a:t>
            </a:r>
          </a:p>
          <a:p>
            <a:pPr marL="342900" indent="-342900">
              <a:buClr>
                <a:srgbClr val="FF0000"/>
              </a:buClr>
              <a:buFont typeface="Wingdings" charset="2"/>
              <a:buChar char="q"/>
            </a:pPr>
            <a:r>
              <a:rPr lang="en-US" sz="2400" b="1" dirty="0"/>
              <a:t>Detailed discussion on L2R operation (15-17-0539-00</a:t>
            </a:r>
            <a:r>
              <a:rPr lang="en-US" sz="2400" b="1" dirty="0" smtClean="0"/>
              <a:t>)</a:t>
            </a:r>
          </a:p>
          <a:p>
            <a:pPr marL="342900" indent="-342900">
              <a:buClr>
                <a:srgbClr val="FF0000"/>
              </a:buClr>
              <a:buFont typeface="Wingdings" charset="2"/>
              <a:buChar char="q"/>
            </a:pPr>
            <a:endParaRPr lang="en-US" sz="2400" b="1" dirty="0"/>
          </a:p>
          <a:p>
            <a:pPr>
              <a:buClr>
                <a:srgbClr val="FF0000"/>
              </a:buClr>
            </a:pPr>
            <a:r>
              <a:rPr lang="en-US" sz="2400" b="1" i="1" dirty="0"/>
              <a:t>Upon neither discussion nor objection the motion to approve the </a:t>
            </a:r>
            <a:r>
              <a:rPr lang="en-US" sz="2400" b="1" i="1" dirty="0" smtClean="0"/>
              <a:t>minutes from the Sept session (15-17-0540-00) carries</a:t>
            </a:r>
            <a:r>
              <a:rPr lang="en-US" sz="2400" b="1" dirty="0" smtClean="0"/>
              <a:t>.</a:t>
            </a:r>
            <a:endParaRPr lang="en-US" sz="24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107660</TotalTime>
  <Words>1133</Words>
  <Application>Microsoft Macintosh PowerPoint</Application>
  <PresentationFormat>On-screen Show (4:3)</PresentationFormat>
  <Paragraphs>215</Paragraphs>
  <Slides>11</Slides>
  <Notes>8</Notes>
  <HiddenSlides>7</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 12 Status Update, as of Sept 2017</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Orlando</dc:title>
  <dc:subject>IEEE 802.15 &lt;TG12&gt;</dc:subject>
  <dc:creator>Pat Kinney</dc:creator>
  <cp:keywords/>
  <dc:description>&lt;15-17-0610-01-0012&gt;</dc:description>
  <cp:lastModifiedBy>Pat Kinney</cp:lastModifiedBy>
  <cp:revision>1002</cp:revision>
  <cp:lastPrinted>2015-07-14T16:02:16Z</cp:lastPrinted>
  <dcterms:created xsi:type="dcterms:W3CDTF">2009-07-12T16:25:16Z</dcterms:created>
  <dcterms:modified xsi:type="dcterms:W3CDTF">2017-11-09T15:08:01Z</dcterms:modified>
  <cp:category/>
</cp:coreProperties>
</file>