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65" d="100"/>
          <a:sy n="65" d="100"/>
        </p:scale>
        <p:origin x="608"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802.15-17-0591-00-0dep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2017]	</a:t>
            </a:r>
          </a:p>
          <a:p>
            <a:r>
              <a:rPr lang="en-US" altLang="ja-JP" sz="1600" b="1" dirty="0">
                <a:ea typeface="ＭＳ Ｐゴシック" charset="-128"/>
              </a:rPr>
              <a:t>Date Submitted: </a:t>
            </a:r>
            <a:r>
              <a:rPr lang="en-US" altLang="ja-JP" sz="1600" dirty="0">
                <a:ea typeface="ＭＳ Ｐゴシック" charset="-128"/>
              </a:rPr>
              <a:t>[6 November 2017]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52736"/>
            <a:ext cx="8928992" cy="5422677"/>
          </a:xfrm>
          <a:ln/>
        </p:spPr>
        <p:txBody>
          <a:bodyPr>
            <a:noAutofit/>
          </a:bodyPr>
          <a:lstStyle/>
          <a:p>
            <a:pPr>
              <a:lnSpc>
                <a:spcPts val="1800"/>
              </a:lnSpc>
            </a:pPr>
            <a:r>
              <a:rPr lang="en-US" altLang="ja-JP" sz="1800" dirty="0"/>
              <a:t>IG DEP meeting call to order</a:t>
            </a:r>
          </a:p>
          <a:p>
            <a:pPr>
              <a:lnSpc>
                <a:spcPts val="1800"/>
              </a:lnSpc>
            </a:pPr>
            <a:r>
              <a:rPr lang="en-US" altLang="ja-JP" sz="1800" dirty="0"/>
              <a:t>Call for essential patents and policies &amp; procedures reminder </a:t>
            </a:r>
          </a:p>
          <a:p>
            <a:pPr>
              <a:lnSpc>
                <a:spcPts val="1800"/>
              </a:lnSpc>
            </a:pPr>
            <a:r>
              <a:rPr lang="en-US" altLang="ja-JP" sz="1800" dirty="0"/>
              <a:t>Approve last meeting minutes: 15-17-0410-00-0dep-minitues-july-2017-meeting</a:t>
            </a:r>
          </a:p>
          <a:p>
            <a:pPr>
              <a:lnSpc>
                <a:spcPts val="1800"/>
              </a:lnSpc>
            </a:pPr>
            <a:r>
              <a:rPr lang="en-US" altLang="ja-JP" sz="1800" dirty="0"/>
              <a:t>Discussion</a:t>
            </a:r>
          </a:p>
          <a:p>
            <a:pPr marL="0" indent="0">
              <a:lnSpc>
                <a:spcPts val="1800"/>
              </a:lnSpc>
              <a:buNone/>
            </a:pPr>
            <a:r>
              <a:rPr lang="en-US" altLang="ja-JP" sz="1800" dirty="0"/>
              <a:t>  1. Review of Call for Interest(CFI): 15-14-0449-06-0dep-call-for-interest </a:t>
            </a:r>
          </a:p>
          <a:p>
            <a:pPr marL="0" indent="0">
              <a:lnSpc>
                <a:spcPts val="1800"/>
              </a:lnSpc>
              <a:buNone/>
            </a:pPr>
            <a:r>
              <a:rPr lang="en-US" altLang="ja-JP" sz="1800" dirty="0"/>
              <a:t>  2. Review of Responses for CFI: 15-15-0217-06-0dep-ig-dep-review-of-responses-to-call-for-interest-cfi</a:t>
            </a:r>
          </a:p>
          <a:p>
            <a:pPr marL="0" indent="0">
              <a:lnSpc>
                <a:spcPts val="1800"/>
              </a:lnSpc>
              <a:buNone/>
            </a:pPr>
            <a:r>
              <a:rPr lang="en-US" altLang="ja-JP" sz="1800" dirty="0"/>
              <a:t>  3. Overview of IG-DEP Activities on Enhanced Dependability in Wireless Networks for Automotive and Other Use Cases; 15-17-0176-01-0dep</a:t>
            </a:r>
          </a:p>
          <a:p>
            <a:pPr marL="0" indent="0">
              <a:lnSpc>
                <a:spcPts val="1800"/>
              </a:lnSpc>
              <a:buNone/>
            </a:pPr>
            <a:r>
              <a:rPr lang="en-US" altLang="ja-JP" sz="1800" dirty="0"/>
              <a:t>  4. Review of FFPJ presented in IEEE802.11&amp;15 joint tutorial   15-17-0394-00-0dep</a:t>
            </a:r>
          </a:p>
          <a:p>
            <a:pPr marL="0" indent="0">
              <a:lnSpc>
                <a:spcPts val="1800"/>
              </a:lnSpc>
              <a:buNone/>
            </a:pPr>
            <a:r>
              <a:rPr lang="en-US" altLang="ja-JP" sz="1800" dirty="0"/>
              <a:t>  5. Review of Tutorial in Mid Plenary:  </a:t>
            </a:r>
          </a:p>
          <a:p>
            <a:pPr marL="0" indent="0">
              <a:lnSpc>
                <a:spcPts val="1800"/>
              </a:lnSpc>
              <a:buNone/>
            </a:pPr>
            <a:r>
              <a:rPr lang="en-US" altLang="ja-JP" sz="1800" dirty="0"/>
              <a:t>       (1) Hiroshi Kobayashi (Nissan Motors, Co,, Japan)              15-17-0398-00-0dep</a:t>
            </a:r>
          </a:p>
          <a:p>
            <a:pPr marL="0" indent="0">
              <a:lnSpc>
                <a:spcPts val="1800"/>
              </a:lnSpc>
              <a:buNone/>
            </a:pPr>
            <a:r>
              <a:rPr lang="en-US" altLang="ja-JP" sz="1800" dirty="0"/>
              <a:t>       (2) Johannes Diem (Mahle International GmbH, Germany)  15-17-0399-00-0dep</a:t>
            </a:r>
          </a:p>
          <a:p>
            <a:pPr marL="0" indent="0">
              <a:lnSpc>
                <a:spcPts val="1800"/>
              </a:lnSpc>
              <a:buNone/>
            </a:pPr>
            <a:r>
              <a:rPr lang="en-US" altLang="ja-JP" sz="1800" dirty="0"/>
              <a:t>  6. Discussion on Necessity of a New Standard for Enhanced Dependability in Wireless Networks for focused application                                  15-17-0420-01-0dep</a:t>
            </a:r>
          </a:p>
          <a:p>
            <a:pPr marL="0" indent="0">
              <a:lnSpc>
                <a:spcPts val="1800"/>
              </a:lnSpc>
              <a:buNone/>
            </a:pPr>
            <a:r>
              <a:rPr lang="en-US" altLang="ja-JP" sz="1800" dirty="0"/>
              <a:t>  7. Review and Update of draft of technical requirement; 15-16-0557-01-0dep-ig-dependability-selected-applications-technical-requirements</a:t>
            </a:r>
          </a:p>
          <a:p>
            <a:pPr marL="0" indent="0">
              <a:lnSpc>
                <a:spcPts val="1800"/>
              </a:lnSpc>
              <a:buNone/>
            </a:pPr>
            <a:r>
              <a:rPr lang="en-US" altLang="ja-JP" sz="1800" dirty="0"/>
              <a:t>  8. Update of draft of PAR and CSD; 15-16-0290-01-0dep-ig-dep-par-802-15-par-draft</a:t>
            </a:r>
          </a:p>
          <a:p>
            <a:pPr marL="0" indent="0">
              <a:lnSpc>
                <a:spcPts val="1800"/>
              </a:lnSpc>
              <a:buNone/>
            </a:pPr>
            <a:r>
              <a:rPr lang="en-US" altLang="ja-JP" sz="1800" dirty="0"/>
              <a:t>  9. Technologies to guarantee dependability</a:t>
            </a:r>
          </a:p>
          <a:p>
            <a:pPr marL="0" indent="0">
              <a:lnSpc>
                <a:spcPts val="1800"/>
              </a:lnSpc>
              <a:buNone/>
            </a:pPr>
            <a:r>
              <a:rPr lang="en-US" altLang="ja-JP" sz="1800" dirty="0"/>
              <a:t>  10. Update of Timeline and Progress to SG/TG/WG</a:t>
            </a:r>
          </a:p>
          <a:p>
            <a:pPr marL="0" indent="0">
              <a:lnSpc>
                <a:spcPts val="1800"/>
              </a:lnSpc>
              <a:buNone/>
            </a:pPr>
            <a:endParaRPr lang="en-US" altLang="ja-JP" sz="1600" dirty="0"/>
          </a:p>
        </p:txBody>
      </p:sp>
      <p:sp>
        <p:nvSpPr>
          <p:cNvPr id="4098" name="Rectangle 2"/>
          <p:cNvSpPr>
            <a:spLocks noGrp="1" noChangeArrowheads="1"/>
          </p:cNvSpPr>
          <p:nvPr>
            <p:ph type="title"/>
          </p:nvPr>
        </p:nvSpPr>
        <p:spPr>
          <a:xfrm>
            <a:off x="685800" y="476672"/>
            <a:ext cx="7772400" cy="726976"/>
          </a:xfrm>
          <a:ln/>
        </p:spPr>
        <p:txBody>
          <a:bodyPr/>
          <a:lstStyle/>
          <a:p>
            <a:r>
              <a:rPr lang="en-US" altLang="ja-JP" b="1" dirty="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Berlin, Germany</a:t>
            </a:r>
            <a:br>
              <a:rPr lang="en-US" altLang="ja-JP" dirty="0">
                <a:ea typeface="ＭＳ Ｐゴシック" pitchFamily="50" charset="-128"/>
              </a:rPr>
            </a:br>
            <a:r>
              <a:rPr lang="en-US" altLang="ja-JP" dirty="0">
                <a:ea typeface="ＭＳ Ｐゴシック" pitchFamily="50" charset="-128"/>
              </a:rPr>
              <a:t>July 10</a:t>
            </a:r>
            <a:r>
              <a:rPr lang="en-US" altLang="ja-JP" baseline="30000" dirty="0">
                <a:ea typeface="ＭＳ Ｐゴシック" pitchFamily="50" charset="-128"/>
              </a:rPr>
              <a:t>th</a:t>
            </a:r>
            <a:r>
              <a:rPr lang="en-US" altLang="ja-JP" dirty="0">
                <a:ea typeface="ＭＳ Ｐゴシック" pitchFamily="50" charset="-128"/>
              </a:rPr>
              <a:t>, 2017</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04595713"/>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r>
                        <a:rPr kumimoji="1" lang="en-US" altLang="ja-JP" dirty="0">
                          <a:solidFill>
                            <a:schemeClr val="tx1"/>
                          </a:solidFill>
                        </a:rPr>
                        <a:t>IG-DEP</a:t>
                      </a: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739552"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5444</TotalTime>
  <Words>1195</Words>
  <Application>Microsoft Office PowerPoint</Application>
  <PresentationFormat>画面に合わせる (4:3)</PresentationFormat>
  <Paragraphs>173</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Berlin, Germany July 10th, 2017</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69</cp:revision>
  <cp:lastPrinted>2013-04-17T07:57:49Z</cp:lastPrinted>
  <dcterms:created xsi:type="dcterms:W3CDTF">2013-04-16T01:38:08Z</dcterms:created>
  <dcterms:modified xsi:type="dcterms:W3CDTF">2017-11-04T12:40:58Z</dcterms:modified>
</cp:coreProperties>
</file>