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9" r:id="rId2"/>
    <p:sldId id="260" r:id="rId3"/>
    <p:sldId id="261" r:id="rId4"/>
    <p:sldId id="262" r:id="rId5"/>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686" autoAdjust="0"/>
  </p:normalViewPr>
  <p:slideViewPr>
    <p:cSldViewPr snapToGrid="0">
      <p:cViewPr>
        <p:scale>
          <a:sx n="60" d="100"/>
          <a:sy n="60" d="100"/>
        </p:scale>
        <p:origin x="-883" y="-35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802.15-17-0590-00-0thz_Novmber_2017_Closing_Plenary_Slides</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smtClean="0"/>
              <a:t>November  2017</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smtClean="0">
                <a:solidFill>
                  <a:schemeClr val="tx2"/>
                </a:solidFill>
                <a:effectLst>
                  <a:outerShdw blurRad="38100" dist="38100" dir="2700000" algn="tl">
                    <a:srgbClr val="C0C0C0"/>
                  </a:outerShdw>
                </a:effectLst>
              </a:rPr>
              <a:t>Speciality</a:t>
            </a:r>
            <a:r>
              <a:rPr lang="en-US" sz="1800" b="1" u="sng" dirty="0" smtClean="0">
                <a:solidFill>
                  <a:schemeClr val="tx2"/>
                </a:solidFill>
                <a:effectLst>
                  <a:outerShdw blurRad="38100" dist="38100" dir="2700000" algn="tl">
                    <a:srgbClr val="C0C0C0"/>
                  </a:outerShdw>
                </a:effectLst>
              </a:rPr>
              <a:t> Networks </a:t>
            </a:r>
            <a:r>
              <a:rPr lang="en-US" sz="1800" b="1" u="sng" dirty="0">
                <a:solidFill>
                  <a:schemeClr val="tx2"/>
                </a:solidFill>
                <a:effectLst>
                  <a:outerShdw blurRad="38100" dist="38100" dir="2700000" algn="tl">
                    <a:srgbClr val="C0C0C0"/>
                  </a:outerShdw>
                </a:effectLst>
              </a:rPr>
              <a:t>(</a:t>
            </a:r>
            <a:r>
              <a:rPr lang="en-US" sz="1800" b="1" u="sng" dirty="0" smtClean="0">
                <a:solidFill>
                  <a:schemeClr val="tx2"/>
                </a:solidFill>
                <a:effectLst>
                  <a:outerShdw blurRad="38100" dist="38100" dir="2700000" algn="tl">
                    <a:srgbClr val="C0C0C0"/>
                  </a:outerShdw>
                </a:effectLst>
              </a:rPr>
              <a:t>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IG THz Orlando 2017</a:t>
            </a:r>
            <a:r>
              <a:rPr lang="en-US" sz="1600" dirty="0" smtClean="0"/>
              <a:t>  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 6 November 2017</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IG THz  </a:t>
            </a:r>
            <a:r>
              <a:rPr lang="en-US" sz="1600" dirty="0" err="1" smtClean="0">
                <a:solidFill>
                  <a:schemeClr val="tx2"/>
                </a:solidFill>
              </a:rPr>
              <a:t>Novmber</a:t>
            </a:r>
            <a:r>
              <a:rPr lang="en-US" sz="1600" dirty="0" smtClean="0">
                <a:solidFill>
                  <a:schemeClr val="tx2"/>
                </a:solidFill>
              </a:rPr>
              <a:t> 2017 </a:t>
            </a:r>
            <a:r>
              <a:rPr lang="en-US" sz="1600" dirty="0" smtClean="0"/>
              <a:t>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at midweek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IG </a:t>
            </a:r>
            <a:r>
              <a:rPr lang="de-DE" dirty="0" err="1" smtClean="0"/>
              <a:t>THz</a:t>
            </a:r>
            <a:r>
              <a:rPr lang="de-DE" dirty="0" smtClean="0"/>
              <a:t> November 2017 </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November 2017</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r>
              <a:rPr lang="de-DE" dirty="0" smtClean="0"/>
              <a:t> (1/2)</a:t>
            </a:r>
            <a:endParaRPr lang="de-DE" dirty="0"/>
          </a:p>
        </p:txBody>
      </p:sp>
      <p:sp>
        <p:nvSpPr>
          <p:cNvPr id="6" name="Inhaltsplatzhalter 5"/>
          <p:cNvSpPr>
            <a:spLocks noGrp="1"/>
          </p:cNvSpPr>
          <p:nvPr>
            <p:ph idx="1"/>
          </p:nvPr>
        </p:nvSpPr>
        <p:spPr>
          <a:xfrm>
            <a:off x="685800" y="1728942"/>
            <a:ext cx="7772400" cy="4114800"/>
          </a:xfrm>
        </p:spPr>
        <p:txBody>
          <a:bodyPr/>
          <a:lstStyle/>
          <a:p>
            <a:r>
              <a:rPr lang="de-DE" sz="1800" dirty="0" smtClean="0"/>
              <a:t>2 </a:t>
            </a:r>
            <a:r>
              <a:rPr lang="de-DE" sz="1800" dirty="0" err="1" smtClean="0"/>
              <a:t>meetings</a:t>
            </a:r>
            <a:r>
              <a:rPr lang="de-DE" sz="1800" dirty="0" smtClean="0"/>
              <a:t> on Mon PM1+ PM2</a:t>
            </a:r>
          </a:p>
          <a:p>
            <a:pPr lvl="1"/>
            <a:r>
              <a:rPr lang="de-DE" sz="1400" dirty="0" smtClean="0"/>
              <a:t> </a:t>
            </a:r>
            <a:r>
              <a:rPr lang="de-DE" sz="1800" dirty="0" smtClean="0"/>
              <a:t>7 </a:t>
            </a:r>
            <a:r>
              <a:rPr lang="de-DE" sz="1800" dirty="0" err="1" smtClean="0"/>
              <a:t>participants</a:t>
            </a:r>
            <a:r>
              <a:rPr lang="de-DE" sz="1800" dirty="0" smtClean="0"/>
              <a:t> </a:t>
            </a:r>
          </a:p>
          <a:p>
            <a:pPr lvl="1">
              <a:buNone/>
            </a:pPr>
            <a:endParaRPr lang="de-DE" sz="1400" dirty="0" smtClean="0"/>
          </a:p>
          <a:p>
            <a:r>
              <a:rPr lang="de-DE" sz="1800" dirty="0" smtClean="0"/>
              <a:t>3 </a:t>
            </a:r>
            <a:r>
              <a:rPr lang="de-DE" sz="1800" dirty="0" err="1" smtClean="0"/>
              <a:t>contributions</a:t>
            </a:r>
            <a:r>
              <a:rPr lang="de-DE" sz="1800" dirty="0" smtClean="0"/>
              <a:t>:</a:t>
            </a:r>
            <a:endParaRPr lang="de-DE" sz="1800" dirty="0" smtClean="0">
              <a:ea typeface="Times New Roman"/>
            </a:endParaRPr>
          </a:p>
          <a:p>
            <a:pPr marL="457200">
              <a:spcAft>
                <a:spcPts val="0"/>
              </a:spcAft>
            </a:pPr>
            <a:r>
              <a:rPr lang="en-US" sz="1800" b="1" u="sng" dirty="0" smtClean="0">
                <a:latin typeface="Times New Roman"/>
                <a:ea typeface="Times New Roman"/>
              </a:rPr>
              <a:t>Contribution # 1</a:t>
            </a:r>
            <a:r>
              <a:rPr lang="en-US" sz="1800" dirty="0" smtClean="0">
                <a:latin typeface="Times New Roman"/>
                <a:ea typeface="Times New Roman"/>
              </a:rPr>
              <a:t> </a:t>
            </a:r>
            <a:endParaRPr lang="de-DE" sz="1800" dirty="0" smtClean="0">
              <a:latin typeface="Times New Roman"/>
              <a:ea typeface="Times New Roman"/>
            </a:endParaRPr>
          </a:p>
          <a:p>
            <a:pPr marL="806450" lvl="1" indent="-361950">
              <a:spcAft>
                <a:spcPts val="0"/>
              </a:spcAft>
            </a:pPr>
            <a:r>
              <a:rPr lang="en-US" sz="1800" dirty="0" smtClean="0">
                <a:latin typeface="Times New Roman"/>
                <a:ea typeface="Times New Roman"/>
              </a:rPr>
              <a:t>Josep Miquel Jornet, “Ultra-broadband Networking at Terahertz Frequencies” (15-17-0586) </a:t>
            </a:r>
            <a:endParaRPr lang="de-DE" sz="1800" dirty="0" smtClean="0">
              <a:latin typeface="Times New Roman"/>
              <a:ea typeface="Times New Roman"/>
            </a:endParaRPr>
          </a:p>
          <a:p>
            <a:pPr>
              <a:spcAft>
                <a:spcPts val="0"/>
              </a:spcAft>
            </a:pPr>
            <a:r>
              <a:rPr lang="en-US" sz="1800" b="1" u="sng" dirty="0" smtClean="0">
                <a:latin typeface="Times New Roman"/>
                <a:ea typeface="Times New Roman"/>
              </a:rPr>
              <a:t>Contribution # 2</a:t>
            </a:r>
            <a:endParaRPr lang="de-DE" sz="1800" dirty="0" smtClean="0">
              <a:latin typeface="Times New Roman"/>
              <a:ea typeface="Times New Roman"/>
            </a:endParaRPr>
          </a:p>
          <a:p>
            <a:pPr lvl="1">
              <a:spcAft>
                <a:spcPts val="0"/>
              </a:spcAft>
            </a:pPr>
            <a:r>
              <a:rPr lang="en-US" sz="1800" dirty="0" smtClean="0">
                <a:latin typeface="Times New Roman"/>
                <a:ea typeface="Times New Roman"/>
              </a:rPr>
              <a:t>Thomas Kürner, “Multi-Frequency Measurements at 9, 64 and 304 GHz using an Ultra-Wideband Channel Sounder,” (15-17-0588)</a:t>
            </a:r>
            <a:endParaRPr lang="de-DE" sz="1800" dirty="0" smtClean="0">
              <a:latin typeface="Times New Roman"/>
              <a:ea typeface="Times New Roman"/>
            </a:endParaRPr>
          </a:p>
          <a:p>
            <a:pPr>
              <a:spcAft>
                <a:spcPts val="0"/>
              </a:spcAft>
            </a:pPr>
            <a:r>
              <a:rPr lang="en-US" sz="1800" b="1" u="sng" dirty="0" smtClean="0">
                <a:latin typeface="Times New Roman"/>
                <a:ea typeface="Times New Roman"/>
              </a:rPr>
              <a:t>Contribution # 3</a:t>
            </a:r>
            <a:endParaRPr lang="de-DE" sz="1800" dirty="0" smtClean="0">
              <a:latin typeface="Times New Roman"/>
              <a:ea typeface="Times New Roman"/>
            </a:endParaRPr>
          </a:p>
          <a:p>
            <a:pPr lvl="1">
              <a:spcAft>
                <a:spcPts val="0"/>
              </a:spcAft>
            </a:pPr>
            <a:r>
              <a:rPr lang="en-US" sz="1800" dirty="0" smtClean="0">
                <a:latin typeface="Times New Roman"/>
                <a:ea typeface="Times New Roman"/>
              </a:rPr>
              <a:t>Thomas Kürner, “TERAPOD - Terahertz based Ultra-High Bandwidth Wireless Access Networks,” (</a:t>
            </a:r>
            <a:r>
              <a:rPr lang="en-US" sz="1800" dirty="0" smtClean="0">
                <a:latin typeface="Times New Roman"/>
                <a:ea typeface="Times New Roman"/>
              </a:rPr>
              <a:t>15-17-0587)</a:t>
            </a:r>
          </a:p>
          <a:p>
            <a:pPr lvl="1">
              <a:spcAft>
                <a:spcPts val="0"/>
              </a:spcAft>
            </a:pPr>
            <a:endParaRPr lang="en-US" sz="1800" dirty="0" smtClean="0">
              <a:latin typeface="Times New Roman"/>
              <a:ea typeface="Times New Roman"/>
            </a:endParaRPr>
          </a:p>
          <a:p>
            <a:pPr marL="355600" lvl="1" indent="-266700">
              <a:spcAft>
                <a:spcPts val="0"/>
              </a:spcAft>
              <a:buFont typeface="Arial" pitchFamily="34" charset="0"/>
              <a:buChar char="•"/>
            </a:pPr>
            <a:r>
              <a:rPr lang="de-DE" sz="1800" dirty="0" smtClean="0"/>
              <a:t>Short </a:t>
            </a:r>
            <a:r>
              <a:rPr lang="de-DE" sz="1800" dirty="0" err="1" smtClean="0"/>
              <a:t>discussion</a:t>
            </a:r>
            <a:r>
              <a:rPr lang="de-DE" sz="1800" dirty="0" smtClean="0"/>
              <a:t> on </a:t>
            </a:r>
            <a:r>
              <a:rPr lang="de-DE" sz="1800" dirty="0" err="1" smtClean="0"/>
              <a:t>drafting</a:t>
            </a:r>
            <a:r>
              <a:rPr lang="de-DE" sz="1800" dirty="0" smtClean="0"/>
              <a:t> 802.1acct</a:t>
            </a:r>
            <a:endParaRPr lang="en-US" sz="1800" dirty="0" smtClean="0">
              <a:latin typeface="Times New Roman"/>
              <a:ea typeface="Times New Roman"/>
            </a:endParaRPr>
          </a:p>
          <a:p>
            <a:pPr lvl="1">
              <a:spcAft>
                <a:spcPts val="0"/>
              </a:spcAft>
              <a:buNone/>
            </a:pPr>
            <a:endParaRPr lang="de-DE" sz="1800" dirty="0" smtClean="0">
              <a:latin typeface="Times New Roman"/>
              <a:ea typeface="Times New Roman"/>
            </a:endParaRPr>
          </a:p>
          <a:p>
            <a:pPr marL="371475" lvl="1" indent="-171450">
              <a:buNone/>
            </a:pPr>
            <a:endParaRPr lang="de-DE" sz="1800" dirty="0" smtClean="0"/>
          </a:p>
          <a:p>
            <a:pPr lvl="1">
              <a:buNone/>
            </a:pPr>
            <a:endParaRPr lang="de-DE" sz="18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smtClean="0"/>
              <a:t>November </a:t>
            </a:r>
            <a:r>
              <a:rPr lang="en-US" dirty="0" smtClean="0"/>
              <a:t>2017</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Next IG </a:t>
            </a:r>
            <a:r>
              <a:rPr lang="de-DE" dirty="0" err="1" smtClean="0"/>
              <a:t>THz</a:t>
            </a:r>
            <a:r>
              <a:rPr lang="de-DE" dirty="0" smtClean="0"/>
              <a:t> Meetings</a:t>
            </a:r>
            <a:endParaRPr lang="de-DE" dirty="0"/>
          </a:p>
        </p:txBody>
      </p:sp>
      <p:sp>
        <p:nvSpPr>
          <p:cNvPr id="3" name="Inhaltsplatzhalter 2"/>
          <p:cNvSpPr>
            <a:spLocks noGrp="1"/>
          </p:cNvSpPr>
          <p:nvPr>
            <p:ph idx="1"/>
          </p:nvPr>
        </p:nvSpPr>
        <p:spPr/>
        <p:txBody>
          <a:bodyPr/>
          <a:lstStyle/>
          <a:p>
            <a:pPr lvl="0">
              <a:buFont typeface="Wingdings" pitchFamily="2" charset="2"/>
              <a:buChar char="§"/>
            </a:pPr>
            <a:r>
              <a:rPr lang="de-DE" sz="2400" dirty="0" smtClean="0">
                <a:solidFill>
                  <a:srgbClr val="000000"/>
                </a:solidFill>
              </a:rPr>
              <a:t>May 2018 @ IEEE 802 Wireless Interim </a:t>
            </a:r>
            <a:r>
              <a:rPr lang="de-DE" sz="2400" dirty="0" err="1" smtClean="0">
                <a:solidFill>
                  <a:srgbClr val="000000"/>
                </a:solidFill>
              </a:rPr>
              <a:t>Warzawa</a:t>
            </a:r>
            <a:r>
              <a:rPr lang="de-DE" sz="2400" dirty="0" smtClean="0">
                <a:solidFill>
                  <a:srgbClr val="000000"/>
                </a:solidFill>
              </a:rPr>
              <a:t>, </a:t>
            </a:r>
            <a:r>
              <a:rPr lang="de-DE" sz="2400" dirty="0" err="1" smtClean="0">
                <a:solidFill>
                  <a:srgbClr val="000000"/>
                </a:solidFill>
              </a:rPr>
              <a:t>Poland</a:t>
            </a:r>
            <a:endParaRPr lang="de-DE" sz="2400" dirty="0" smtClean="0">
              <a:solidFill>
                <a:srgbClr val="000000"/>
              </a:solidFill>
            </a:endParaRPr>
          </a:p>
          <a:p>
            <a:pPr lvl="0">
              <a:buFont typeface="Wingdings" pitchFamily="2" charset="2"/>
              <a:buChar char="§"/>
            </a:pPr>
            <a:r>
              <a:rPr lang="de-DE" sz="2400" dirty="0" smtClean="0">
                <a:solidFill>
                  <a:srgbClr val="000000"/>
                </a:solidFill>
              </a:rPr>
              <a:t>November 2018 @ IEEE 802 </a:t>
            </a:r>
            <a:r>
              <a:rPr lang="de-DE" sz="2400" dirty="0" err="1" smtClean="0">
                <a:solidFill>
                  <a:srgbClr val="000000"/>
                </a:solidFill>
              </a:rPr>
              <a:t>Plenary</a:t>
            </a:r>
            <a:r>
              <a:rPr lang="de-DE" sz="2400" dirty="0" smtClean="0">
                <a:solidFill>
                  <a:srgbClr val="000000"/>
                </a:solidFill>
              </a:rPr>
              <a:t>, Bangkok, Thailand</a:t>
            </a:r>
          </a:p>
          <a:p>
            <a:pPr lvl="0">
              <a:buNone/>
            </a:pPr>
            <a:endParaRPr lang="de-DE" dirty="0" smtClean="0">
              <a:solidFill>
                <a:srgbClr val="000000"/>
              </a:solidFill>
            </a:endParaRPr>
          </a:p>
          <a:p>
            <a:endParaRPr lang="de-DE" dirty="0"/>
          </a:p>
        </p:txBody>
      </p:sp>
      <p:sp>
        <p:nvSpPr>
          <p:cNvPr id="4" name="Datumsplatzhalter 3"/>
          <p:cNvSpPr>
            <a:spLocks noGrp="1"/>
          </p:cNvSpPr>
          <p:nvPr>
            <p:ph type="dt" sz="half" idx="10"/>
          </p:nvPr>
        </p:nvSpPr>
        <p:spPr/>
        <p:txBody>
          <a:bodyPr/>
          <a:lstStyle/>
          <a:p>
            <a:r>
              <a:rPr lang="en-US" dirty="0" smtClean="0"/>
              <a:t>November 2017</a:t>
            </a:r>
          </a:p>
        </p:txBody>
      </p:sp>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4</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172</Words>
  <Application>Microsoft Office PowerPoint</Application>
  <PresentationFormat>Bildschirmpräsentation (4:3)</PresentationFormat>
  <Paragraphs>44</Paragraphs>
  <Slides>4</Slides>
  <Notes>0</Notes>
  <HiddenSlides>0</HiddenSlides>
  <MMClips>0</MMClips>
  <ScaleCrop>false</ScaleCrop>
  <HeadingPairs>
    <vt:vector size="4" baseType="variant">
      <vt:variant>
        <vt:lpstr>Design</vt:lpstr>
      </vt:variant>
      <vt:variant>
        <vt:i4>1</vt:i4>
      </vt:variant>
      <vt:variant>
        <vt:lpstr>Folientitel</vt:lpstr>
      </vt:variant>
      <vt:variant>
        <vt:i4>4</vt:i4>
      </vt:variant>
    </vt:vector>
  </HeadingPairs>
  <TitlesOfParts>
    <vt:vector size="5" baseType="lpstr">
      <vt:lpstr>IEEE-P802_15</vt:lpstr>
      <vt:lpstr>Folie 1</vt:lpstr>
      <vt:lpstr>IG THz November 2017  Closing Report</vt:lpstr>
      <vt:lpstr>Meetings/Contributions (1/2)</vt:lpstr>
      <vt:lpstr>Next IG THz Meetings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125</cp:revision>
  <cp:lastPrinted>1998-02-10T13:28:06Z</cp:lastPrinted>
  <dcterms:created xsi:type="dcterms:W3CDTF">2012-11-14T22:04:21Z</dcterms:created>
  <dcterms:modified xsi:type="dcterms:W3CDTF">2017-11-06T22:07:24Z</dcterms:modified>
</cp:coreProperties>
</file>