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2"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60" d="100"/>
          <a:sy n="60" d="100"/>
        </p:scale>
        <p:origin x="-883" y="-3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802.15-17-0590-00-0thz_Novmber_2017_Closing_Plenary_Slides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Orlando 2017</a:t>
            </a:r>
            <a:r>
              <a:rPr lang="en-US" sz="1600" dirty="0" smtClean="0"/>
              <a:t>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6 November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a:t>
            </a:r>
            <a:r>
              <a:rPr lang="en-US" sz="1600" dirty="0" err="1" smtClean="0">
                <a:solidFill>
                  <a:schemeClr val="tx2"/>
                </a:solidFill>
              </a:rPr>
              <a:t>Novmber</a:t>
            </a:r>
            <a:r>
              <a:rPr lang="en-US" sz="1600" dirty="0" smtClean="0">
                <a:solidFill>
                  <a:schemeClr val="tx2"/>
                </a:solidFill>
              </a:rPr>
              <a:t> 2017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November 2017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(1/2)</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meetings</a:t>
            </a:r>
            <a:r>
              <a:rPr lang="de-DE" sz="1800" dirty="0" smtClean="0"/>
              <a:t> on Mon PM1+ PM2</a:t>
            </a:r>
          </a:p>
          <a:p>
            <a:pPr lvl="1"/>
            <a:r>
              <a:rPr lang="de-DE" sz="1400" dirty="0" smtClean="0"/>
              <a:t> </a:t>
            </a:r>
            <a:r>
              <a:rPr lang="de-DE" sz="1800" dirty="0" smtClean="0"/>
              <a:t>7 </a:t>
            </a:r>
            <a:r>
              <a:rPr lang="de-DE" sz="1800" dirty="0" err="1" smtClean="0"/>
              <a:t>participants</a:t>
            </a:r>
            <a:r>
              <a:rPr lang="de-DE" sz="1800" dirty="0" smtClean="0"/>
              <a:t> </a:t>
            </a:r>
          </a:p>
          <a:p>
            <a:pPr lvl="1">
              <a:buNone/>
            </a:pPr>
            <a:endParaRPr lang="de-DE" sz="1400" dirty="0" smtClean="0"/>
          </a:p>
          <a:p>
            <a:r>
              <a:rPr lang="de-DE" sz="1800" dirty="0" smtClean="0"/>
              <a:t>3 </a:t>
            </a:r>
            <a:r>
              <a:rPr lang="de-DE" sz="1800" dirty="0" err="1" smtClean="0"/>
              <a:t>contributions</a:t>
            </a:r>
            <a:r>
              <a:rPr lang="de-DE" sz="1800" dirty="0" smtClean="0"/>
              <a:t>:</a:t>
            </a:r>
            <a:endParaRPr lang="de-DE" sz="1800" dirty="0" smtClean="0">
              <a:ea typeface="Times New Roman"/>
            </a:endParaRPr>
          </a:p>
          <a:p>
            <a:pPr marL="457200">
              <a:spcAft>
                <a:spcPts val="0"/>
              </a:spcAft>
            </a:pPr>
            <a:r>
              <a:rPr lang="en-US" sz="1800" b="1" u="sng" dirty="0" smtClean="0">
                <a:latin typeface="Times New Roman"/>
                <a:ea typeface="Times New Roman"/>
              </a:rPr>
              <a:t>Contribution # 1</a:t>
            </a:r>
            <a:r>
              <a:rPr lang="en-US" sz="1800" dirty="0" smtClean="0">
                <a:latin typeface="Times New Roman"/>
                <a:ea typeface="Times New Roman"/>
              </a:rPr>
              <a:t> </a:t>
            </a:r>
            <a:endParaRPr lang="de-DE" sz="1800" dirty="0" smtClean="0">
              <a:latin typeface="Times New Roman"/>
              <a:ea typeface="Times New Roman"/>
            </a:endParaRPr>
          </a:p>
          <a:p>
            <a:pPr marL="806450" lvl="1" indent="-361950">
              <a:spcAft>
                <a:spcPts val="0"/>
              </a:spcAft>
            </a:pPr>
            <a:r>
              <a:rPr lang="en-US" sz="1800" dirty="0" smtClean="0">
                <a:latin typeface="Times New Roman"/>
                <a:ea typeface="Times New Roman"/>
              </a:rPr>
              <a:t>Josep Miquel Jornet, “Ultra-broadband Networking at Terahertz Frequencies” (15-17-0586) </a:t>
            </a:r>
            <a:endParaRPr lang="de-DE" sz="1800" dirty="0" smtClean="0">
              <a:latin typeface="Times New Roman"/>
              <a:ea typeface="Times New Roman"/>
            </a:endParaRPr>
          </a:p>
          <a:p>
            <a:pPr>
              <a:spcAft>
                <a:spcPts val="0"/>
              </a:spcAft>
            </a:pPr>
            <a:r>
              <a:rPr lang="en-US" sz="1800" b="1" u="sng" dirty="0" smtClean="0">
                <a:latin typeface="Times New Roman"/>
                <a:ea typeface="Times New Roman"/>
              </a:rPr>
              <a:t>Contribution # 2</a:t>
            </a:r>
            <a:endParaRPr lang="de-DE" sz="1800" dirty="0" smtClean="0">
              <a:latin typeface="Times New Roman"/>
              <a:ea typeface="Times New Roman"/>
            </a:endParaRPr>
          </a:p>
          <a:p>
            <a:pPr lvl="1">
              <a:spcAft>
                <a:spcPts val="0"/>
              </a:spcAft>
            </a:pPr>
            <a:r>
              <a:rPr lang="en-US" sz="1800" dirty="0" smtClean="0">
                <a:latin typeface="Times New Roman"/>
                <a:ea typeface="Times New Roman"/>
              </a:rPr>
              <a:t>Thomas Kürner, “Multi-Frequency Measurements at 9, 64 and 304 GHz using an Ultra-Wideband Channel Sounder,” (15-17-0588)</a:t>
            </a:r>
            <a:endParaRPr lang="de-DE" sz="1800" dirty="0" smtClean="0">
              <a:latin typeface="Times New Roman"/>
              <a:ea typeface="Times New Roman"/>
            </a:endParaRPr>
          </a:p>
          <a:p>
            <a:pPr>
              <a:spcAft>
                <a:spcPts val="0"/>
              </a:spcAft>
            </a:pPr>
            <a:r>
              <a:rPr lang="en-US" sz="1800" b="1" u="sng" dirty="0" smtClean="0">
                <a:latin typeface="Times New Roman"/>
                <a:ea typeface="Times New Roman"/>
              </a:rPr>
              <a:t>Contribution # 3</a:t>
            </a:r>
            <a:endParaRPr lang="de-DE" sz="1800" dirty="0" smtClean="0">
              <a:latin typeface="Times New Roman"/>
              <a:ea typeface="Times New Roman"/>
            </a:endParaRPr>
          </a:p>
          <a:p>
            <a:pPr lvl="1">
              <a:spcAft>
                <a:spcPts val="0"/>
              </a:spcAft>
            </a:pPr>
            <a:r>
              <a:rPr lang="en-US" sz="1800" dirty="0" smtClean="0">
                <a:latin typeface="Times New Roman"/>
                <a:ea typeface="Times New Roman"/>
              </a:rPr>
              <a:t>Thomas Kürner, “TERAPOD - Terahertz based Ultra-High Bandwidth Wireless Access Networks,” (</a:t>
            </a:r>
            <a:r>
              <a:rPr lang="en-US" sz="1800" dirty="0" smtClean="0">
                <a:latin typeface="Times New Roman"/>
                <a:ea typeface="Times New Roman"/>
              </a:rPr>
              <a:t>15-17-0587)</a:t>
            </a:r>
          </a:p>
          <a:p>
            <a:pPr lvl="1">
              <a:spcAft>
                <a:spcPts val="0"/>
              </a:spcAft>
            </a:pPr>
            <a:endParaRPr lang="en-US" sz="1800" dirty="0" smtClean="0">
              <a:latin typeface="Times New Roman"/>
              <a:ea typeface="Times New Roman"/>
            </a:endParaRPr>
          </a:p>
          <a:p>
            <a:pPr marL="355600" lvl="1" indent="-266700">
              <a:spcAft>
                <a:spcPts val="0"/>
              </a:spcAft>
              <a:buFont typeface="Arial" pitchFamily="34" charset="0"/>
              <a:buChar char="•"/>
            </a:pPr>
            <a:r>
              <a:rPr lang="de-DE" sz="1800" dirty="0" smtClean="0"/>
              <a:t>Short </a:t>
            </a:r>
            <a:r>
              <a:rPr lang="de-DE" sz="1800" dirty="0" err="1" smtClean="0"/>
              <a:t>discussion</a:t>
            </a:r>
            <a:r>
              <a:rPr lang="de-DE" sz="1800" dirty="0" smtClean="0"/>
              <a:t> on </a:t>
            </a:r>
            <a:r>
              <a:rPr lang="de-DE" sz="1800" dirty="0" err="1" smtClean="0"/>
              <a:t>drafting</a:t>
            </a:r>
            <a:r>
              <a:rPr lang="de-DE" sz="1800" dirty="0" smtClean="0"/>
              <a:t> 802.1acct</a:t>
            </a:r>
            <a:endParaRPr lang="en-US" sz="1800" dirty="0" smtClean="0">
              <a:latin typeface="Times New Roman"/>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smtClean="0"/>
              <a:t>November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IG </a:t>
            </a:r>
            <a:r>
              <a:rPr lang="de-DE" dirty="0" err="1" smtClean="0"/>
              <a:t>THz</a:t>
            </a:r>
            <a:r>
              <a:rPr lang="de-DE" dirty="0" smtClean="0"/>
              <a:t> Meetings</a:t>
            </a:r>
            <a:endParaRPr lang="de-DE" dirty="0"/>
          </a:p>
        </p:txBody>
      </p:sp>
      <p:sp>
        <p:nvSpPr>
          <p:cNvPr id="3" name="Inhaltsplatzhalter 2"/>
          <p:cNvSpPr>
            <a:spLocks noGrp="1"/>
          </p:cNvSpPr>
          <p:nvPr>
            <p:ph idx="1"/>
          </p:nvPr>
        </p:nvSpPr>
        <p:spPr/>
        <p:txBody>
          <a:bodyPr/>
          <a:lstStyle/>
          <a:p>
            <a:pPr lvl="0">
              <a:buFont typeface="Wingdings" pitchFamily="2" charset="2"/>
              <a:buChar char="§"/>
            </a:pPr>
            <a:r>
              <a:rPr lang="de-DE" sz="2400" dirty="0" smtClean="0">
                <a:solidFill>
                  <a:srgbClr val="000000"/>
                </a:solidFill>
              </a:rPr>
              <a:t>May 2018 @ IEEE 802 Wireless Interim </a:t>
            </a:r>
            <a:r>
              <a:rPr lang="de-DE" sz="2400" dirty="0" err="1" smtClean="0">
                <a:solidFill>
                  <a:srgbClr val="000000"/>
                </a:solidFill>
              </a:rPr>
              <a:t>Warzawa</a:t>
            </a:r>
            <a:r>
              <a:rPr lang="de-DE" sz="2400" dirty="0" smtClean="0">
                <a:solidFill>
                  <a:srgbClr val="000000"/>
                </a:solidFill>
              </a:rPr>
              <a:t>, </a:t>
            </a:r>
            <a:r>
              <a:rPr lang="de-DE" sz="2400" dirty="0" err="1" smtClean="0">
                <a:solidFill>
                  <a:srgbClr val="000000"/>
                </a:solidFill>
              </a:rPr>
              <a:t>Poland</a:t>
            </a:r>
            <a:endParaRPr lang="de-DE" sz="2400" dirty="0" smtClean="0">
              <a:solidFill>
                <a:srgbClr val="000000"/>
              </a:solidFill>
            </a:endParaRPr>
          </a:p>
          <a:p>
            <a:pPr lvl="0">
              <a:buFont typeface="Wingdings" pitchFamily="2" charset="2"/>
              <a:buChar char="§"/>
            </a:pPr>
            <a:r>
              <a:rPr lang="de-DE" sz="2400" dirty="0" smtClean="0">
                <a:solidFill>
                  <a:srgbClr val="000000"/>
                </a:solidFill>
              </a:rPr>
              <a:t>November 2018 @ IEEE 802 </a:t>
            </a:r>
            <a:r>
              <a:rPr lang="de-DE" sz="2400" dirty="0" err="1" smtClean="0">
                <a:solidFill>
                  <a:srgbClr val="000000"/>
                </a:solidFill>
              </a:rPr>
              <a:t>Plenary</a:t>
            </a:r>
            <a:r>
              <a:rPr lang="de-DE" sz="2400" dirty="0" smtClean="0">
                <a:solidFill>
                  <a:srgbClr val="000000"/>
                </a:solidFill>
              </a:rPr>
              <a:t>, Bangkok, Thailand</a:t>
            </a:r>
          </a:p>
          <a:p>
            <a:pPr lvl="0">
              <a:buNone/>
            </a:pPr>
            <a:endParaRPr lang="de-DE" dirty="0" smtClean="0">
              <a:solidFill>
                <a:srgbClr val="000000"/>
              </a:solidFill>
            </a:endParaRPr>
          </a:p>
          <a:p>
            <a:endParaRPr lang="de-DE" dirty="0"/>
          </a:p>
        </p:txBody>
      </p:sp>
      <p:sp>
        <p:nvSpPr>
          <p:cNvPr id="4" name="Datumsplatzhalter 3"/>
          <p:cNvSpPr>
            <a:spLocks noGrp="1"/>
          </p:cNvSpPr>
          <p:nvPr>
            <p:ph type="dt" sz="half" idx="10"/>
          </p:nvPr>
        </p:nvSpPr>
        <p:spPr/>
        <p:txBody>
          <a:bodyPr/>
          <a:lstStyle/>
          <a:p>
            <a:r>
              <a:rPr lang="en-US" dirty="0" smtClean="0"/>
              <a:t>November 2017</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172</Words>
  <Application>Microsoft Office PowerPoint</Application>
  <PresentationFormat>Bildschirmpräsentation (4:3)</PresentationFormat>
  <Paragraphs>44</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IG THz November 2017  Closing Report</vt:lpstr>
      <vt:lpstr>Meetings/Contributions (1/2)</vt:lpstr>
      <vt:lpstr>Next IG THz Meetings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125</cp:revision>
  <cp:lastPrinted>1998-02-10T13:28:06Z</cp:lastPrinted>
  <dcterms:created xsi:type="dcterms:W3CDTF">2012-11-14T22:04:21Z</dcterms:created>
  <dcterms:modified xsi:type="dcterms:W3CDTF">2017-11-06T22:07:24Z</dcterms:modified>
</cp:coreProperties>
</file>