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20" r:id="rId2"/>
    <p:sldId id="393" r:id="rId3"/>
    <p:sldId id="526" r:id="rId4"/>
    <p:sldId id="521" r:id="rId5"/>
    <p:sldId id="522" r:id="rId6"/>
    <p:sldId id="523" r:id="rId7"/>
    <p:sldId id="524" r:id="rId8"/>
    <p:sldId id="525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020" y="-1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2808" y="-39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31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zh-CN"/>
              <a:t>Page </a:t>
            </a:r>
            <a:fld id="{733058D7-F10E-4D38-AF53-05376C552339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7611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7318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70EF6F2D-7E2D-44A6-BDC6-A538BD68E4F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191947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 smtClean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54EFC150-C7E3-42E2-9B12-71FF9C906C7F}" type="slidenum">
              <a:rPr lang="en-US" altLang="zh-CN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11726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2018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A964658-693B-4F36-8225-8925894DB7D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5315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2018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5706F3C-6750-4F4F-97A8-C238AF218A88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457088" y="6475413"/>
            <a:ext cx="108683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 smtClean="0"/>
              <a:t>John Li (Huawei)</a:t>
            </a:r>
          </a:p>
        </p:txBody>
      </p:sp>
    </p:spTree>
    <p:extLst>
      <p:ext uri="{BB962C8B-B14F-4D97-AF65-F5344CB8AC3E}">
        <p14:creationId xmlns:p14="http://schemas.microsoft.com/office/powerpoint/2010/main" val="3183785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2018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359851E-E7E2-4C36-94CF-D455852D28D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01986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July 2018</a:t>
            </a:r>
            <a:endParaRPr lang="en-US" altLang="zh-CN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57088" y="6475413"/>
            <a:ext cx="108683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John Li (Huawei)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26D25F1-4A2F-4CB8-B17B-22286E3A720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57122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57088" y="6475413"/>
            <a:ext cx="108683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John Li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zh-CN"/>
              <a:t>Slide </a:t>
            </a:r>
            <a:fld id="{5224AC82-1B38-4D7E-B738-A6BC7FD862D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8775" y="332601"/>
            <a:ext cx="32957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>
                <a:solidFill>
                  <a:schemeClr val="tx1"/>
                </a:solidFill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</a:rPr>
              <a:t>802.15-17/0579r3</a:t>
            </a:r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3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2018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1</a:t>
            </a:fld>
            <a:endParaRPr lang="en-US" altLang="zh-CN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65138" y="1676400"/>
            <a:ext cx="8221662" cy="1066800"/>
          </a:xfrm>
          <a:noFill/>
        </p:spPr>
        <p:txBody>
          <a:bodyPr/>
          <a:lstStyle/>
          <a:p>
            <a:r>
              <a:rPr lang="en-US" altLang="zh-CN" dirty="0" smtClean="0"/>
              <a:t>Organizing </a:t>
            </a:r>
            <a:r>
              <a:rPr lang="en-US" altLang="zh-CN" smtClean="0"/>
              <a:t>MAC frame formats in 802.15.13</a:t>
            </a:r>
            <a:endParaRPr lang="en-US" altLang="zh-CN" dirty="0" smtClean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35814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altLang="zh-CN" sz="2000" kern="0" dirty="0" smtClean="0"/>
              <a:t>Date:</a:t>
            </a:r>
            <a:r>
              <a:rPr lang="en-US" altLang="zh-CN" sz="2000" b="0" kern="0" dirty="0" smtClean="0"/>
              <a:t> </a:t>
            </a:r>
            <a:r>
              <a:rPr lang="en-US" altLang="zh-CN" sz="2000" b="0" kern="0" dirty="0" smtClean="0"/>
              <a:t>2018-7-10</a:t>
            </a:r>
            <a:endParaRPr lang="en-US" altLang="zh-CN" sz="2000" b="0" kern="0" dirty="0" smtClean="0"/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2045171"/>
              </p:ext>
            </p:extLst>
          </p:nvPr>
        </p:nvGraphicFramePr>
        <p:xfrm>
          <a:off x="465138" y="4316413"/>
          <a:ext cx="8374062" cy="26274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52" name="Document" r:id="rId3" imgW="8328644" imgH="2625240" progId="Word.Document.8">
                  <p:embed/>
                </p:oleObj>
              </mc:Choice>
              <mc:Fallback>
                <p:oleObj name="Document" r:id="rId3" imgW="8328644" imgH="262524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8" y="4316413"/>
                        <a:ext cx="8374062" cy="26274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378618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</p:spTree>
    <p:extLst>
      <p:ext uri="{BB962C8B-B14F-4D97-AF65-F5344CB8AC3E}">
        <p14:creationId xmlns:p14="http://schemas.microsoft.com/office/powerpoint/2010/main" val="200028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6A8765D-3A3D-4608-A9AE-94A047884E8D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457088" y="6475413"/>
            <a:ext cx="108683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 smtClean="0"/>
              <a:t>John Li (Huawei)</a:t>
            </a: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zh-CN" smtClean="0"/>
              <a:t>Abstract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457200" y="20574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zh-CN" sz="2000" b="1" dirty="0" smtClean="0"/>
              <a:t>In </a:t>
            </a:r>
            <a:r>
              <a:rPr lang="en-GB" altLang="zh-CN" sz="2000" b="1" dirty="0" smtClean="0"/>
              <a:t>this contribution we </a:t>
            </a:r>
            <a:r>
              <a:rPr lang="en-GB" altLang="zh-CN" sz="2000" b="1" dirty="0" smtClean="0"/>
              <a:t>summarize the MAC frame types in draft 2 of 15.13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altLang="zh-CN" sz="2000" b="1" dirty="0" smtClean="0"/>
              <a:t>The way forward is proposed for discussion</a:t>
            </a:r>
            <a:endParaRPr lang="en-GB" altLang="zh-CN" sz="2000" b="1" dirty="0" smtClean="0"/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zh-CN" sz="2000" b="1" dirty="0" smtClean="0"/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zh-CN" sz="2000" b="1" dirty="0" smtClean="0"/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zh-CN" sz="2000" b="1" dirty="0"/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zh-CN" sz="2000" b="1" dirty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July 2018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Draft 2 MAC frame types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r>
              <a:rPr lang="en-US" altLang="zh-CN" dirty="0" smtClean="0"/>
              <a:t>In current draft, four sections are kept blank</a:t>
            </a:r>
          </a:p>
          <a:p>
            <a:r>
              <a:rPr lang="en-US" altLang="zh-CN" dirty="0" smtClean="0"/>
              <a:t>Text for 5.2 is now available and may be integrated into D3 [1]</a:t>
            </a:r>
          </a:p>
          <a:p>
            <a:r>
              <a:rPr lang="en-US" altLang="zh-CN" dirty="0" smtClean="0"/>
              <a:t>Next step</a:t>
            </a:r>
          </a:p>
          <a:p>
            <a:pPr lvl="1"/>
            <a:r>
              <a:rPr lang="en-US" altLang="zh-CN" dirty="0" smtClean="0"/>
              <a:t>5.3 MAC data frames</a:t>
            </a:r>
          </a:p>
          <a:p>
            <a:pPr lvl="1"/>
            <a:r>
              <a:rPr lang="en-US" altLang="zh-CN" dirty="0" smtClean="0"/>
              <a:t>5.4 MAC management frames</a:t>
            </a:r>
          </a:p>
          <a:p>
            <a:pPr lvl="1"/>
            <a:r>
              <a:rPr lang="en-US" altLang="zh-CN" dirty="0" smtClean="0"/>
              <a:t>5.5 MAC control frames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July 2018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3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981200"/>
            <a:ext cx="4190302" cy="3615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23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Current frame types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July 2018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319971"/>
              </p:ext>
            </p:extLst>
          </p:nvPr>
        </p:nvGraphicFramePr>
        <p:xfrm>
          <a:off x="696913" y="1447790"/>
          <a:ext cx="5246687" cy="50276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2219"/>
                <a:gridCol w="1107691"/>
                <a:gridCol w="812793"/>
                <a:gridCol w="2663984"/>
              </a:tblGrid>
              <a:tr h="4333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Type value b3 b2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Type description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Subtype value b7 b6 b5 b4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Subtype description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00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Management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0000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Association request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00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Management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0001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Association response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00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Management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0010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Reassociation request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00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Management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0011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600">
                          <a:effectLst/>
                        </a:rPr>
                        <a:t>Reassociation response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00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Management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0100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</a:rPr>
                        <a:t>Probe request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00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Management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0101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</a:rPr>
                        <a:t>Probe response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00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Management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0110-0111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Reserved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00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Management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1000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Beacon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00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Management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1001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Disassociation notification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00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Management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1010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</a:rPr>
                        <a:t>Authentication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00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Management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1011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600" dirty="0" err="1">
                          <a:effectLst/>
                        </a:rPr>
                        <a:t>Deauthentication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Management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</a:rPr>
                        <a:t>Clock rate change notification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Management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</a:rPr>
                        <a:t>Beacon request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Management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</a:rPr>
                        <a:t>Additional beacon request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Management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Coordinator </a:t>
                      </a:r>
                      <a:r>
                        <a:rPr lang="en-US" altLang="zh-CN" sz="600" dirty="0" smtClean="0">
                          <a:effectLst/>
                        </a:rPr>
                        <a:t>re</a:t>
                      </a:r>
                      <a:r>
                        <a:rPr lang="en-US" sz="600" dirty="0" smtClean="0">
                          <a:effectLst/>
                        </a:rPr>
                        <a:t>alignment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Management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Data request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Management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GTS request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Management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GTS response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Management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Neighboring OWPAN report request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Management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Neighboring OWPAN report indication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Management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OWPAN ID conflict notification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Management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Scan-over-backhaul request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Management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</a:rPr>
                        <a:t>Scan-over-backhaul confirmation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00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Management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1100-1111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</a:rPr>
                        <a:t>Reserved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01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Control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0000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</a:rPr>
                        <a:t>Waveform Control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01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Control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0001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</a:rPr>
                        <a:t>Advanced Modulation Control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01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Control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0010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</a:rPr>
                        <a:t>CSI Control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01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Control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0011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</a:rPr>
                        <a:t>High reliability control</a:t>
                      </a:r>
                      <a:r>
                        <a:rPr lang="en-US" sz="600" dirty="0">
                          <a:effectLst/>
                        </a:rPr>
                        <a:t>  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01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Control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0100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</a:rPr>
                        <a:t>Acknowledgement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Control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</a:rPr>
                        <a:t>RTS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Control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</a:rPr>
                        <a:t>CTS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01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Control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0100-1111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Reserved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10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Data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0000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Data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10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Data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0001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Null (no data)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10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Data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0010-1111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Reserved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11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Reserved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0000-1111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Reserved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6553200" y="19812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The current MAC frame types were summarized in </a:t>
            </a:r>
            <a:r>
              <a:rPr lang="en-US" altLang="zh-CN" b="1" dirty="0" smtClean="0"/>
              <a:t>[1]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454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Suggested organization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July 2018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138467"/>
              </p:ext>
            </p:extLst>
          </p:nvPr>
        </p:nvGraphicFramePr>
        <p:xfrm>
          <a:off x="0" y="1447790"/>
          <a:ext cx="9143999" cy="54178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5463"/>
                <a:gridCol w="1280387"/>
                <a:gridCol w="939513"/>
                <a:gridCol w="3079318"/>
                <a:gridCol w="3079318"/>
              </a:tblGrid>
              <a:tr h="3048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Type value b3 b2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Type description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Subtype value b7 b6 b5 b4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Subtype description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50" dirty="0" smtClean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Text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Management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0000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Association request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Annex I.1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Management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0001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Association response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Annex I.2</a:t>
                      </a:r>
                      <a:endParaRPr lang="zh-CN" altLang="zh-CN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Management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0010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Reassociation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request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Annex I.3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Management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0011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Reassociation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response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available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Management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0100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Probe request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Page 270, Need revision to follow agreed frame structure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Management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0101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Probe response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Page 270, Need revision to follow agreed frame structure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Management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50" dirty="0" smtClean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0110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Beacon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G.2.1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Management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50" dirty="0" smtClean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0111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Disassociation notification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I.4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Management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50" dirty="0" smtClean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1000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Authentication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Page 270, </a:t>
                      </a: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Need revision to follow agreed frame structure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Management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50" dirty="0" smtClean="0">
                          <a:effectLst/>
                          <a:latin typeface="Times New Roman" panose="02020603050405020304" pitchFamily="18" charset="0"/>
                          <a:ea typeface="MS Mincho"/>
                        </a:rPr>
                        <a:t>1001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Deauthentication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Page 271, Need revision to follow agreed frame structure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Management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r>
                        <a:rPr lang="en-US" sz="1000" dirty="0" smtClean="0">
                          <a:effectLst/>
                        </a:rPr>
                        <a:t>1010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Clock rate change notification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I.17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00</a:t>
                      </a:r>
                      <a:r>
                        <a:rPr lang="en-US" sz="1000" dirty="0">
                          <a:effectLst/>
                        </a:rPr>
                        <a:t> 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Management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r>
                        <a:rPr lang="en-US" sz="1000" dirty="0" smtClean="0">
                          <a:effectLst/>
                        </a:rPr>
                        <a:t>1011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Beacon request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I.11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r>
                        <a:rPr lang="en-US" sz="1000" dirty="0" smtClean="0">
                          <a:effectLst/>
                        </a:rPr>
                        <a:t>00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Management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r>
                        <a:rPr lang="en-US" sz="1000" dirty="0" smtClean="0">
                          <a:effectLst/>
                        </a:rPr>
                        <a:t>1100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Additional beacon request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I.12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r>
                        <a:rPr lang="en-US" sz="1000" dirty="0" smtClean="0">
                          <a:effectLst/>
                        </a:rPr>
                        <a:t>00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Management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r>
                        <a:rPr lang="en-US" sz="1000" dirty="0" smtClean="0">
                          <a:effectLst/>
                        </a:rPr>
                        <a:t>1101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Coordinator </a:t>
                      </a: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alignment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I.13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r>
                        <a:rPr lang="en-US" sz="1000" dirty="0" smtClean="0">
                          <a:effectLst/>
                        </a:rPr>
                        <a:t>00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Management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r>
                        <a:rPr lang="en-US" sz="1000" dirty="0" smtClean="0">
                          <a:effectLst/>
                        </a:rPr>
                        <a:t>1110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request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I.5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r>
                        <a:rPr lang="en-US" sz="1000" dirty="0" smtClean="0">
                          <a:effectLst/>
                        </a:rPr>
                        <a:t>00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Management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r>
                        <a:rPr lang="en-US" sz="1000" dirty="0" smtClean="0">
                          <a:effectLst/>
                        </a:rPr>
                        <a:t>1111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GTS request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I.14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r>
                        <a:rPr lang="en-US" sz="1000" dirty="0" smtClean="0">
                          <a:effectLst/>
                        </a:rPr>
                        <a:t>01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Management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r>
                        <a:rPr lang="en-US" sz="1000" dirty="0" smtClean="0">
                          <a:effectLst/>
                        </a:rPr>
                        <a:t>0000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GTS response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I.16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r>
                        <a:rPr lang="en-US" altLang="zh-CN" sz="1050" dirty="0" smtClean="0">
                          <a:effectLst/>
                        </a:rPr>
                        <a:t>01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Management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r>
                        <a:rPr lang="en-US" sz="1000" dirty="0" smtClean="0">
                          <a:effectLst/>
                        </a:rPr>
                        <a:t>0001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Neighboring OWPAN report request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I.9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r>
                        <a:rPr lang="en-US" altLang="zh-CN" sz="1050" dirty="0" smtClean="0">
                          <a:effectLst/>
                        </a:rPr>
                        <a:t>01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Management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r>
                        <a:rPr lang="en-US" sz="1000" dirty="0" smtClean="0">
                          <a:effectLst/>
                        </a:rPr>
                        <a:t>0010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Neighboring OWPAN report indication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I.10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r>
                        <a:rPr lang="en-US" altLang="zh-CN" sz="1050" dirty="0" smtClean="0">
                          <a:effectLst/>
                        </a:rPr>
                        <a:t>01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Management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r>
                        <a:rPr lang="en-US" sz="1000" dirty="0" smtClean="0">
                          <a:effectLst/>
                        </a:rPr>
                        <a:t>0011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OWPAN ID conflict notification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I.8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r>
                        <a:rPr lang="en-US" altLang="zh-CN" sz="1050" dirty="0" smtClean="0">
                          <a:effectLst/>
                        </a:rPr>
                        <a:t>01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Management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r>
                        <a:rPr lang="en-US" sz="1000" dirty="0" smtClean="0">
                          <a:effectLst/>
                        </a:rPr>
                        <a:t>0100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Scan-over-backhaul request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I.6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r>
                        <a:rPr lang="en-US" altLang="zh-CN" sz="1050" dirty="0" smtClean="0">
                          <a:effectLst/>
                        </a:rPr>
                        <a:t>01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Management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r>
                        <a:rPr lang="en-US" sz="1000" dirty="0" smtClean="0">
                          <a:effectLst/>
                        </a:rPr>
                        <a:t>0101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Scan-over-backhaul confirmation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I.7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01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Management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0110-1111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  <a:latin typeface="+mn-lt"/>
                          <a:ea typeface="+mn-ea"/>
                        </a:rPr>
                        <a:t>10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Control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0000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Waveform Control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available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  <a:latin typeface="+mn-lt"/>
                          <a:ea typeface="+mn-ea"/>
                        </a:rPr>
                        <a:t>10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Control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0001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Advanced Modulation Control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 4.3.1 Need revision to follow agreed frame structure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  <a:latin typeface="+mn-lt"/>
                          <a:ea typeface="+mn-ea"/>
                        </a:rPr>
                        <a:t>10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Control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0010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CSI Control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P280 Need revision to follow agreed frame structure</a:t>
                      </a:r>
                      <a:r>
                        <a:rPr lang="zh-CN" alt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  <a:latin typeface="+mn-lt"/>
                          <a:ea typeface="+mn-ea"/>
                        </a:rPr>
                        <a:t>10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Control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0011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 reliability control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available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  <a:latin typeface="+mn-lt"/>
                          <a:ea typeface="+mn-ea"/>
                        </a:rPr>
                        <a:t>10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Control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0100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Acknowledgement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G.2.3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r>
                        <a:rPr lang="en-US" sz="1000" dirty="0" smtClean="0">
                          <a:effectLst/>
                        </a:rPr>
                        <a:t>10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Control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0101</a:t>
                      </a:r>
                      <a:r>
                        <a:rPr lang="en-US" sz="1000" dirty="0">
                          <a:effectLst/>
                        </a:rPr>
                        <a:t> 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RTS / CTS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G.2.5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000" dirty="0" smtClean="0">
                          <a:effectLst/>
                          <a:latin typeface="+mn-lt"/>
                          <a:ea typeface="+mn-ea"/>
                        </a:rPr>
                        <a:t>10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Control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0110</a:t>
                      </a:r>
                      <a:r>
                        <a:rPr lang="en-US" sz="1000" baseline="0" dirty="0" smtClean="0">
                          <a:effectLst/>
                        </a:rPr>
                        <a:t> </a:t>
                      </a:r>
                      <a:r>
                        <a:rPr lang="en-US" sz="1000" dirty="0" smtClean="0">
                          <a:effectLst/>
                        </a:rPr>
                        <a:t>-1111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11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Data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0000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G.2.2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11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Data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0001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 (no data)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G.2.6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  <a:tr h="127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11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Data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0010-1111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MS Mincho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CN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473" marR="48473" marT="0" marB="0"/>
                </a:tc>
              </a:tr>
            </a:tbl>
          </a:graphicData>
        </a:graphic>
      </p:graphicFrame>
      <p:sp>
        <p:nvSpPr>
          <p:cNvPr id="8" name="椭圆 7"/>
          <p:cNvSpPr/>
          <p:nvPr/>
        </p:nvSpPr>
        <p:spPr bwMode="auto">
          <a:xfrm>
            <a:off x="0" y="1752600"/>
            <a:ext cx="838200" cy="35814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98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Next step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114800"/>
          </a:xfrm>
        </p:spPr>
        <p:txBody>
          <a:bodyPr/>
          <a:lstStyle/>
          <a:p>
            <a:r>
              <a:rPr lang="en-US" altLang="zh-CN" dirty="0" smtClean="0"/>
              <a:t>Agree on the frame type table</a:t>
            </a:r>
          </a:p>
          <a:p>
            <a:pPr lvl="1"/>
            <a:r>
              <a:rPr lang="en-US" altLang="zh-CN" dirty="0" smtClean="0"/>
              <a:t>Q1: does the table in the previous page cover all the frames types that need to be specified?</a:t>
            </a:r>
          </a:p>
          <a:p>
            <a:pPr lvl="1"/>
            <a:r>
              <a:rPr lang="en-US" altLang="zh-CN" dirty="0" smtClean="0"/>
              <a:t>Q2: are there any frame types included in the previous page unnecessary in the future draft?</a:t>
            </a:r>
          </a:p>
          <a:p>
            <a:r>
              <a:rPr lang="en-US" altLang="zh-CN" dirty="0" smtClean="0"/>
              <a:t>Comment collection (until next round of comment resolution)</a:t>
            </a:r>
          </a:p>
          <a:p>
            <a:pPr lvl="1"/>
            <a:r>
              <a:rPr lang="en-US" altLang="zh-CN" dirty="0" smtClean="0"/>
              <a:t>For frame types with text available, provide your comment</a:t>
            </a:r>
          </a:p>
          <a:p>
            <a:pPr lvl="2"/>
            <a:r>
              <a:rPr lang="en-US" altLang="zh-CN" dirty="0" smtClean="0"/>
              <a:t>If no comment received, the text in current draft will be moved from annex into the specification</a:t>
            </a:r>
          </a:p>
          <a:p>
            <a:pPr lvl="1"/>
            <a:r>
              <a:rPr lang="en-US" altLang="zh-CN" dirty="0" smtClean="0"/>
              <a:t>For frame types that text is not available, provide the text if you want to. </a:t>
            </a:r>
          </a:p>
          <a:p>
            <a:pPr lvl="2"/>
            <a:r>
              <a:rPr lang="en-US" altLang="zh-CN" dirty="0" smtClean="0"/>
              <a:t>If no text received by September meeting, the group may need to consider deleting the frame type and the associated MAC procedures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July 2018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406604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Next step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After comments are resolved, the text will be merged into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5.3 </a:t>
            </a:r>
            <a:r>
              <a:rPr lang="en-US" altLang="zh-CN" dirty="0"/>
              <a:t>MAC data </a:t>
            </a:r>
            <a:r>
              <a:rPr lang="en-US" altLang="zh-CN" dirty="0" smtClean="0"/>
              <a:t>frames</a:t>
            </a:r>
          </a:p>
          <a:p>
            <a:pPr lvl="1"/>
            <a:r>
              <a:rPr lang="en-US" altLang="zh-CN" dirty="0" smtClean="0"/>
              <a:t>5.4 MAC management frames</a:t>
            </a:r>
          </a:p>
          <a:p>
            <a:pPr lvl="1"/>
            <a:r>
              <a:rPr lang="en-US" altLang="zh-CN" dirty="0" smtClean="0"/>
              <a:t>5.5 MAC control frames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July 2018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7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97344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zh-CN" dirty="0" smtClean="0"/>
              <a:t>Chong </a:t>
            </a:r>
            <a:r>
              <a:rPr lang="en-US" altLang="zh-CN" dirty="0"/>
              <a:t>H</a:t>
            </a:r>
            <a:r>
              <a:rPr lang="en-US" altLang="zh-CN" dirty="0" smtClean="0"/>
              <a:t>an, </a:t>
            </a:r>
            <a:r>
              <a:rPr lang="en-US" altLang="zh-CN" dirty="0"/>
              <a:t>Nikola </a:t>
            </a:r>
            <a:r>
              <a:rPr lang="en-US" altLang="zh-CN" dirty="0" smtClean="0"/>
              <a:t>Serafimovski</a:t>
            </a:r>
            <a:r>
              <a:rPr lang="zh-CN" altLang="en-US" dirty="0" smtClean="0"/>
              <a:t>，</a:t>
            </a:r>
            <a:r>
              <a:rPr lang="en-US" altLang="zh-CN" dirty="0" smtClean="0"/>
              <a:t>John Li, “15-18/270 r3 Text </a:t>
            </a:r>
            <a:r>
              <a:rPr lang="en-US" altLang="zh-CN" dirty="0"/>
              <a:t>proposal of general MAC </a:t>
            </a:r>
            <a:r>
              <a:rPr lang="en-US" altLang="zh-CN" dirty="0" smtClean="0"/>
              <a:t>format”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July 2018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95706F3C-6750-4F4F-97A8-C238AF218A88}" type="slidenum">
              <a:rPr lang="en-US" altLang="zh-CN" smtClean="0"/>
              <a:pPr/>
              <a:t>8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r>
              <a:rPr lang="en-US" altLang="zh-CN" smtClean="0"/>
              <a:t>John Li (Huawei)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17707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36136</TotalTime>
  <Words>757</Words>
  <Application>Microsoft Office PowerPoint</Application>
  <PresentationFormat>全屏显示(4:3)</PresentationFormat>
  <Paragraphs>375</Paragraphs>
  <Slides>8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MS Mincho</vt:lpstr>
      <vt:lpstr>MS PGothic</vt:lpstr>
      <vt:lpstr>MS PGothic</vt:lpstr>
      <vt:lpstr>Arial</vt:lpstr>
      <vt:lpstr>Times New Roman</vt:lpstr>
      <vt:lpstr>802-11-Submission</vt:lpstr>
      <vt:lpstr>Document</vt:lpstr>
      <vt:lpstr>Organizing MAC frame formats in 802.15.13</vt:lpstr>
      <vt:lpstr>Abstract</vt:lpstr>
      <vt:lpstr>Draft 2 MAC frame types</vt:lpstr>
      <vt:lpstr>Current frame types</vt:lpstr>
      <vt:lpstr>Suggested organization</vt:lpstr>
      <vt:lpstr>Next step</vt:lpstr>
      <vt:lpstr>Next step</vt:lpstr>
      <vt:lpstr>Reference</vt:lpstr>
    </vt:vector>
  </TitlesOfParts>
  <Company>Huawei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 SG usage model</dc:title>
  <dc:creator>John Li</dc:creator>
  <cp:lastModifiedBy>Liqiang (John)</cp:lastModifiedBy>
  <cp:revision>1666</cp:revision>
  <cp:lastPrinted>1998-02-10T13:28:06Z</cp:lastPrinted>
  <dcterms:created xsi:type="dcterms:W3CDTF">2007-04-17T18:10:23Z</dcterms:created>
  <dcterms:modified xsi:type="dcterms:W3CDTF">2018-07-10T15:12:53Z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2015_ms_pID_725343">
    <vt:lpwstr>(3)fjkVoV7cvzUfCwAXUG2HDHqEKhataDqH6gYpTM9eMhIziAhq6NiW33LXWc8nHdpP/K8Y2iZK
nyhclPxwBGOCCuRNBLGwCFuk6UOFrKNRT7oiVMVB+oRROGFZ0y5VZ8bx/S9dFZSbXsob6YPx
p7vuJOw4NI0X4cSIaVsg1qpwNkwBWL0lZ4/6uxC339oKkzSbp5Y7q7v7T5TBAfmIvSbfgqc6
8SwwfJw/4XNDcLB89h</vt:lpwstr>
  </property>
  <property fmtid="{D5CDD505-2E9C-101B-9397-08002B2CF9AE}" pid="10" name="_2015_ms_pID_7253431">
    <vt:lpwstr>yN4ImWHta0HAlbYyZwOqiS89slI54L/pqZMijNHhbbj+R0qMYnsUVh
GiO7PUABs2g4i8G/uejoLJZQs3WbM+aB8lMJRxAdldqZm2jKzMxp4ErChw248OhqOnOeOhVz
3quox7EQGqGXgbNatj/qoPuilUrWEnqXFhCuLY06bB5b5KWc/vZXg5WHo24eqqchcBhdStfV
PvdN4vjpsB8MqpMaU6qGEtWCkRDhBiTwxUhY</vt:lpwstr>
  </property>
  <property fmtid="{D5CDD505-2E9C-101B-9397-08002B2CF9AE}" pid="11" name="_2015_ms_pID_7253432">
    <vt:lpwstr>4afYnXHAIV3dMOEvPbPN91o=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1509525645</vt:lpwstr>
  </property>
</Properties>
</file>