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20" r:id="rId2"/>
    <p:sldId id="393" r:id="rId3"/>
    <p:sldId id="532" r:id="rId4"/>
    <p:sldId id="540" r:id="rId5"/>
    <p:sldId id="541" r:id="rId6"/>
    <p:sldId id="542" r:id="rId7"/>
    <p:sldId id="534" r:id="rId8"/>
    <p:sldId id="544" r:id="rId9"/>
    <p:sldId id="535" r:id="rId10"/>
    <p:sldId id="545" r:id="rId11"/>
    <p:sldId id="543" r:id="rId12"/>
    <p:sldId id="546" r:id="rId13"/>
    <p:sldId id="547" r:id="rId14"/>
    <p:sldId id="548" r:id="rId15"/>
    <p:sldId id="549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08" y="-3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733058D7-F10E-4D38-AF53-05376C5523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1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70EF6F2D-7E2D-44A6-BDC6-A538BD68E4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9194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54EFC150-C7E3-42E2-9B12-71FF9C906C7F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7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A964658-693B-4F36-8225-8925894DB7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F962FD1-492C-4EE4-8AA0-3C41002007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3FE6FC-351C-43DF-A8A5-90212AE067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5706F3C-6750-4F4F-97A8-C238AF218A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</p:spTree>
    <p:extLst>
      <p:ext uri="{BB962C8B-B14F-4D97-AF65-F5344CB8AC3E}">
        <p14:creationId xmlns:p14="http://schemas.microsoft.com/office/powerpoint/2010/main" val="318378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359851E-E7E2-4C36-94CF-D455852D28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9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7088" y="6475413"/>
            <a:ext cx="10868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6D25F1-4A2F-4CB8-B17B-22286E3A72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1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EF7CBF0-0D06-45E2-8D24-62BE5D4DF4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23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42CA8D3-158F-4A30-ADAE-AE2A79FA57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98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68838EC-7373-4944-8C26-1272819FB9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2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B5F6132-907D-43B4-A502-6C1711DB5A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87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8B234BD-286E-4D2D-A244-F8D1903140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29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8" y="6475413"/>
            <a:ext cx="1086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5224AC82-1B38-4D7E-B738-A6BC7FD862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776" y="332601"/>
            <a:ext cx="3295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chemeClr val="tx1"/>
                </a:solidFill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</a:rPr>
              <a:t>802.15-17/</a:t>
            </a:r>
            <a:r>
              <a:rPr lang="en-US" sz="1800" b="1" dirty="0" err="1" smtClean="0">
                <a:solidFill>
                  <a:schemeClr val="tx1"/>
                </a:solidFill>
              </a:rPr>
              <a:t>0578r0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 smtClean="0"/>
              <a:t>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676400"/>
            <a:ext cx="8221662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Considerations on some MAC functionalities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581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kern="0" dirty="0" smtClean="0"/>
              <a:t>Date:</a:t>
            </a:r>
            <a:r>
              <a:rPr lang="en-US" altLang="zh-CN" sz="2000" b="0" kern="0" dirty="0" smtClean="0"/>
              <a:t> 2017-11-01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45171"/>
              </p:ext>
            </p:extLst>
          </p:nvPr>
        </p:nvGraphicFramePr>
        <p:xfrm>
          <a:off x="465138" y="4316413"/>
          <a:ext cx="8374062" cy="26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1" name="Document" r:id="rId3" imgW="8328644" imgH="2625240" progId="Word.Document.8">
                  <p:embed/>
                </p:oleObj>
              </mc:Choice>
              <mc:Fallback>
                <p:oleObj name="Document" r:id="rId3" imgW="8328644" imgH="2625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316413"/>
                        <a:ext cx="8374062" cy="2627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78618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000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Intra-OWPAN mobility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802.15.7-2011, the mobility support for a device move from one cell to another is specified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971800"/>
            <a:ext cx="6538912" cy="321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Intra-OWPAN mobility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Observation: </a:t>
            </a:r>
            <a:r>
              <a:rPr lang="en-US" altLang="zh-CN" dirty="0"/>
              <a:t>the introduction of MIMO makes the current mechanism unnecessary. </a:t>
            </a:r>
            <a:r>
              <a:rPr lang="en-US" altLang="zh-CN" dirty="0" smtClean="0"/>
              <a:t>It can be considered as antenna switching.</a:t>
            </a:r>
            <a:endParaRPr lang="en-US" altLang="zh-CN" dirty="0"/>
          </a:p>
          <a:p>
            <a:r>
              <a:rPr lang="en-US" altLang="zh-CN" i="1" dirty="0" smtClean="0"/>
              <a:t>Proposal 4: </a:t>
            </a:r>
            <a:r>
              <a:rPr lang="en-US" altLang="zh-CN" i="1" dirty="0"/>
              <a:t>the mechanism for inter-cell mobility is removed.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126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Device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altLang="zh-CN" dirty="0" smtClean="0"/>
              <a:t>If the previous proposals were accepted</a:t>
            </a:r>
          </a:p>
          <a:p>
            <a:pPr lvl="1"/>
            <a:r>
              <a:rPr lang="en-US" altLang="zh-CN" dirty="0"/>
              <a:t>DME’s function: 1) dimming support  2) cell </a:t>
            </a:r>
            <a:r>
              <a:rPr lang="en-US" altLang="zh-CN" dirty="0" smtClean="0"/>
              <a:t>management are all not specified</a:t>
            </a:r>
            <a:endParaRPr lang="en-US" altLang="zh-CN" dirty="0"/>
          </a:p>
          <a:p>
            <a:pPr lvl="1"/>
            <a:r>
              <a:rPr lang="en-US" altLang="zh-CN" dirty="0" smtClean="0"/>
              <a:t>There is no necessity to specify DME for 15.13</a:t>
            </a:r>
          </a:p>
          <a:p>
            <a:pPr lvl="1"/>
            <a:r>
              <a:rPr lang="en-US" altLang="zh-CN" b="1" i="1" dirty="0" smtClean="0"/>
              <a:t>Proposal 5: adopt the simple device architecture used by 15.4 where there is no DME</a:t>
            </a:r>
            <a:endParaRPr lang="zh-CN" altLang="en-US" b="1" i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276" y="4292434"/>
            <a:ext cx="2979299" cy="23693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790" y="3657599"/>
            <a:ext cx="2897944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1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CVD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dirty="0" smtClean="0"/>
              <a:t>CVD frame is classified as one MAC frame type, used for </a:t>
            </a:r>
          </a:p>
          <a:p>
            <a:pPr lvl="1"/>
            <a:r>
              <a:rPr lang="en-US" altLang="zh-CN" dirty="0" smtClean="0"/>
              <a:t>Color function</a:t>
            </a:r>
          </a:p>
          <a:p>
            <a:pPr lvl="1"/>
            <a:r>
              <a:rPr lang="en-US" altLang="zh-CN" dirty="0" smtClean="0"/>
              <a:t>Visibility</a:t>
            </a:r>
          </a:p>
          <a:p>
            <a:pPr lvl="1"/>
            <a:r>
              <a:rPr lang="en-US" altLang="zh-CN" dirty="0" smtClean="0"/>
              <a:t>Dimming support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438400"/>
            <a:ext cx="4953000" cy="94079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302" y="3352800"/>
            <a:ext cx="4485498" cy="305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CVD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Observation:</a:t>
            </a:r>
          </a:p>
          <a:p>
            <a:pPr lvl="1"/>
            <a:r>
              <a:rPr lang="en-US" altLang="zh-CN" dirty="0" smtClean="0"/>
              <a:t>Dimming support and color function are no longer specified by 15.13</a:t>
            </a:r>
          </a:p>
          <a:p>
            <a:pPr lvl="1"/>
            <a:r>
              <a:rPr lang="en-US" altLang="zh-CN" dirty="0" smtClean="0"/>
              <a:t>Visibility patterns may still be needed for inter-frame visibility support. However, it may be considered as PHY signal rather than MAC frame.</a:t>
            </a:r>
          </a:p>
          <a:p>
            <a:r>
              <a:rPr lang="en-US" altLang="zh-CN" i="1" dirty="0" smtClean="0"/>
              <a:t>Proposal 6:</a:t>
            </a:r>
          </a:p>
          <a:p>
            <a:pPr lvl="1"/>
            <a:r>
              <a:rPr lang="en-US" altLang="zh-CN" i="1" dirty="0" smtClean="0"/>
              <a:t>CVD frame is removed. Visibility pattern, (if specified) should be specified in PHY.</a:t>
            </a:r>
            <a:endParaRPr lang="zh-CN" altLang="en-US" i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431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several MAC functionalities are analyzed. It is proposed that:</a:t>
            </a:r>
          </a:p>
          <a:p>
            <a:pPr lvl="1"/>
            <a:r>
              <a:rPr lang="en-US" altLang="zh-CN" i="1" dirty="0"/>
              <a:t>Proposal 1: Remove fast link recovery and related signaling from future draft</a:t>
            </a:r>
            <a:r>
              <a:rPr lang="en-US" altLang="zh-CN" i="1" dirty="0" smtClean="0"/>
              <a:t>.</a:t>
            </a:r>
          </a:p>
          <a:p>
            <a:pPr lvl="1"/>
            <a:r>
              <a:rPr lang="en-US" altLang="zh-CN" i="1" dirty="0"/>
              <a:t>Proposal 2: in 15.13, one OWPAN is not further divided into cells.</a:t>
            </a:r>
          </a:p>
          <a:p>
            <a:pPr lvl="1"/>
            <a:r>
              <a:rPr lang="en-US" altLang="zh-CN" i="1" dirty="0"/>
              <a:t>Proposal 3: the mechanism for cell (re)configuration is removed from </a:t>
            </a:r>
            <a:r>
              <a:rPr lang="en-US" altLang="zh-CN" i="1" dirty="0" smtClean="0"/>
              <a:t>15.13</a:t>
            </a:r>
          </a:p>
          <a:p>
            <a:pPr lvl="1"/>
            <a:r>
              <a:rPr lang="en-US" altLang="zh-CN" i="1" dirty="0"/>
              <a:t>Proposal 4: the mechanism for inter-cell mobility is removed</a:t>
            </a:r>
            <a:r>
              <a:rPr lang="en-US" altLang="zh-CN" i="1" dirty="0" smtClean="0"/>
              <a:t>.</a:t>
            </a:r>
          </a:p>
          <a:p>
            <a:pPr lvl="1"/>
            <a:r>
              <a:rPr lang="en-US" altLang="zh-CN" i="1" dirty="0"/>
              <a:t>Proposal 5: adopt the simple device architecture used by 15.4 where there is no </a:t>
            </a:r>
            <a:r>
              <a:rPr lang="en-US" altLang="zh-CN" i="1" dirty="0" smtClean="0"/>
              <a:t>DME</a:t>
            </a:r>
          </a:p>
          <a:p>
            <a:pPr lvl="1"/>
            <a:r>
              <a:rPr lang="en-US" altLang="zh-CN" i="1" dirty="0" smtClean="0"/>
              <a:t>Proposal 6: CVD </a:t>
            </a:r>
            <a:r>
              <a:rPr lang="en-US" altLang="zh-CN" i="1" dirty="0"/>
              <a:t>frame is removed. Visibility pattern, (if specified) should be specified in PHY.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687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800" dirty="0"/>
              <a:t>November 2017</a:t>
            </a:r>
            <a:endParaRPr lang="en-US" altLang="zh-CN" sz="18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6A8765D-3A3D-4608-A9AE-94A047884E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Draft 1 of 802.15.13 was released in October 2017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Some MAC functionalities were analysed in this contribution. These functionalities are </a:t>
            </a:r>
            <a:r>
              <a:rPr lang="en-US" altLang="zh-CN" sz="2000" b="1" dirty="0" smtClean="0"/>
              <a:t>mainly vestiges</a:t>
            </a:r>
            <a:r>
              <a:rPr lang="en-GB" altLang="zh-CN" sz="2000" b="1" dirty="0" smtClean="0"/>
              <a:t> from 802.15.7-2011 and potentially non-essential for 802.15.13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Fast link recovery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/>
              <a:t>Intra PAN Cell (re)configuration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Intra PAN mobility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CVD MAC frame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It is proposed to remove these MAC functionalities in future drafts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link recovery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371600"/>
            <a:ext cx="6805612" cy="282290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294" y="4133850"/>
            <a:ext cx="3581400" cy="271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link recovery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Considerations on fast link recovery</a:t>
            </a:r>
          </a:p>
          <a:p>
            <a:pPr lvl="1"/>
            <a:r>
              <a:rPr lang="en-US" altLang="zh-CN" dirty="0" smtClean="0"/>
              <a:t>Fast link recovery is leftover from IEEE 802.15.7-2011</a:t>
            </a:r>
          </a:p>
          <a:p>
            <a:pPr lvl="1"/>
            <a:r>
              <a:rPr lang="en-US" altLang="zh-CN" dirty="0" smtClean="0"/>
              <a:t>Observation </a:t>
            </a:r>
            <a:r>
              <a:rPr lang="en-US" altLang="zh-CN" dirty="0"/>
              <a:t>1: fast link recovery can be achieved through other approaches. For example the </a:t>
            </a:r>
            <a:r>
              <a:rPr lang="en-US" altLang="zh-CN" dirty="0" smtClean="0"/>
              <a:t>device can </a:t>
            </a:r>
            <a:r>
              <a:rPr lang="en-US" altLang="zh-CN" dirty="0"/>
              <a:t>send data with the lowest MCS level. </a:t>
            </a:r>
            <a:r>
              <a:rPr lang="en-US" altLang="zh-CN" dirty="0" smtClean="0"/>
              <a:t>If even the lowest MCS level can not be successfully received, there is no point to recover the link.</a:t>
            </a:r>
          </a:p>
          <a:p>
            <a:pPr lvl="1"/>
            <a:r>
              <a:rPr lang="en-US" altLang="zh-CN" dirty="0" smtClean="0"/>
              <a:t>Observation 2: the necessity for a dedicated fast link recovery is not clear. Yet it brought significant complexity to the specification.</a:t>
            </a:r>
          </a:p>
          <a:p>
            <a:pPr lvl="1"/>
            <a:r>
              <a:rPr lang="en-US" altLang="zh-CN" b="1" i="1" dirty="0" smtClean="0"/>
              <a:t>Proposal 1: Remove </a:t>
            </a:r>
            <a:r>
              <a:rPr lang="en-US" altLang="zh-CN" b="1" i="1" dirty="0"/>
              <a:t>fast link </a:t>
            </a:r>
            <a:r>
              <a:rPr lang="en-US" altLang="zh-CN" b="1" i="1" dirty="0" smtClean="0"/>
              <a:t>recovery and related signaling from future draft.</a:t>
            </a:r>
            <a:endParaRPr lang="zh-CN" altLang="en-US" b="1" i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391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5334000" cy="4114800"/>
          </a:xfrm>
        </p:spPr>
        <p:txBody>
          <a:bodyPr/>
          <a:lstStyle/>
          <a:p>
            <a:r>
              <a:rPr lang="en-US" altLang="zh-CN" dirty="0" smtClean="0"/>
              <a:t>In 802.15.7-2011, each OWPAN can be further divided into multiple “cells”</a:t>
            </a:r>
          </a:p>
          <a:p>
            <a:pPr lvl="1"/>
            <a:r>
              <a:rPr lang="en-US" altLang="zh-CN" dirty="0"/>
              <a:t>One coordinator can connect to multiple optical sources (LED bulbs).</a:t>
            </a:r>
          </a:p>
          <a:p>
            <a:pPr lvl="1"/>
            <a:r>
              <a:rPr lang="en-US" altLang="zh-CN" dirty="0"/>
              <a:t>The coordinator can divide multiple LED bulbs into several cells.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697" y="2133600"/>
            <a:ext cx="3279303" cy="3395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888" y="4481560"/>
            <a:ext cx="2115218" cy="1993853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 bwMode="auto">
          <a:xfrm>
            <a:off x="2151706" y="4572000"/>
            <a:ext cx="838200" cy="8382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3115147" y="4572000"/>
            <a:ext cx="838200" cy="8382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2146429" y="5486400"/>
            <a:ext cx="838200" cy="8382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3124200" y="5495453"/>
            <a:ext cx="838200" cy="8382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95400" y="470529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Cell 1</a:t>
            </a:r>
            <a:endParaRPr lang="zh-CN" altLang="en-US" sz="2000" dirty="0"/>
          </a:p>
        </p:txBody>
      </p:sp>
      <p:sp>
        <p:nvSpPr>
          <p:cNvPr id="14" name="文本框 13"/>
          <p:cNvSpPr txBox="1"/>
          <p:nvPr/>
        </p:nvSpPr>
        <p:spPr>
          <a:xfrm>
            <a:off x="4114800" y="470529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Cell 2</a:t>
            </a:r>
            <a:endParaRPr lang="zh-CN" altLang="en-US" sz="2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295400" y="579120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Cell 3</a:t>
            </a:r>
            <a:endParaRPr lang="zh-CN" altLang="en-US" sz="2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4114800" y="579120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Cell 4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712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5105400" cy="4114800"/>
          </a:xfrm>
        </p:spPr>
        <p:txBody>
          <a:bodyPr/>
          <a:lstStyle/>
          <a:p>
            <a:r>
              <a:rPr lang="en-US" altLang="zh-CN" dirty="0" smtClean="0"/>
              <a:t>DME can choose which cell is used for transmission</a:t>
            </a:r>
          </a:p>
          <a:p>
            <a:pPr lvl="1"/>
            <a:r>
              <a:rPr lang="en-US" altLang="zh-CN" dirty="0" smtClean="0"/>
              <a:t>DME use PHY switch to select the cell for transmission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0"/>
            <a:ext cx="5791200" cy="177446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499894"/>
            <a:ext cx="3279303" cy="339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609600"/>
          </a:xfrm>
        </p:spPr>
        <p:txBody>
          <a:bodyPr/>
          <a:lstStyle/>
          <a:p>
            <a:r>
              <a:rPr lang="en-US" altLang="zh-CN" sz="2000" dirty="0" smtClean="0"/>
              <a:t>During beacon and CAP, all LED bulbs transmit the same signal to form a macro cell</a:t>
            </a:r>
          </a:p>
          <a:p>
            <a:r>
              <a:rPr lang="en-US" altLang="zh-CN" sz="2000" dirty="0" smtClean="0"/>
              <a:t>During CFP, the coordinator can choose different cells to serve difference device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52563"/>
            <a:ext cx="5810431" cy="380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each device, which cell is optimal for service can be selected based on measurements.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369" y="2756040"/>
            <a:ext cx="5738254" cy="371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Cell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Observation: the introduction of MIMO makes the current mechanism unnecessary. Such scheme is just one special case of MIMO antenna selection.</a:t>
            </a:r>
          </a:p>
          <a:p>
            <a:r>
              <a:rPr lang="en-US" altLang="zh-CN" i="1" dirty="0" smtClean="0"/>
              <a:t>Proposal 2: in 15.13, one OWPAN is not further divided into cells.</a:t>
            </a:r>
          </a:p>
          <a:p>
            <a:r>
              <a:rPr lang="en-US" altLang="zh-CN" i="1" dirty="0" smtClean="0"/>
              <a:t>Proposal 3: the mechanism for cell (re)configuration is removed from 15.13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961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35995</TotalTime>
  <Words>767</Words>
  <Application>Microsoft Office PowerPoint</Application>
  <PresentationFormat>全屏显示(4:3)</PresentationFormat>
  <Paragraphs>115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MS PGothic</vt:lpstr>
      <vt:lpstr>MS PGothic</vt:lpstr>
      <vt:lpstr>Arial</vt:lpstr>
      <vt:lpstr>Times New Roman</vt:lpstr>
      <vt:lpstr>802-11-Submission</vt:lpstr>
      <vt:lpstr>Document</vt:lpstr>
      <vt:lpstr>Considerations on some MAC functionalities</vt:lpstr>
      <vt:lpstr>Abstract</vt:lpstr>
      <vt:lpstr>Fast link recovery</vt:lpstr>
      <vt:lpstr>Fast link recovery</vt:lpstr>
      <vt:lpstr>Cell configuration</vt:lpstr>
      <vt:lpstr>Cell configuration</vt:lpstr>
      <vt:lpstr>Cell configuration</vt:lpstr>
      <vt:lpstr>Cell configuration</vt:lpstr>
      <vt:lpstr>Cell configuration</vt:lpstr>
      <vt:lpstr>Intra-OWPAN mobility</vt:lpstr>
      <vt:lpstr>Intra-OWPAN mobility</vt:lpstr>
      <vt:lpstr>Device architecture</vt:lpstr>
      <vt:lpstr>CVD frame</vt:lpstr>
      <vt:lpstr>CVD frame</vt:lpstr>
      <vt:lpstr>Summary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SG usage model</dc:title>
  <dc:creator>John Li</dc:creator>
  <cp:lastModifiedBy>Liqiang (John)</cp:lastModifiedBy>
  <cp:revision>1627</cp:revision>
  <cp:lastPrinted>1998-02-10T13:28:06Z</cp:lastPrinted>
  <dcterms:created xsi:type="dcterms:W3CDTF">2007-04-17T18:10:23Z</dcterms:created>
  <dcterms:modified xsi:type="dcterms:W3CDTF">2017-11-01T08:32:00Z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(3)9qW4n0Nh/YEeTvaN+DhVObEF5QB5OD/62PyeH83jgXLmmfOdj0BmG9OWhvZDmSEM8o+zjVy4
bZz04FAm5am8EwWzjEmvZNcrSMcG9L5K9dLSie+stsy+Q5WwQUPnAng9RxX4zkGoeBx9PqNo
XqqNIj7XY0ORBMMCGR6Rn2+yYLwAW8H87v8M8KwYLUFdWP7rEHOeC583MugUUenbSO/5FGnc
N4tBtoEupkT76raasQ</vt:lpwstr>
  </property>
  <property fmtid="{D5CDD505-2E9C-101B-9397-08002B2CF9AE}" pid="10" name="_2015_ms_pID_7253431">
    <vt:lpwstr>t+RkzwIGwHVRQ41Xz4mjB6XD5Hb9/KDwnRJAoD39mCRZNIlla6iXB/
bLsazmkB2l/HRcZDOCpv+3LHd9Pc0Eix1SUzHaDAQuRxypER0j79cYStfoDd5ytRTuRunzHr
zjtwQWQMjsnCsv7RUydC0VjxID0LHIgT1f3VxR6psdy67EOg8iTuA5gi3ykncyCSkk0+zrxP
FNKpvihb5UNaNTA3QIJfHwuNp0usAes5ECx4</vt:lpwstr>
  </property>
  <property fmtid="{D5CDD505-2E9C-101B-9397-08002B2CF9AE}" pid="11" name="_2015_ms_pID_7253432">
    <vt:lpwstr>j/XJxu9ER9TgSrycnZWil6U=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1509504407</vt:lpwstr>
  </property>
</Properties>
</file>