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46" r:id="rId4"/>
    <p:sldId id="347" r:id="rId5"/>
    <p:sldId id="349" r:id="rId6"/>
    <p:sldId id="348" r:id="rId7"/>
    <p:sldId id="352" r:id="rId8"/>
    <p:sldId id="350" r:id="rId9"/>
    <p:sldId id="351" r:id="rId10"/>
    <p:sldId id="33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80" d="100"/>
          <a:sy n="80" d="100"/>
        </p:scale>
        <p:origin x="-9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July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dirty="0" smtClean="0"/>
              <a:t>Titelmasterformat durch Klicken bearbeiten</a:t>
            </a:r>
            <a:endParaRPr lang="en-US"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July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a:t>
            </a:r>
            <a:r>
              <a:rPr lang="en-US" altLang="en-US" sz="1400" b="1" dirty="0" smtClean="0"/>
              <a:t>. 15-17-0558-00-lpwa </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7/15-17-0510-01-lpwa-candidate-technologies-vs-use-case-evaluation.pptx" TargetMode="External"/><Relationship Id="rId2" Type="http://schemas.openxmlformats.org/officeDocument/2006/relationships/hyperlink" Target="https://mentor.ieee.org/802.15/dcn/17/15-17-0478-01-lpwa-simulation-results-for-interfered-channel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542-00-lpwa-proposal-for-recommendation-to-wg-15.pptx" TargetMode="External"/><Relationship Id="rId4" Type="http://schemas.openxmlformats.org/officeDocument/2006/relationships/hyperlink" Target="https://mentor.ieee.org/802.15/dcn/17/15-17-0528-00-lpwa-draft-ig-lpwa-report.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September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Closing Report  September 2017 Interim]</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14 </a:t>
            </a:r>
            <a:r>
              <a:rPr lang="en-US" altLang="en-US" sz="1600" dirty="0" smtClean="0">
                <a:solidFill>
                  <a:schemeClr val="tx2"/>
                </a:solidFill>
              </a:rPr>
              <a:t>September,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802.15 WG]</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dirty="0"/>
              <a:t>September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2455193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Closing Report September 2017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September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a:t>Timeline</a:t>
            </a:r>
          </a:p>
          <a:p>
            <a:r>
              <a:rPr lang="en-US" dirty="0" smtClean="0"/>
              <a:t>Contributions on qualitative evaluation</a:t>
            </a:r>
          </a:p>
          <a:p>
            <a:r>
              <a:rPr lang="en-US" dirty="0" smtClean="0"/>
              <a:t>Contributions on quantitative evaluation</a:t>
            </a:r>
          </a:p>
          <a:p>
            <a:r>
              <a:rPr lang="en-US" dirty="0"/>
              <a:t>Discussion </a:t>
            </a:r>
            <a:r>
              <a:rPr lang="en-US" dirty="0" smtClean="0"/>
              <a:t>of future work</a:t>
            </a:r>
            <a:endParaRPr lang="en-US" dirty="0"/>
          </a:p>
          <a:p>
            <a:r>
              <a:rPr lang="en-US" dirty="0" smtClean="0"/>
              <a:t>Work on IG Report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410204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Approval of Berlin Minutes</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p>
          <a:p>
            <a:pPr lvl="1"/>
            <a:r>
              <a:rPr lang="en-US" sz="1400" dirty="0" smtClean="0"/>
              <a:t>Discussion of future work</a:t>
            </a:r>
          </a:p>
          <a:p>
            <a:pPr lvl="1"/>
            <a:r>
              <a:rPr lang="en-US" sz="1400" dirty="0" smtClean="0"/>
              <a:t>IG </a:t>
            </a:r>
            <a:r>
              <a:rPr lang="en-US" sz="1400" dirty="0"/>
              <a:t>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smtClean="0"/>
              <a:t>IG </a:t>
            </a:r>
            <a:r>
              <a:rPr lang="en-US" sz="1400" dirty="0"/>
              <a:t>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smtClean="0"/>
              <a:t>IG </a:t>
            </a:r>
            <a:r>
              <a:rPr lang="en-US" sz="1400" dirty="0"/>
              <a:t>Report</a:t>
            </a:r>
          </a:p>
          <a:p>
            <a:pPr lvl="1"/>
            <a:r>
              <a:rPr lang="en-US" sz="1400" dirty="0" smtClean="0"/>
              <a:t>Recommendation to WG 802.15</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September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1302346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Submissions</a:t>
            </a:r>
            <a:endParaRPr lang="en-US" dirty="0"/>
          </a:p>
        </p:txBody>
      </p:sp>
      <p:sp>
        <p:nvSpPr>
          <p:cNvPr id="9" name="Inhaltsplatzhalter 8"/>
          <p:cNvSpPr>
            <a:spLocks noGrp="1"/>
          </p:cNvSpPr>
          <p:nvPr>
            <p:ph idx="1"/>
          </p:nvPr>
        </p:nvSpPr>
        <p:spPr/>
        <p:txBody>
          <a:bodyPr/>
          <a:lstStyle/>
          <a:p>
            <a:r>
              <a:rPr lang="en-US" sz="1800" dirty="0"/>
              <a:t>Simulation Results for Interfered Channels, Joerg Robert (University Erlangen-</a:t>
            </a:r>
            <a:r>
              <a:rPr lang="en-US" sz="1800" dirty="0" err="1"/>
              <a:t>Nuernberg</a:t>
            </a:r>
            <a:r>
              <a:rPr lang="en-US" sz="1800" dirty="0"/>
              <a:t>) 478r1: </a:t>
            </a:r>
            <a:r>
              <a:rPr lang="en-US" sz="1800" dirty="0">
                <a:hlinkClick r:id="rId2"/>
              </a:rPr>
              <a:t>https://mentor.ieee.org/802.15/dcn/17/15-17-0478-01-lpwa-simulation-results-for-interfered-channels.pptx</a:t>
            </a:r>
            <a:endParaRPr lang="en-US" sz="1800" dirty="0"/>
          </a:p>
          <a:p>
            <a:r>
              <a:rPr lang="en-US" sz="1800" dirty="0"/>
              <a:t>Candidate Technologies vs. Use-case Evaluation, Joerg Robert (University Erlangen-</a:t>
            </a:r>
            <a:r>
              <a:rPr lang="en-US" sz="1800" dirty="0" err="1"/>
              <a:t>Nuernberg</a:t>
            </a:r>
            <a:r>
              <a:rPr lang="en-US" sz="1800" dirty="0"/>
              <a:t>) </a:t>
            </a:r>
            <a:r>
              <a:rPr lang="en-US" sz="1800" dirty="0" smtClean="0"/>
              <a:t>510r1: </a:t>
            </a:r>
            <a:r>
              <a:rPr lang="en-US" sz="1800" dirty="0">
                <a:hlinkClick r:id="rId3"/>
              </a:rPr>
              <a:t>https://</a:t>
            </a:r>
            <a:r>
              <a:rPr lang="en-US" sz="1800" dirty="0" smtClean="0">
                <a:hlinkClick r:id="rId3"/>
              </a:rPr>
              <a:t>mentor.ieee.org/802.15/dcn/17/15-17-0510-01-lpwa-candidate-technologies-vs-use-case-evaluation.pptx</a:t>
            </a:r>
            <a:endParaRPr lang="en-US" sz="1800" dirty="0"/>
          </a:p>
          <a:p>
            <a:r>
              <a:rPr lang="en-US" sz="1800" dirty="0" smtClean="0"/>
              <a:t>Draft IG Report, Joerg Robert </a:t>
            </a:r>
            <a:r>
              <a:rPr lang="en-US" sz="1800" dirty="0"/>
              <a:t>(University Erlangen-</a:t>
            </a:r>
            <a:r>
              <a:rPr lang="en-US" sz="1800" dirty="0" err="1"/>
              <a:t>Nuernberg</a:t>
            </a:r>
            <a:r>
              <a:rPr lang="en-US" sz="1800" dirty="0"/>
              <a:t>) </a:t>
            </a:r>
            <a:r>
              <a:rPr lang="en-US" sz="1800" dirty="0" smtClean="0"/>
              <a:t> 528r0</a:t>
            </a:r>
            <a:br>
              <a:rPr lang="en-US" sz="1800" dirty="0" smtClean="0"/>
            </a:br>
            <a:r>
              <a:rPr lang="en-US" sz="1800" dirty="0" smtClean="0">
                <a:hlinkClick r:id="rId4"/>
              </a:rPr>
              <a:t>https</a:t>
            </a:r>
            <a:r>
              <a:rPr lang="en-US" sz="1800" dirty="0">
                <a:hlinkClick r:id="rId4"/>
              </a:rPr>
              <a:t>://</a:t>
            </a:r>
            <a:r>
              <a:rPr lang="en-US" sz="1800" dirty="0" smtClean="0">
                <a:hlinkClick r:id="rId4"/>
              </a:rPr>
              <a:t>mentor.ieee.org/802.15/dcn/17/15-17-0528-00-lpwa-draft-ig-lpwa-report.docx</a:t>
            </a:r>
            <a:endParaRPr lang="en-US" sz="1800" dirty="0" smtClean="0"/>
          </a:p>
          <a:p>
            <a:r>
              <a:rPr lang="en-US" sz="1800" dirty="0"/>
              <a:t>Proposal for Recommendation to WG </a:t>
            </a:r>
            <a:r>
              <a:rPr lang="en-US" sz="1800" dirty="0" smtClean="0"/>
              <a:t>15, </a:t>
            </a:r>
            <a:r>
              <a:rPr lang="en-US" sz="1800" dirty="0"/>
              <a:t>Joerg Robert (University Erlangen-</a:t>
            </a:r>
            <a:r>
              <a:rPr lang="en-US" sz="1800" dirty="0" err="1"/>
              <a:t>Nuernberg</a:t>
            </a:r>
            <a:r>
              <a:rPr lang="en-US" sz="1800" dirty="0"/>
              <a:t>) </a:t>
            </a:r>
            <a:r>
              <a:rPr lang="en-US" sz="1800" dirty="0" smtClean="0"/>
              <a:t>542r0</a:t>
            </a:r>
            <a:r>
              <a:rPr lang="en-US" sz="1800" dirty="0"/>
              <a:t/>
            </a:r>
            <a:br>
              <a:rPr lang="en-US" sz="1800" dirty="0"/>
            </a:br>
            <a:r>
              <a:rPr lang="en-US" sz="1800" dirty="0">
                <a:hlinkClick r:id="rId5"/>
              </a:rPr>
              <a:t>https://</a:t>
            </a:r>
            <a:r>
              <a:rPr lang="en-US" sz="1800" dirty="0" smtClean="0">
                <a:hlinkClick r:id="rId5"/>
              </a:rPr>
              <a:t>mentor.ieee.org/802.15/dcn/17/15-17-0542-00-lpwa-proposal-for-recommendation-to-wg-15.pptx</a:t>
            </a:r>
            <a:endParaRPr lang="en-US" sz="1800" dirty="0" smtClean="0"/>
          </a:p>
          <a:p>
            <a:endParaRPr lang="en-US" sz="1800" dirty="0"/>
          </a:p>
        </p:txBody>
      </p:sp>
      <p:sp>
        <p:nvSpPr>
          <p:cNvPr id="5" name="Datumsplatzhalter 4"/>
          <p:cNvSpPr>
            <a:spLocks noGrp="1"/>
          </p:cNvSpPr>
          <p:nvPr>
            <p:ph type="dt" sz="half" idx="10"/>
          </p:nvPr>
        </p:nvSpPr>
        <p:spPr/>
        <p:txBody>
          <a:bodyPr/>
          <a:lstStyle/>
          <a:p>
            <a:pPr>
              <a:defRPr/>
            </a:pPr>
            <a:r>
              <a:rPr lang="en-US" altLang="en-US" dirty="0"/>
              <a:t>September 2017</a:t>
            </a:r>
          </a:p>
        </p:txBody>
      </p:sp>
      <p:sp>
        <p:nvSpPr>
          <p:cNvPr id="6" name="Fußzeilenplatzhalter 5"/>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7" name="Foliennummernplatzhalter 6"/>
          <p:cNvSpPr>
            <a:spLocks noGrp="1"/>
          </p:cNvSpPr>
          <p:nvPr>
            <p:ph type="sldNum" sz="quarter" idx="12"/>
          </p:nvPr>
        </p:nvSpPr>
        <p:spPr>
          <a:xfrm>
            <a:off x="4393695" y="6475413"/>
            <a:ext cx="432811" cy="184666"/>
          </a:xfrm>
        </p:spPr>
        <p:txBody>
          <a:bodyPr/>
          <a:lstStyle/>
          <a:p>
            <a:pPr>
              <a:defRPr/>
            </a:pPr>
            <a:r>
              <a:rPr lang="en-US" altLang="en-US" dirty="0" smtClean="0"/>
              <a:t>Slide </a:t>
            </a:r>
            <a:fld id="{52F1B2CD-7625-4F18-8E05-E9EEC07E93CC}" type="slidenum">
              <a:rPr lang="en-US" altLang="en-US" smtClean="0"/>
              <a:pPr>
                <a:defRPr/>
              </a:pPr>
              <a:t>5</a:t>
            </a:fld>
            <a:endParaRPr lang="en-US" altLang="en-US" dirty="0"/>
          </a:p>
        </p:txBody>
      </p:sp>
    </p:spTree>
    <p:extLst>
      <p:ext uri="{BB962C8B-B14F-4D97-AF65-F5344CB8AC3E}">
        <p14:creationId xmlns:p14="http://schemas.microsoft.com/office/powerpoint/2010/main" val="1877925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Meeting Achievements</a:t>
            </a:r>
            <a:endParaRPr lang="en-US" dirty="0"/>
          </a:p>
        </p:txBody>
      </p:sp>
      <p:sp>
        <p:nvSpPr>
          <p:cNvPr id="9" name="Inhaltsplatzhalter 8"/>
          <p:cNvSpPr>
            <a:spLocks noGrp="1"/>
          </p:cNvSpPr>
          <p:nvPr>
            <p:ph idx="1"/>
          </p:nvPr>
        </p:nvSpPr>
        <p:spPr/>
        <p:txBody>
          <a:bodyPr/>
          <a:lstStyle/>
          <a:p>
            <a:r>
              <a:rPr lang="en-US" sz="2000" dirty="0" smtClean="0"/>
              <a:t>Reviewed use-case list</a:t>
            </a:r>
          </a:p>
          <a:p>
            <a:r>
              <a:rPr lang="en-US" sz="2000" dirty="0" smtClean="0"/>
              <a:t>Identified use-cases already perfectly covered by existing systems</a:t>
            </a:r>
          </a:p>
          <a:p>
            <a:r>
              <a:rPr lang="en-US" sz="2000" dirty="0" smtClean="0"/>
              <a:t>Identified use-cases with potential for a new LPWAN standard</a:t>
            </a:r>
          </a:p>
          <a:p>
            <a:r>
              <a:rPr lang="en-US" sz="2000" dirty="0" smtClean="0"/>
              <a:t>The identified LPWAN use-cases </a:t>
            </a:r>
            <a:r>
              <a:rPr lang="en-US" sz="2000" dirty="0" smtClean="0"/>
              <a:t>require low payload bit-rates and are characterized by interference in license-exempt bands</a:t>
            </a:r>
          </a:p>
          <a:p>
            <a:r>
              <a:rPr lang="en-US" sz="2000" dirty="0" smtClean="0"/>
              <a:t>Minor improvements of the FEC encoding using existing IEEE 802.15.4 technology could significantly increase the performance in highly interfered channels</a:t>
            </a:r>
          </a:p>
          <a:p>
            <a:endParaRPr lang="en-US" sz="2000" dirty="0"/>
          </a:p>
          <a:p>
            <a:r>
              <a:rPr lang="en-US" sz="2000" dirty="0" smtClean="0"/>
              <a:t>Final recommendation </a:t>
            </a:r>
            <a:r>
              <a:rPr lang="en-US" sz="2000" dirty="0" smtClean="0"/>
              <a:t>to WG 802.15 is the formation of a SG to create a highly focused CSD and PAR</a:t>
            </a:r>
          </a:p>
          <a:p>
            <a:endParaRPr lang="en-US" sz="2000" dirty="0"/>
          </a:p>
        </p:txBody>
      </p:sp>
      <p:sp>
        <p:nvSpPr>
          <p:cNvPr id="5" name="Datumsplatzhalter 4"/>
          <p:cNvSpPr>
            <a:spLocks noGrp="1"/>
          </p:cNvSpPr>
          <p:nvPr>
            <p:ph type="dt" sz="half" idx="10"/>
          </p:nvPr>
        </p:nvSpPr>
        <p:spPr/>
        <p:txBody>
          <a:bodyPr/>
          <a:lstStyle/>
          <a:p>
            <a:pPr>
              <a:defRPr/>
            </a:pPr>
            <a:r>
              <a:rPr lang="en-US" altLang="en-US" dirty="0" smtClean="0"/>
              <a:t>September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7" name="Foliennummernplatzhalter 6"/>
          <p:cNvSpPr>
            <a:spLocks noGrp="1"/>
          </p:cNvSpPr>
          <p:nvPr>
            <p:ph type="sldNum" sz="quarter" idx="12"/>
          </p:nvPr>
        </p:nvSpPr>
        <p:spPr>
          <a:xfrm>
            <a:off x="4393695" y="6475413"/>
            <a:ext cx="432811" cy="184666"/>
          </a:xfrm>
        </p:spPr>
        <p:txBody>
          <a:bodyPr/>
          <a:lstStyle/>
          <a:p>
            <a:pPr>
              <a:defRPr/>
            </a:pPr>
            <a:r>
              <a:rPr lang="en-US" altLang="en-US" dirty="0" smtClean="0"/>
              <a:t>Slide </a:t>
            </a:r>
            <a:fld id="{52F1B2CD-7625-4F18-8E05-E9EEC07E93CC}" type="slidenum">
              <a:rPr lang="en-US" altLang="en-US" smtClean="0"/>
              <a:pPr>
                <a:defRPr/>
              </a:pPr>
              <a:t>6</a:t>
            </a:fld>
            <a:endParaRPr lang="en-US" altLang="en-US" dirty="0"/>
          </a:p>
        </p:txBody>
      </p:sp>
    </p:spTree>
    <p:extLst>
      <p:ext uri="{BB962C8B-B14F-4D97-AF65-F5344CB8AC3E}">
        <p14:creationId xmlns:p14="http://schemas.microsoft.com/office/powerpoint/2010/main" val="1532971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a:t>
            </a:r>
            <a:r>
              <a:rPr lang="en-US" dirty="0" smtClean="0"/>
              <a:t>Timeline</a:t>
            </a:r>
            <a:endParaRPr lang="en-US" dirty="0"/>
          </a:p>
        </p:txBody>
      </p:sp>
      <p:sp>
        <p:nvSpPr>
          <p:cNvPr id="3" name="Inhaltsplatzhalter 2"/>
          <p:cNvSpPr>
            <a:spLocks noGrp="1"/>
          </p:cNvSpPr>
          <p:nvPr>
            <p:ph idx="1"/>
          </p:nvPr>
        </p:nvSpPr>
        <p:spPr/>
        <p:txBody>
          <a:bodyPr/>
          <a:lstStyle/>
          <a:p>
            <a:r>
              <a:rPr lang="en-US" sz="2400" dirty="0" smtClean="0"/>
              <a:t>Presentation of the results during the November WNG and decision to create new SG</a:t>
            </a:r>
          </a:p>
          <a:p>
            <a:endParaRPr lang="en-US" sz="2400" dirty="0" smtClean="0"/>
          </a:p>
          <a:p>
            <a:r>
              <a:rPr lang="en-US" sz="2400" dirty="0" smtClean="0"/>
              <a:t>Start of development </a:t>
            </a:r>
            <a:r>
              <a:rPr lang="en-US" sz="2400" dirty="0" smtClean="0"/>
              <a:t>of focused PAR and </a:t>
            </a:r>
            <a:r>
              <a:rPr lang="en-US" sz="2400" dirty="0" smtClean="0"/>
              <a:t>CSD alread</a:t>
            </a:r>
            <a:r>
              <a:rPr lang="en-US" sz="2400" dirty="0" smtClean="0"/>
              <a:t>y in IG LPWA</a:t>
            </a:r>
            <a:endParaRPr lang="en-US" sz="2400" dirty="0" smtClean="0"/>
          </a:p>
          <a:p>
            <a:endParaRPr lang="en-US" sz="2400" dirty="0"/>
          </a:p>
          <a:p>
            <a:r>
              <a:rPr lang="en-US" sz="2400" dirty="0" smtClean="0"/>
              <a:t>Official approval of SG/TG during March plenary</a:t>
            </a:r>
            <a:endParaRPr lang="en-US" sz="2400" dirty="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48F5CB86-AB6D-4170-98E5-C3854BA1FDEA}" type="slidenum">
              <a:rPr lang="en-US" altLang="en-US" smtClean="0"/>
              <a:pPr>
                <a:defRPr/>
              </a:pPr>
              <a:t>7</a:t>
            </a:fld>
            <a:endParaRPr lang="en-US" altLang="en-US" dirty="0"/>
          </a:p>
        </p:txBody>
      </p:sp>
    </p:spTree>
    <p:extLst>
      <p:ext uri="{BB962C8B-B14F-4D97-AF65-F5344CB8AC3E}">
        <p14:creationId xmlns:p14="http://schemas.microsoft.com/office/powerpoint/2010/main" val="3892411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Remaining IG LPWA Tasks</a:t>
            </a:r>
            <a:endParaRPr lang="en-US" dirty="0"/>
          </a:p>
        </p:txBody>
      </p:sp>
      <p:sp>
        <p:nvSpPr>
          <p:cNvPr id="3" name="Inhaltsplatzhalter 2"/>
          <p:cNvSpPr>
            <a:spLocks noGrp="1"/>
          </p:cNvSpPr>
          <p:nvPr>
            <p:ph idx="1"/>
          </p:nvPr>
        </p:nvSpPr>
        <p:spPr/>
        <p:txBody>
          <a:bodyPr/>
          <a:lstStyle/>
          <a:p>
            <a:r>
              <a:rPr lang="en-US" sz="2800" dirty="0" smtClean="0"/>
              <a:t>Finalization of </a:t>
            </a:r>
            <a:r>
              <a:rPr lang="en-US" sz="2800" dirty="0" smtClean="0"/>
              <a:t>IG </a:t>
            </a:r>
            <a:r>
              <a:rPr lang="en-US" sz="2800" dirty="0" smtClean="0"/>
              <a:t>Report</a:t>
            </a:r>
          </a:p>
          <a:p>
            <a:endParaRPr lang="en-US" sz="2800" dirty="0"/>
          </a:p>
          <a:p>
            <a:r>
              <a:rPr lang="en-US" sz="2800" dirty="0" smtClean="0"/>
              <a:t>Presentation of report at next </a:t>
            </a:r>
            <a:r>
              <a:rPr lang="en-US" sz="2800" dirty="0" smtClean="0"/>
              <a:t>WNG</a:t>
            </a:r>
          </a:p>
          <a:p>
            <a:endParaRPr lang="en-US" sz="2800" dirty="0"/>
          </a:p>
          <a:p>
            <a:r>
              <a:rPr lang="en-US" sz="2800" dirty="0" smtClean="0"/>
              <a:t>Preparation of SG</a:t>
            </a:r>
            <a:endParaRPr lang="en-US" sz="2800"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AECCCC10-95A5-4A40-B619-D8FBFD7D6646}" type="slidenum">
              <a:rPr lang="en-US" altLang="en-US" smtClean="0"/>
              <a:pPr>
                <a:defRPr/>
              </a:pPr>
              <a:t>8</a:t>
            </a:fld>
            <a:endParaRPr lang="en-US" altLang="en-US" dirty="0"/>
          </a:p>
        </p:txBody>
      </p:sp>
    </p:spTree>
    <p:extLst>
      <p:ext uri="{BB962C8B-B14F-4D97-AF65-F5344CB8AC3E}">
        <p14:creationId xmlns:p14="http://schemas.microsoft.com/office/powerpoint/2010/main" val="2738311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800" dirty="0" smtClean="0"/>
              <a:t>Minutes are available on mentor: 15-17/554</a:t>
            </a:r>
          </a:p>
          <a:p>
            <a:endParaRPr lang="en-US" sz="2800" dirty="0" smtClean="0"/>
          </a:p>
          <a:p>
            <a:r>
              <a:rPr lang="en-US" sz="2800" dirty="0" smtClean="0"/>
              <a:t>Special thanks to Charlie and </a:t>
            </a:r>
            <a:r>
              <a:rPr lang="en-US" sz="2800" dirty="0" err="1" smtClean="0"/>
              <a:t>Henk</a:t>
            </a:r>
            <a:r>
              <a:rPr lang="en-US" sz="2800" dirty="0" smtClean="0"/>
              <a:t>!</a:t>
            </a:r>
            <a:endParaRPr lang="en-US" sz="2800" dirty="0"/>
          </a:p>
        </p:txBody>
      </p:sp>
      <p:sp>
        <p:nvSpPr>
          <p:cNvPr id="4" name="Datumsplatzhalter 3"/>
          <p:cNvSpPr>
            <a:spLocks noGrp="1"/>
          </p:cNvSpPr>
          <p:nvPr>
            <p:ph type="dt" sz="half" idx="10"/>
          </p:nvPr>
        </p:nvSpPr>
        <p:spPr/>
        <p:txBody>
          <a:bodyPr/>
          <a:lstStyle/>
          <a:p>
            <a:pPr>
              <a:defRPr/>
            </a:pPr>
            <a:r>
              <a:rPr lang="en-US" altLang="en-US" dirty="0" smtClean="0"/>
              <a:t>September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AECCCC10-95A5-4A40-B619-D8FBFD7D6646}" type="slidenum">
              <a:rPr lang="en-US" altLang="en-US" smtClean="0"/>
              <a:pPr>
                <a:defRPr/>
              </a:pPr>
              <a:t>9</a:t>
            </a:fld>
            <a:endParaRPr lang="en-US" altLang="en-US" dirty="0"/>
          </a:p>
        </p:txBody>
      </p:sp>
    </p:spTree>
    <p:extLst>
      <p:ext uri="{BB962C8B-B14F-4D97-AF65-F5344CB8AC3E}">
        <p14:creationId xmlns:p14="http://schemas.microsoft.com/office/powerpoint/2010/main" val="625693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396</Words>
  <Application>Microsoft Office PowerPoint</Application>
  <PresentationFormat>Bildschirmpräsentation (4:3)</PresentationFormat>
  <Paragraphs>105</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IEEE-P802_15_Rbt</vt:lpstr>
      <vt:lpstr>PowerPoint-Präsentation</vt:lpstr>
      <vt:lpstr>802.15 IG LPWA Closing Report September 2017 Interim</vt:lpstr>
      <vt:lpstr>Main Agenda Items for the Week</vt:lpstr>
      <vt:lpstr>Agenda</vt:lpstr>
      <vt:lpstr>Submissions</vt:lpstr>
      <vt:lpstr>Meeting Achievements</vt:lpstr>
      <vt:lpstr>Proposed Timeline</vt:lpstr>
      <vt:lpstr>Remaining IG LPWA Tasks</vt:lpstr>
      <vt:lpstr>Meeting Minutes</vt:lpstr>
      <vt:lpstr>Thank You for Your Interest!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245</cp:revision>
  <cp:lastPrinted>1998-02-10T13:28:06Z</cp:lastPrinted>
  <dcterms:created xsi:type="dcterms:W3CDTF">2017-03-12T21:31:02Z</dcterms:created>
  <dcterms:modified xsi:type="dcterms:W3CDTF">2017-09-15T01:23:13Z</dcterms:modified>
</cp:coreProperties>
</file>